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30" r:id="rId2"/>
  </p:sldIdLst>
  <p:sldSz cx="13679488" cy="79200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43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3349"/>
    <a:srgbClr val="00245E"/>
    <a:srgbClr val="008080"/>
    <a:srgbClr val="33CCCC"/>
    <a:srgbClr val="E6E6E6"/>
    <a:srgbClr val="DC2F1C"/>
    <a:srgbClr val="F6BB00"/>
    <a:srgbClr val="3A4C69"/>
    <a:srgbClr val="1E5F5A"/>
    <a:srgbClr val="B15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7" autoAdjust="0"/>
    <p:restoredTop sz="97594"/>
  </p:normalViewPr>
  <p:slideViewPr>
    <p:cSldViewPr snapToGrid="0">
      <p:cViewPr varScale="1">
        <p:scale>
          <a:sx n="93" d="100"/>
          <a:sy n="93" d="100"/>
        </p:scale>
        <p:origin x="1404" y="102"/>
      </p:cViewPr>
      <p:guideLst>
        <p:guide orient="horz" pos="4762"/>
        <p:guide pos="43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1A245-0B86-864A-ABDB-805510775A5E}" type="datetimeFigureOut">
              <a:rPr lang="es-ES_tradnl" smtClean="0"/>
              <a:t>10/07/2018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1143000"/>
            <a:ext cx="533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E3F64-7CDF-4A4D-9C2D-5A8AFC2C62D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566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13"/>
          <p:cNvSpPr/>
          <p:nvPr userDrawn="1"/>
        </p:nvSpPr>
        <p:spPr bwMode="auto">
          <a:xfrm>
            <a:off x="0" y="1"/>
            <a:ext cx="9695543" cy="5849256"/>
          </a:xfrm>
          <a:custGeom>
            <a:avLst/>
            <a:gdLst>
              <a:gd name="connsiteX0" fmla="*/ 0 w 9601200"/>
              <a:gd name="connsiteY0" fmla="*/ 0 h 6731000"/>
              <a:gd name="connsiteX1" fmla="*/ 9601200 w 9601200"/>
              <a:gd name="connsiteY1" fmla="*/ 0 h 6731000"/>
              <a:gd name="connsiteX2" fmla="*/ 8343900 w 9601200"/>
              <a:gd name="connsiteY2" fmla="*/ 1257300 h 6731000"/>
              <a:gd name="connsiteX3" fmla="*/ 7861300 w 9601200"/>
              <a:gd name="connsiteY3" fmla="*/ 774700 h 6731000"/>
              <a:gd name="connsiteX4" fmla="*/ 5473700 w 9601200"/>
              <a:gd name="connsiteY4" fmla="*/ 3162300 h 6731000"/>
              <a:gd name="connsiteX5" fmla="*/ 5003800 w 9601200"/>
              <a:gd name="connsiteY5" fmla="*/ 2692400 h 6731000"/>
              <a:gd name="connsiteX6" fmla="*/ 2527300 w 9601200"/>
              <a:gd name="connsiteY6" fmla="*/ 5168900 h 6731000"/>
              <a:gd name="connsiteX7" fmla="*/ 2044700 w 9601200"/>
              <a:gd name="connsiteY7" fmla="*/ 4686300 h 6731000"/>
              <a:gd name="connsiteX8" fmla="*/ 0 w 9601200"/>
              <a:gd name="connsiteY8" fmla="*/ 6731000 h 673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200" h="6731000">
                <a:moveTo>
                  <a:pt x="0" y="0"/>
                </a:moveTo>
                <a:lnTo>
                  <a:pt x="9601200" y="0"/>
                </a:lnTo>
                <a:lnTo>
                  <a:pt x="8343900" y="1257300"/>
                </a:lnTo>
                <a:lnTo>
                  <a:pt x="7861300" y="774700"/>
                </a:lnTo>
                <a:lnTo>
                  <a:pt x="5473700" y="3162300"/>
                </a:lnTo>
                <a:lnTo>
                  <a:pt x="5003800" y="2692400"/>
                </a:lnTo>
                <a:lnTo>
                  <a:pt x="2527300" y="5168900"/>
                </a:lnTo>
                <a:lnTo>
                  <a:pt x="2044700" y="4686300"/>
                </a:lnTo>
                <a:lnTo>
                  <a:pt x="0" y="6731000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2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8" name="Freeform: Shape 13"/>
          <p:cNvSpPr/>
          <p:nvPr userDrawn="1"/>
        </p:nvSpPr>
        <p:spPr bwMode="auto">
          <a:xfrm>
            <a:off x="1" y="0"/>
            <a:ext cx="8996001" cy="5712271"/>
          </a:xfrm>
          <a:custGeom>
            <a:avLst/>
            <a:gdLst>
              <a:gd name="connsiteX0" fmla="*/ 0 w 9601200"/>
              <a:gd name="connsiteY0" fmla="*/ 0 h 6731000"/>
              <a:gd name="connsiteX1" fmla="*/ 9601200 w 9601200"/>
              <a:gd name="connsiteY1" fmla="*/ 0 h 6731000"/>
              <a:gd name="connsiteX2" fmla="*/ 8343900 w 9601200"/>
              <a:gd name="connsiteY2" fmla="*/ 1257300 h 6731000"/>
              <a:gd name="connsiteX3" fmla="*/ 7861300 w 9601200"/>
              <a:gd name="connsiteY3" fmla="*/ 774700 h 6731000"/>
              <a:gd name="connsiteX4" fmla="*/ 5473700 w 9601200"/>
              <a:gd name="connsiteY4" fmla="*/ 3162300 h 6731000"/>
              <a:gd name="connsiteX5" fmla="*/ 5003800 w 9601200"/>
              <a:gd name="connsiteY5" fmla="*/ 2692400 h 6731000"/>
              <a:gd name="connsiteX6" fmla="*/ 2527300 w 9601200"/>
              <a:gd name="connsiteY6" fmla="*/ 5168900 h 6731000"/>
              <a:gd name="connsiteX7" fmla="*/ 2044700 w 9601200"/>
              <a:gd name="connsiteY7" fmla="*/ 4686300 h 6731000"/>
              <a:gd name="connsiteX8" fmla="*/ 0 w 9601200"/>
              <a:gd name="connsiteY8" fmla="*/ 6731000 h 673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200" h="6731000">
                <a:moveTo>
                  <a:pt x="0" y="0"/>
                </a:moveTo>
                <a:lnTo>
                  <a:pt x="9601200" y="0"/>
                </a:lnTo>
                <a:lnTo>
                  <a:pt x="8343900" y="1257300"/>
                </a:lnTo>
                <a:lnTo>
                  <a:pt x="7861300" y="774700"/>
                </a:lnTo>
                <a:lnTo>
                  <a:pt x="5473700" y="3162300"/>
                </a:lnTo>
                <a:lnTo>
                  <a:pt x="5003800" y="2692400"/>
                </a:lnTo>
                <a:lnTo>
                  <a:pt x="2527300" y="5168900"/>
                </a:lnTo>
                <a:lnTo>
                  <a:pt x="2044700" y="4686300"/>
                </a:lnTo>
                <a:lnTo>
                  <a:pt x="0" y="6731000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2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9" name="Freeform: Shape 14"/>
          <p:cNvSpPr/>
          <p:nvPr userDrawn="1"/>
        </p:nvSpPr>
        <p:spPr bwMode="auto">
          <a:xfrm>
            <a:off x="0" y="0"/>
            <a:ext cx="8087030" cy="5712271"/>
          </a:xfrm>
          <a:custGeom>
            <a:avLst/>
            <a:gdLst>
              <a:gd name="connsiteX0" fmla="*/ 0 w 9601200"/>
              <a:gd name="connsiteY0" fmla="*/ 0 h 6731000"/>
              <a:gd name="connsiteX1" fmla="*/ 9601200 w 9601200"/>
              <a:gd name="connsiteY1" fmla="*/ 0 h 6731000"/>
              <a:gd name="connsiteX2" fmla="*/ 8343900 w 9601200"/>
              <a:gd name="connsiteY2" fmla="*/ 1257300 h 6731000"/>
              <a:gd name="connsiteX3" fmla="*/ 7861300 w 9601200"/>
              <a:gd name="connsiteY3" fmla="*/ 774700 h 6731000"/>
              <a:gd name="connsiteX4" fmla="*/ 5473700 w 9601200"/>
              <a:gd name="connsiteY4" fmla="*/ 3162300 h 6731000"/>
              <a:gd name="connsiteX5" fmla="*/ 5003800 w 9601200"/>
              <a:gd name="connsiteY5" fmla="*/ 2692400 h 6731000"/>
              <a:gd name="connsiteX6" fmla="*/ 2527300 w 9601200"/>
              <a:gd name="connsiteY6" fmla="*/ 5168900 h 6731000"/>
              <a:gd name="connsiteX7" fmla="*/ 2044700 w 9601200"/>
              <a:gd name="connsiteY7" fmla="*/ 4686300 h 6731000"/>
              <a:gd name="connsiteX8" fmla="*/ 0 w 9601200"/>
              <a:gd name="connsiteY8" fmla="*/ 6731000 h 673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200" h="6731000">
                <a:moveTo>
                  <a:pt x="0" y="0"/>
                </a:moveTo>
                <a:lnTo>
                  <a:pt x="9601200" y="0"/>
                </a:lnTo>
                <a:lnTo>
                  <a:pt x="8343900" y="1257300"/>
                </a:lnTo>
                <a:lnTo>
                  <a:pt x="7861300" y="774700"/>
                </a:lnTo>
                <a:lnTo>
                  <a:pt x="5473700" y="3162300"/>
                </a:lnTo>
                <a:lnTo>
                  <a:pt x="5003800" y="2692400"/>
                </a:lnTo>
                <a:lnTo>
                  <a:pt x="2527300" y="5168900"/>
                </a:lnTo>
                <a:lnTo>
                  <a:pt x="2044700" y="4686300"/>
                </a:lnTo>
                <a:lnTo>
                  <a:pt x="0" y="6731000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2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pic>
        <p:nvPicPr>
          <p:cNvPr id="10" name="Picture Placeholder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" y="2359"/>
            <a:ext cx="7831231" cy="5490476"/>
          </a:xfrm>
          <a:custGeom>
            <a:avLst/>
            <a:gdLst>
              <a:gd name="connsiteX0" fmla="*/ 0 w 9601200"/>
              <a:gd name="connsiteY0" fmla="*/ 0 h 6731000"/>
              <a:gd name="connsiteX1" fmla="*/ 9601200 w 9601200"/>
              <a:gd name="connsiteY1" fmla="*/ 0 h 6731000"/>
              <a:gd name="connsiteX2" fmla="*/ 8343900 w 9601200"/>
              <a:gd name="connsiteY2" fmla="*/ 1257300 h 6731000"/>
              <a:gd name="connsiteX3" fmla="*/ 7861300 w 9601200"/>
              <a:gd name="connsiteY3" fmla="*/ 774700 h 6731000"/>
              <a:gd name="connsiteX4" fmla="*/ 5473700 w 9601200"/>
              <a:gd name="connsiteY4" fmla="*/ 3162300 h 6731000"/>
              <a:gd name="connsiteX5" fmla="*/ 5003800 w 9601200"/>
              <a:gd name="connsiteY5" fmla="*/ 2692400 h 6731000"/>
              <a:gd name="connsiteX6" fmla="*/ 2527300 w 9601200"/>
              <a:gd name="connsiteY6" fmla="*/ 5168900 h 6731000"/>
              <a:gd name="connsiteX7" fmla="*/ 2044700 w 9601200"/>
              <a:gd name="connsiteY7" fmla="*/ 4686300 h 6731000"/>
              <a:gd name="connsiteX8" fmla="*/ 0 w 9601200"/>
              <a:gd name="connsiteY8" fmla="*/ 6731000 h 673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200" h="6731000">
                <a:moveTo>
                  <a:pt x="0" y="0"/>
                </a:moveTo>
                <a:lnTo>
                  <a:pt x="9601200" y="0"/>
                </a:lnTo>
                <a:lnTo>
                  <a:pt x="8343900" y="1257300"/>
                </a:lnTo>
                <a:lnTo>
                  <a:pt x="7861300" y="774700"/>
                </a:lnTo>
                <a:lnTo>
                  <a:pt x="5473700" y="3162300"/>
                </a:lnTo>
                <a:lnTo>
                  <a:pt x="5003800" y="2692400"/>
                </a:lnTo>
                <a:lnTo>
                  <a:pt x="2527300" y="5168900"/>
                </a:lnTo>
                <a:lnTo>
                  <a:pt x="2044700" y="4686300"/>
                </a:lnTo>
                <a:lnTo>
                  <a:pt x="0" y="6731000"/>
                </a:lnTo>
                <a:close/>
              </a:path>
            </a:pathLst>
          </a:custGeom>
          <a:effectLst>
            <a:outerShdw blurRad="127000" dist="762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226" y="6259807"/>
            <a:ext cx="1048514" cy="121310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06" y="6777213"/>
            <a:ext cx="3398527" cy="716281"/>
          </a:xfrm>
          <a:prstGeom prst="rect">
            <a:avLst/>
          </a:prstGeom>
        </p:spPr>
      </p:pic>
      <p:sp>
        <p:nvSpPr>
          <p:cNvPr id="13" name="Freeform: Shape 54"/>
          <p:cNvSpPr>
            <a:spLocks/>
          </p:cNvSpPr>
          <p:nvPr userDrawn="1"/>
        </p:nvSpPr>
        <p:spPr bwMode="auto">
          <a:xfrm>
            <a:off x="-1" y="3831771"/>
            <a:ext cx="6023429" cy="4088267"/>
          </a:xfrm>
          <a:custGeom>
            <a:avLst/>
            <a:gdLst>
              <a:gd name="connsiteX0" fmla="*/ 0 w 6964364"/>
              <a:gd name="connsiteY0" fmla="*/ 1733690 h 4742779"/>
              <a:gd name="connsiteX1" fmla="*/ 35484 w 6964364"/>
              <a:gd name="connsiteY1" fmla="*/ 1836167 h 4742779"/>
              <a:gd name="connsiteX2" fmla="*/ 630707 w 6964364"/>
              <a:gd name="connsiteY2" fmla="*/ 3555155 h 4742779"/>
              <a:gd name="connsiteX3" fmla="*/ 1657786 w 6964364"/>
              <a:gd name="connsiteY3" fmla="*/ 3896095 h 4742779"/>
              <a:gd name="connsiteX4" fmla="*/ 1743376 w 6964364"/>
              <a:gd name="connsiteY4" fmla="*/ 2660187 h 4742779"/>
              <a:gd name="connsiteX5" fmla="*/ 1786171 w 6964364"/>
              <a:gd name="connsiteY5" fmla="*/ 3938712 h 4742779"/>
              <a:gd name="connsiteX6" fmla="*/ 3972414 w 6964364"/>
              <a:gd name="connsiteY6" fmla="*/ 4676144 h 4742779"/>
              <a:gd name="connsiteX7" fmla="*/ 4169966 w 6964364"/>
              <a:gd name="connsiteY7" fmla="*/ 4742779 h 4742779"/>
              <a:gd name="connsiteX8" fmla="*/ 4062168 w 6964364"/>
              <a:gd name="connsiteY8" fmla="*/ 4742779 h 4742779"/>
              <a:gd name="connsiteX9" fmla="*/ 4041645 w 6964364"/>
              <a:gd name="connsiteY9" fmla="*/ 4737835 h 4742779"/>
              <a:gd name="connsiteX10" fmla="*/ 1786171 w 6964364"/>
              <a:gd name="connsiteY10" fmla="*/ 4194418 h 4742779"/>
              <a:gd name="connsiteX11" fmla="*/ 1807067 w 6964364"/>
              <a:gd name="connsiteY11" fmla="*/ 4673033 h 4742779"/>
              <a:gd name="connsiteX12" fmla="*/ 1810112 w 6964364"/>
              <a:gd name="connsiteY12" fmla="*/ 4742779 h 4742779"/>
              <a:gd name="connsiteX13" fmla="*/ 1621453 w 6964364"/>
              <a:gd name="connsiteY13" fmla="*/ 4742779 h 4742779"/>
              <a:gd name="connsiteX14" fmla="*/ 1624957 w 6964364"/>
              <a:gd name="connsiteY14" fmla="*/ 4685783 h 4742779"/>
              <a:gd name="connsiteX15" fmla="*/ 1657786 w 6964364"/>
              <a:gd name="connsiteY15" fmla="*/ 4151800 h 4742779"/>
              <a:gd name="connsiteX16" fmla="*/ 373937 w 6964364"/>
              <a:gd name="connsiteY16" fmla="*/ 3810860 h 4742779"/>
              <a:gd name="connsiteX17" fmla="*/ 40186 w 6964364"/>
              <a:gd name="connsiteY17" fmla="*/ 2522938 h 4742779"/>
              <a:gd name="connsiteX18" fmla="*/ 0 w 6964364"/>
              <a:gd name="connsiteY18" fmla="*/ 2367864 h 4742779"/>
              <a:gd name="connsiteX19" fmla="*/ 0 w 6964364"/>
              <a:gd name="connsiteY19" fmla="*/ 0 h 4742779"/>
              <a:gd name="connsiteX20" fmla="*/ 72443 w 6964364"/>
              <a:gd name="connsiteY20" fmla="*/ 16922 h 4742779"/>
              <a:gd name="connsiteX21" fmla="*/ 2813251 w 6964364"/>
              <a:gd name="connsiteY21" fmla="*/ 657162 h 4742779"/>
              <a:gd name="connsiteX22" fmla="*/ 2898841 w 6964364"/>
              <a:gd name="connsiteY22" fmla="*/ 699779 h 4742779"/>
              <a:gd name="connsiteX23" fmla="*/ 2941636 w 6964364"/>
              <a:gd name="connsiteY23" fmla="*/ 742397 h 4742779"/>
              <a:gd name="connsiteX24" fmla="*/ 3412381 w 6964364"/>
              <a:gd name="connsiteY24" fmla="*/ 2106158 h 4742779"/>
              <a:gd name="connsiteX25" fmla="*/ 4225485 w 6964364"/>
              <a:gd name="connsiteY25" fmla="*/ 1850453 h 4742779"/>
              <a:gd name="connsiteX26" fmla="*/ 5423745 w 6964364"/>
              <a:gd name="connsiteY26" fmla="*/ 1424277 h 4742779"/>
              <a:gd name="connsiteX27" fmla="*/ 6065670 w 6964364"/>
              <a:gd name="connsiteY27" fmla="*/ 1211190 h 4742779"/>
              <a:gd name="connsiteX28" fmla="*/ 6365234 w 6964364"/>
              <a:gd name="connsiteY28" fmla="*/ 1125955 h 4742779"/>
              <a:gd name="connsiteX29" fmla="*/ 6664799 w 6964364"/>
              <a:gd name="connsiteY29" fmla="*/ 998102 h 4742779"/>
              <a:gd name="connsiteX30" fmla="*/ 6964364 w 6964364"/>
              <a:gd name="connsiteY30" fmla="*/ 912867 h 4742779"/>
              <a:gd name="connsiteX31" fmla="*/ 6878774 w 6964364"/>
              <a:gd name="connsiteY31" fmla="*/ 1211190 h 4742779"/>
              <a:gd name="connsiteX32" fmla="*/ 5904019 w 6964364"/>
              <a:gd name="connsiteY32" fmla="*/ 4551590 h 4742779"/>
              <a:gd name="connsiteX33" fmla="*/ 5848228 w 6964364"/>
              <a:gd name="connsiteY33" fmla="*/ 4742779 h 4742779"/>
              <a:gd name="connsiteX34" fmla="*/ 5490156 w 6964364"/>
              <a:gd name="connsiteY34" fmla="*/ 4742779 h 4742779"/>
              <a:gd name="connsiteX35" fmla="*/ 5526386 w 6964364"/>
              <a:gd name="connsiteY35" fmla="*/ 4617628 h 4742779"/>
              <a:gd name="connsiteX36" fmla="*/ 6450824 w 6964364"/>
              <a:gd name="connsiteY36" fmla="*/ 1424277 h 4742779"/>
              <a:gd name="connsiteX37" fmla="*/ 6151260 w 6964364"/>
              <a:gd name="connsiteY37" fmla="*/ 1509513 h 4742779"/>
              <a:gd name="connsiteX38" fmla="*/ 5509335 w 6964364"/>
              <a:gd name="connsiteY38" fmla="*/ 1679983 h 4742779"/>
              <a:gd name="connsiteX39" fmla="*/ 4268280 w 6964364"/>
              <a:gd name="connsiteY39" fmla="*/ 2020923 h 4742779"/>
              <a:gd name="connsiteX40" fmla="*/ 3455176 w 6964364"/>
              <a:gd name="connsiteY40" fmla="*/ 2191393 h 4742779"/>
              <a:gd name="connsiteX41" fmla="*/ 4350037 w 6964364"/>
              <a:gd name="connsiteY41" fmla="*/ 4593627 h 4742779"/>
              <a:gd name="connsiteX42" fmla="*/ 4405598 w 6964364"/>
              <a:gd name="connsiteY42" fmla="*/ 4742779 h 4742779"/>
              <a:gd name="connsiteX43" fmla="*/ 4396863 w 6964364"/>
              <a:gd name="connsiteY43" fmla="*/ 4742779 h 4742779"/>
              <a:gd name="connsiteX44" fmla="*/ 4376271 w 6964364"/>
              <a:gd name="connsiteY44" fmla="*/ 4698837 h 4742779"/>
              <a:gd name="connsiteX45" fmla="*/ 3241201 w 6964364"/>
              <a:gd name="connsiteY45" fmla="*/ 2276629 h 4742779"/>
              <a:gd name="connsiteX46" fmla="*/ 1743376 w 6964364"/>
              <a:gd name="connsiteY46" fmla="*/ 2660187 h 4742779"/>
              <a:gd name="connsiteX47" fmla="*/ 3198406 w 6964364"/>
              <a:gd name="connsiteY47" fmla="*/ 2148776 h 4742779"/>
              <a:gd name="connsiteX48" fmla="*/ 2642071 w 6964364"/>
              <a:gd name="connsiteY48" fmla="*/ 955484 h 4742779"/>
              <a:gd name="connsiteX49" fmla="*/ 189466 w 6964364"/>
              <a:gd name="connsiteY49" fmla="*/ 130766 h 4742779"/>
              <a:gd name="connsiteX50" fmla="*/ 0 w 6964364"/>
              <a:gd name="connsiteY50" fmla="*/ 67056 h 474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964364" h="4742779">
                <a:moveTo>
                  <a:pt x="0" y="1733690"/>
                </a:moveTo>
                <a:lnTo>
                  <a:pt x="35484" y="1836167"/>
                </a:lnTo>
                <a:cubicBezTo>
                  <a:pt x="194398" y="2295107"/>
                  <a:pt x="389985" y="2859956"/>
                  <a:pt x="630707" y="3555155"/>
                </a:cubicBezTo>
                <a:cubicBezTo>
                  <a:pt x="630707" y="3555155"/>
                  <a:pt x="630707" y="3555155"/>
                  <a:pt x="1657786" y="3896095"/>
                </a:cubicBezTo>
                <a:cubicBezTo>
                  <a:pt x="1657786" y="3896095"/>
                  <a:pt x="1657786" y="3896095"/>
                  <a:pt x="1743376" y="2660187"/>
                </a:cubicBezTo>
                <a:cubicBezTo>
                  <a:pt x="1743376" y="2660187"/>
                  <a:pt x="1743376" y="2660187"/>
                  <a:pt x="1786171" y="3938712"/>
                </a:cubicBezTo>
                <a:cubicBezTo>
                  <a:pt x="1786171" y="3938712"/>
                  <a:pt x="1786171" y="3938712"/>
                  <a:pt x="3972414" y="4676144"/>
                </a:cubicBezTo>
                <a:lnTo>
                  <a:pt x="4169966" y="4742779"/>
                </a:lnTo>
                <a:lnTo>
                  <a:pt x="4062168" y="4742779"/>
                </a:lnTo>
                <a:lnTo>
                  <a:pt x="4041645" y="4737835"/>
                </a:lnTo>
                <a:cubicBezTo>
                  <a:pt x="3690632" y="4653264"/>
                  <a:pt x="3029901" y="4494073"/>
                  <a:pt x="1786171" y="4194418"/>
                </a:cubicBezTo>
                <a:cubicBezTo>
                  <a:pt x="1786171" y="4194418"/>
                  <a:pt x="1786171" y="4194418"/>
                  <a:pt x="1807067" y="4673033"/>
                </a:cubicBezTo>
                <a:lnTo>
                  <a:pt x="1810112" y="4742779"/>
                </a:lnTo>
                <a:lnTo>
                  <a:pt x="1621453" y="4742779"/>
                </a:lnTo>
                <a:lnTo>
                  <a:pt x="1624957" y="4685783"/>
                </a:lnTo>
                <a:cubicBezTo>
                  <a:pt x="1634842" y="4524995"/>
                  <a:pt x="1645750" y="4347575"/>
                  <a:pt x="1657786" y="4151800"/>
                </a:cubicBezTo>
                <a:cubicBezTo>
                  <a:pt x="1657786" y="4151800"/>
                  <a:pt x="1657786" y="4151800"/>
                  <a:pt x="373937" y="3810860"/>
                </a:cubicBezTo>
                <a:cubicBezTo>
                  <a:pt x="373937" y="3810860"/>
                  <a:pt x="373937" y="3810860"/>
                  <a:pt x="40186" y="2522938"/>
                </a:cubicBezTo>
                <a:lnTo>
                  <a:pt x="0" y="2367864"/>
                </a:lnTo>
                <a:close/>
                <a:moveTo>
                  <a:pt x="0" y="0"/>
                </a:moveTo>
                <a:lnTo>
                  <a:pt x="72443" y="16922"/>
                </a:lnTo>
                <a:cubicBezTo>
                  <a:pt x="568896" y="132891"/>
                  <a:pt x="1405028" y="328208"/>
                  <a:pt x="2813251" y="657162"/>
                </a:cubicBezTo>
                <a:cubicBezTo>
                  <a:pt x="2813251" y="657162"/>
                  <a:pt x="2813251" y="657162"/>
                  <a:pt x="2898841" y="699779"/>
                </a:cubicBezTo>
                <a:cubicBezTo>
                  <a:pt x="2898841" y="699779"/>
                  <a:pt x="2898841" y="699779"/>
                  <a:pt x="2941636" y="742397"/>
                </a:cubicBezTo>
                <a:cubicBezTo>
                  <a:pt x="2941636" y="742397"/>
                  <a:pt x="2941636" y="742397"/>
                  <a:pt x="3412381" y="2106158"/>
                </a:cubicBezTo>
                <a:cubicBezTo>
                  <a:pt x="3412381" y="2106158"/>
                  <a:pt x="3412381" y="2106158"/>
                  <a:pt x="4225485" y="1850453"/>
                </a:cubicBezTo>
                <a:cubicBezTo>
                  <a:pt x="4225485" y="1850453"/>
                  <a:pt x="4225485" y="1850453"/>
                  <a:pt x="5423745" y="1424277"/>
                </a:cubicBezTo>
                <a:cubicBezTo>
                  <a:pt x="5423745" y="1424277"/>
                  <a:pt x="5423745" y="1424277"/>
                  <a:pt x="6065670" y="1211190"/>
                </a:cubicBezTo>
                <a:cubicBezTo>
                  <a:pt x="6065670" y="1211190"/>
                  <a:pt x="6065670" y="1211190"/>
                  <a:pt x="6365234" y="1125955"/>
                </a:cubicBezTo>
                <a:cubicBezTo>
                  <a:pt x="6450824" y="1083337"/>
                  <a:pt x="6579209" y="1040720"/>
                  <a:pt x="6664799" y="998102"/>
                </a:cubicBezTo>
                <a:cubicBezTo>
                  <a:pt x="6664799" y="998102"/>
                  <a:pt x="6664799" y="998102"/>
                  <a:pt x="6964364" y="912867"/>
                </a:cubicBezTo>
                <a:lnTo>
                  <a:pt x="6878774" y="1211190"/>
                </a:lnTo>
                <a:cubicBezTo>
                  <a:pt x="6878774" y="1211190"/>
                  <a:pt x="6878774" y="1211190"/>
                  <a:pt x="5904019" y="4551590"/>
                </a:cubicBezTo>
                <a:lnTo>
                  <a:pt x="5848228" y="4742779"/>
                </a:lnTo>
                <a:lnTo>
                  <a:pt x="5490156" y="4742779"/>
                </a:lnTo>
                <a:lnTo>
                  <a:pt x="5526386" y="4617628"/>
                </a:lnTo>
                <a:cubicBezTo>
                  <a:pt x="5728659" y="3918902"/>
                  <a:pt x="6022875" y="2902574"/>
                  <a:pt x="6450824" y="1424277"/>
                </a:cubicBezTo>
                <a:cubicBezTo>
                  <a:pt x="6450824" y="1424277"/>
                  <a:pt x="6450824" y="1424277"/>
                  <a:pt x="6151260" y="1509513"/>
                </a:cubicBezTo>
                <a:cubicBezTo>
                  <a:pt x="6151260" y="1509513"/>
                  <a:pt x="6151260" y="1509513"/>
                  <a:pt x="5509335" y="1679983"/>
                </a:cubicBezTo>
                <a:cubicBezTo>
                  <a:pt x="5509335" y="1679983"/>
                  <a:pt x="5509335" y="1679983"/>
                  <a:pt x="4268280" y="2020923"/>
                </a:cubicBezTo>
                <a:cubicBezTo>
                  <a:pt x="4268280" y="2020923"/>
                  <a:pt x="4268280" y="2020923"/>
                  <a:pt x="3455176" y="2191393"/>
                </a:cubicBezTo>
                <a:cubicBezTo>
                  <a:pt x="3455176" y="2191393"/>
                  <a:pt x="3455176" y="2191393"/>
                  <a:pt x="4350037" y="4593627"/>
                </a:cubicBezTo>
                <a:lnTo>
                  <a:pt x="4405598" y="4742779"/>
                </a:lnTo>
                <a:lnTo>
                  <a:pt x="4396863" y="4742779"/>
                </a:lnTo>
                <a:lnTo>
                  <a:pt x="4376271" y="4698837"/>
                </a:lnTo>
                <a:cubicBezTo>
                  <a:pt x="4270955" y="4474096"/>
                  <a:pt x="3990113" y="3874787"/>
                  <a:pt x="3241201" y="2276629"/>
                </a:cubicBezTo>
                <a:cubicBezTo>
                  <a:pt x="3241201" y="2276629"/>
                  <a:pt x="3241201" y="2276629"/>
                  <a:pt x="1743376" y="2660187"/>
                </a:cubicBezTo>
                <a:cubicBezTo>
                  <a:pt x="1743376" y="2660187"/>
                  <a:pt x="1743376" y="2660187"/>
                  <a:pt x="3198406" y="2148776"/>
                </a:cubicBezTo>
                <a:cubicBezTo>
                  <a:pt x="3198406" y="2148776"/>
                  <a:pt x="3198406" y="2148776"/>
                  <a:pt x="2642071" y="955484"/>
                </a:cubicBezTo>
                <a:cubicBezTo>
                  <a:pt x="2642071" y="955484"/>
                  <a:pt x="2642071" y="955484"/>
                  <a:pt x="189466" y="130766"/>
                </a:cubicBezTo>
                <a:lnTo>
                  <a:pt x="0" y="67056"/>
                </a:lnTo>
                <a:close/>
              </a:path>
            </a:pathLst>
          </a:cu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CA" sz="2041"/>
          </a:p>
        </p:txBody>
      </p:sp>
    </p:spTree>
    <p:extLst>
      <p:ext uri="{BB962C8B-B14F-4D97-AF65-F5344CB8AC3E}">
        <p14:creationId xmlns:p14="http://schemas.microsoft.com/office/powerpoint/2010/main" val="376838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54"/>
          <p:cNvSpPr>
            <a:spLocks/>
          </p:cNvSpPr>
          <p:nvPr userDrawn="1"/>
        </p:nvSpPr>
        <p:spPr bwMode="auto">
          <a:xfrm flipH="1">
            <a:off x="1" y="0"/>
            <a:ext cx="13679488" cy="7920038"/>
          </a:xfrm>
          <a:custGeom>
            <a:avLst/>
            <a:gdLst>
              <a:gd name="connsiteX0" fmla="*/ 0 w 6964364"/>
              <a:gd name="connsiteY0" fmla="*/ 1733690 h 4742779"/>
              <a:gd name="connsiteX1" fmla="*/ 35484 w 6964364"/>
              <a:gd name="connsiteY1" fmla="*/ 1836167 h 4742779"/>
              <a:gd name="connsiteX2" fmla="*/ 630707 w 6964364"/>
              <a:gd name="connsiteY2" fmla="*/ 3555155 h 4742779"/>
              <a:gd name="connsiteX3" fmla="*/ 1657786 w 6964364"/>
              <a:gd name="connsiteY3" fmla="*/ 3896095 h 4742779"/>
              <a:gd name="connsiteX4" fmla="*/ 1743376 w 6964364"/>
              <a:gd name="connsiteY4" fmla="*/ 2660187 h 4742779"/>
              <a:gd name="connsiteX5" fmla="*/ 1786171 w 6964364"/>
              <a:gd name="connsiteY5" fmla="*/ 3938712 h 4742779"/>
              <a:gd name="connsiteX6" fmla="*/ 3972414 w 6964364"/>
              <a:gd name="connsiteY6" fmla="*/ 4676144 h 4742779"/>
              <a:gd name="connsiteX7" fmla="*/ 4169966 w 6964364"/>
              <a:gd name="connsiteY7" fmla="*/ 4742779 h 4742779"/>
              <a:gd name="connsiteX8" fmla="*/ 4062168 w 6964364"/>
              <a:gd name="connsiteY8" fmla="*/ 4742779 h 4742779"/>
              <a:gd name="connsiteX9" fmla="*/ 4041645 w 6964364"/>
              <a:gd name="connsiteY9" fmla="*/ 4737835 h 4742779"/>
              <a:gd name="connsiteX10" fmla="*/ 1786171 w 6964364"/>
              <a:gd name="connsiteY10" fmla="*/ 4194418 h 4742779"/>
              <a:gd name="connsiteX11" fmla="*/ 1807067 w 6964364"/>
              <a:gd name="connsiteY11" fmla="*/ 4673033 h 4742779"/>
              <a:gd name="connsiteX12" fmla="*/ 1810112 w 6964364"/>
              <a:gd name="connsiteY12" fmla="*/ 4742779 h 4742779"/>
              <a:gd name="connsiteX13" fmla="*/ 1621453 w 6964364"/>
              <a:gd name="connsiteY13" fmla="*/ 4742779 h 4742779"/>
              <a:gd name="connsiteX14" fmla="*/ 1624957 w 6964364"/>
              <a:gd name="connsiteY14" fmla="*/ 4685783 h 4742779"/>
              <a:gd name="connsiteX15" fmla="*/ 1657786 w 6964364"/>
              <a:gd name="connsiteY15" fmla="*/ 4151800 h 4742779"/>
              <a:gd name="connsiteX16" fmla="*/ 373937 w 6964364"/>
              <a:gd name="connsiteY16" fmla="*/ 3810860 h 4742779"/>
              <a:gd name="connsiteX17" fmla="*/ 40186 w 6964364"/>
              <a:gd name="connsiteY17" fmla="*/ 2522938 h 4742779"/>
              <a:gd name="connsiteX18" fmla="*/ 0 w 6964364"/>
              <a:gd name="connsiteY18" fmla="*/ 2367864 h 4742779"/>
              <a:gd name="connsiteX19" fmla="*/ 0 w 6964364"/>
              <a:gd name="connsiteY19" fmla="*/ 0 h 4742779"/>
              <a:gd name="connsiteX20" fmla="*/ 72443 w 6964364"/>
              <a:gd name="connsiteY20" fmla="*/ 16922 h 4742779"/>
              <a:gd name="connsiteX21" fmla="*/ 2813251 w 6964364"/>
              <a:gd name="connsiteY21" fmla="*/ 657162 h 4742779"/>
              <a:gd name="connsiteX22" fmla="*/ 2898841 w 6964364"/>
              <a:gd name="connsiteY22" fmla="*/ 699779 h 4742779"/>
              <a:gd name="connsiteX23" fmla="*/ 2941636 w 6964364"/>
              <a:gd name="connsiteY23" fmla="*/ 742397 h 4742779"/>
              <a:gd name="connsiteX24" fmla="*/ 3412381 w 6964364"/>
              <a:gd name="connsiteY24" fmla="*/ 2106158 h 4742779"/>
              <a:gd name="connsiteX25" fmla="*/ 4225485 w 6964364"/>
              <a:gd name="connsiteY25" fmla="*/ 1850453 h 4742779"/>
              <a:gd name="connsiteX26" fmla="*/ 5423745 w 6964364"/>
              <a:gd name="connsiteY26" fmla="*/ 1424277 h 4742779"/>
              <a:gd name="connsiteX27" fmla="*/ 6065670 w 6964364"/>
              <a:gd name="connsiteY27" fmla="*/ 1211190 h 4742779"/>
              <a:gd name="connsiteX28" fmla="*/ 6365234 w 6964364"/>
              <a:gd name="connsiteY28" fmla="*/ 1125955 h 4742779"/>
              <a:gd name="connsiteX29" fmla="*/ 6664799 w 6964364"/>
              <a:gd name="connsiteY29" fmla="*/ 998102 h 4742779"/>
              <a:gd name="connsiteX30" fmla="*/ 6964364 w 6964364"/>
              <a:gd name="connsiteY30" fmla="*/ 912867 h 4742779"/>
              <a:gd name="connsiteX31" fmla="*/ 6878774 w 6964364"/>
              <a:gd name="connsiteY31" fmla="*/ 1211190 h 4742779"/>
              <a:gd name="connsiteX32" fmla="*/ 5904019 w 6964364"/>
              <a:gd name="connsiteY32" fmla="*/ 4551590 h 4742779"/>
              <a:gd name="connsiteX33" fmla="*/ 5848228 w 6964364"/>
              <a:gd name="connsiteY33" fmla="*/ 4742779 h 4742779"/>
              <a:gd name="connsiteX34" fmla="*/ 5490156 w 6964364"/>
              <a:gd name="connsiteY34" fmla="*/ 4742779 h 4742779"/>
              <a:gd name="connsiteX35" fmla="*/ 5526386 w 6964364"/>
              <a:gd name="connsiteY35" fmla="*/ 4617628 h 4742779"/>
              <a:gd name="connsiteX36" fmla="*/ 6450824 w 6964364"/>
              <a:gd name="connsiteY36" fmla="*/ 1424277 h 4742779"/>
              <a:gd name="connsiteX37" fmla="*/ 6151260 w 6964364"/>
              <a:gd name="connsiteY37" fmla="*/ 1509513 h 4742779"/>
              <a:gd name="connsiteX38" fmla="*/ 5509335 w 6964364"/>
              <a:gd name="connsiteY38" fmla="*/ 1679983 h 4742779"/>
              <a:gd name="connsiteX39" fmla="*/ 4268280 w 6964364"/>
              <a:gd name="connsiteY39" fmla="*/ 2020923 h 4742779"/>
              <a:gd name="connsiteX40" fmla="*/ 3455176 w 6964364"/>
              <a:gd name="connsiteY40" fmla="*/ 2191393 h 4742779"/>
              <a:gd name="connsiteX41" fmla="*/ 4350037 w 6964364"/>
              <a:gd name="connsiteY41" fmla="*/ 4593627 h 4742779"/>
              <a:gd name="connsiteX42" fmla="*/ 4405598 w 6964364"/>
              <a:gd name="connsiteY42" fmla="*/ 4742779 h 4742779"/>
              <a:gd name="connsiteX43" fmla="*/ 4396863 w 6964364"/>
              <a:gd name="connsiteY43" fmla="*/ 4742779 h 4742779"/>
              <a:gd name="connsiteX44" fmla="*/ 4376271 w 6964364"/>
              <a:gd name="connsiteY44" fmla="*/ 4698837 h 4742779"/>
              <a:gd name="connsiteX45" fmla="*/ 3241201 w 6964364"/>
              <a:gd name="connsiteY45" fmla="*/ 2276629 h 4742779"/>
              <a:gd name="connsiteX46" fmla="*/ 1743376 w 6964364"/>
              <a:gd name="connsiteY46" fmla="*/ 2660187 h 4742779"/>
              <a:gd name="connsiteX47" fmla="*/ 3198406 w 6964364"/>
              <a:gd name="connsiteY47" fmla="*/ 2148776 h 4742779"/>
              <a:gd name="connsiteX48" fmla="*/ 2642071 w 6964364"/>
              <a:gd name="connsiteY48" fmla="*/ 955484 h 4742779"/>
              <a:gd name="connsiteX49" fmla="*/ 189466 w 6964364"/>
              <a:gd name="connsiteY49" fmla="*/ 130766 h 4742779"/>
              <a:gd name="connsiteX50" fmla="*/ 0 w 6964364"/>
              <a:gd name="connsiteY50" fmla="*/ 67056 h 474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964364" h="4742779">
                <a:moveTo>
                  <a:pt x="0" y="1733690"/>
                </a:moveTo>
                <a:lnTo>
                  <a:pt x="35484" y="1836167"/>
                </a:lnTo>
                <a:cubicBezTo>
                  <a:pt x="194398" y="2295107"/>
                  <a:pt x="389985" y="2859956"/>
                  <a:pt x="630707" y="3555155"/>
                </a:cubicBezTo>
                <a:cubicBezTo>
                  <a:pt x="630707" y="3555155"/>
                  <a:pt x="630707" y="3555155"/>
                  <a:pt x="1657786" y="3896095"/>
                </a:cubicBezTo>
                <a:cubicBezTo>
                  <a:pt x="1657786" y="3896095"/>
                  <a:pt x="1657786" y="3896095"/>
                  <a:pt x="1743376" y="2660187"/>
                </a:cubicBezTo>
                <a:cubicBezTo>
                  <a:pt x="1743376" y="2660187"/>
                  <a:pt x="1743376" y="2660187"/>
                  <a:pt x="1786171" y="3938712"/>
                </a:cubicBezTo>
                <a:cubicBezTo>
                  <a:pt x="1786171" y="3938712"/>
                  <a:pt x="1786171" y="3938712"/>
                  <a:pt x="3972414" y="4676144"/>
                </a:cubicBezTo>
                <a:lnTo>
                  <a:pt x="4169966" y="4742779"/>
                </a:lnTo>
                <a:lnTo>
                  <a:pt x="4062168" y="4742779"/>
                </a:lnTo>
                <a:lnTo>
                  <a:pt x="4041645" y="4737835"/>
                </a:lnTo>
                <a:cubicBezTo>
                  <a:pt x="3690632" y="4653264"/>
                  <a:pt x="3029901" y="4494073"/>
                  <a:pt x="1786171" y="4194418"/>
                </a:cubicBezTo>
                <a:cubicBezTo>
                  <a:pt x="1786171" y="4194418"/>
                  <a:pt x="1786171" y="4194418"/>
                  <a:pt x="1807067" y="4673033"/>
                </a:cubicBezTo>
                <a:lnTo>
                  <a:pt x="1810112" y="4742779"/>
                </a:lnTo>
                <a:lnTo>
                  <a:pt x="1621453" y="4742779"/>
                </a:lnTo>
                <a:lnTo>
                  <a:pt x="1624957" y="4685783"/>
                </a:lnTo>
                <a:cubicBezTo>
                  <a:pt x="1634842" y="4524995"/>
                  <a:pt x="1645750" y="4347575"/>
                  <a:pt x="1657786" y="4151800"/>
                </a:cubicBezTo>
                <a:cubicBezTo>
                  <a:pt x="1657786" y="4151800"/>
                  <a:pt x="1657786" y="4151800"/>
                  <a:pt x="373937" y="3810860"/>
                </a:cubicBezTo>
                <a:cubicBezTo>
                  <a:pt x="373937" y="3810860"/>
                  <a:pt x="373937" y="3810860"/>
                  <a:pt x="40186" y="2522938"/>
                </a:cubicBezTo>
                <a:lnTo>
                  <a:pt x="0" y="2367864"/>
                </a:lnTo>
                <a:close/>
                <a:moveTo>
                  <a:pt x="0" y="0"/>
                </a:moveTo>
                <a:lnTo>
                  <a:pt x="72443" y="16922"/>
                </a:lnTo>
                <a:cubicBezTo>
                  <a:pt x="568896" y="132891"/>
                  <a:pt x="1405028" y="328208"/>
                  <a:pt x="2813251" y="657162"/>
                </a:cubicBezTo>
                <a:cubicBezTo>
                  <a:pt x="2813251" y="657162"/>
                  <a:pt x="2813251" y="657162"/>
                  <a:pt x="2898841" y="699779"/>
                </a:cubicBezTo>
                <a:cubicBezTo>
                  <a:pt x="2898841" y="699779"/>
                  <a:pt x="2898841" y="699779"/>
                  <a:pt x="2941636" y="742397"/>
                </a:cubicBezTo>
                <a:cubicBezTo>
                  <a:pt x="2941636" y="742397"/>
                  <a:pt x="2941636" y="742397"/>
                  <a:pt x="3412381" y="2106158"/>
                </a:cubicBezTo>
                <a:cubicBezTo>
                  <a:pt x="3412381" y="2106158"/>
                  <a:pt x="3412381" y="2106158"/>
                  <a:pt x="4225485" y="1850453"/>
                </a:cubicBezTo>
                <a:cubicBezTo>
                  <a:pt x="4225485" y="1850453"/>
                  <a:pt x="4225485" y="1850453"/>
                  <a:pt x="5423745" y="1424277"/>
                </a:cubicBezTo>
                <a:cubicBezTo>
                  <a:pt x="5423745" y="1424277"/>
                  <a:pt x="5423745" y="1424277"/>
                  <a:pt x="6065670" y="1211190"/>
                </a:cubicBezTo>
                <a:cubicBezTo>
                  <a:pt x="6065670" y="1211190"/>
                  <a:pt x="6065670" y="1211190"/>
                  <a:pt x="6365234" y="1125955"/>
                </a:cubicBezTo>
                <a:cubicBezTo>
                  <a:pt x="6450824" y="1083337"/>
                  <a:pt x="6579209" y="1040720"/>
                  <a:pt x="6664799" y="998102"/>
                </a:cubicBezTo>
                <a:cubicBezTo>
                  <a:pt x="6664799" y="998102"/>
                  <a:pt x="6664799" y="998102"/>
                  <a:pt x="6964364" y="912867"/>
                </a:cubicBezTo>
                <a:lnTo>
                  <a:pt x="6878774" y="1211190"/>
                </a:lnTo>
                <a:cubicBezTo>
                  <a:pt x="6878774" y="1211190"/>
                  <a:pt x="6878774" y="1211190"/>
                  <a:pt x="5904019" y="4551590"/>
                </a:cubicBezTo>
                <a:lnTo>
                  <a:pt x="5848228" y="4742779"/>
                </a:lnTo>
                <a:lnTo>
                  <a:pt x="5490156" y="4742779"/>
                </a:lnTo>
                <a:lnTo>
                  <a:pt x="5526386" y="4617628"/>
                </a:lnTo>
                <a:cubicBezTo>
                  <a:pt x="5728659" y="3918902"/>
                  <a:pt x="6022875" y="2902574"/>
                  <a:pt x="6450824" y="1424277"/>
                </a:cubicBezTo>
                <a:cubicBezTo>
                  <a:pt x="6450824" y="1424277"/>
                  <a:pt x="6450824" y="1424277"/>
                  <a:pt x="6151260" y="1509513"/>
                </a:cubicBezTo>
                <a:cubicBezTo>
                  <a:pt x="6151260" y="1509513"/>
                  <a:pt x="6151260" y="1509513"/>
                  <a:pt x="5509335" y="1679983"/>
                </a:cubicBezTo>
                <a:cubicBezTo>
                  <a:pt x="5509335" y="1679983"/>
                  <a:pt x="5509335" y="1679983"/>
                  <a:pt x="4268280" y="2020923"/>
                </a:cubicBezTo>
                <a:cubicBezTo>
                  <a:pt x="4268280" y="2020923"/>
                  <a:pt x="4268280" y="2020923"/>
                  <a:pt x="3455176" y="2191393"/>
                </a:cubicBezTo>
                <a:cubicBezTo>
                  <a:pt x="3455176" y="2191393"/>
                  <a:pt x="3455176" y="2191393"/>
                  <a:pt x="4350037" y="4593627"/>
                </a:cubicBezTo>
                <a:lnTo>
                  <a:pt x="4405598" y="4742779"/>
                </a:lnTo>
                <a:lnTo>
                  <a:pt x="4396863" y="4742779"/>
                </a:lnTo>
                <a:lnTo>
                  <a:pt x="4376271" y="4698837"/>
                </a:lnTo>
                <a:cubicBezTo>
                  <a:pt x="4270955" y="4474096"/>
                  <a:pt x="3990113" y="3874787"/>
                  <a:pt x="3241201" y="2276629"/>
                </a:cubicBezTo>
                <a:cubicBezTo>
                  <a:pt x="3241201" y="2276629"/>
                  <a:pt x="3241201" y="2276629"/>
                  <a:pt x="1743376" y="2660187"/>
                </a:cubicBezTo>
                <a:cubicBezTo>
                  <a:pt x="1743376" y="2660187"/>
                  <a:pt x="1743376" y="2660187"/>
                  <a:pt x="3198406" y="2148776"/>
                </a:cubicBezTo>
                <a:cubicBezTo>
                  <a:pt x="3198406" y="2148776"/>
                  <a:pt x="3198406" y="2148776"/>
                  <a:pt x="2642071" y="955484"/>
                </a:cubicBezTo>
                <a:cubicBezTo>
                  <a:pt x="2642071" y="955484"/>
                  <a:pt x="2642071" y="955484"/>
                  <a:pt x="189466" y="130766"/>
                </a:cubicBezTo>
                <a:lnTo>
                  <a:pt x="0" y="67056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CA" sz="2041"/>
          </a:p>
        </p:txBody>
      </p:sp>
      <p:pic>
        <p:nvPicPr>
          <p:cNvPr id="2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226" y="6259807"/>
            <a:ext cx="1048514" cy="121310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06" y="6777213"/>
            <a:ext cx="3398527" cy="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6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022" y="128943"/>
            <a:ext cx="10426510" cy="107721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7612" y="0"/>
            <a:ext cx="823959" cy="2740207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59289" y="0"/>
            <a:ext cx="940303" cy="1761551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5218" y="-1072432"/>
            <a:ext cx="725993" cy="3958892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456" y="202546"/>
            <a:ext cx="891261" cy="1031168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1" y="7174934"/>
            <a:ext cx="9138876" cy="1228952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21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21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21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48" y="511669"/>
            <a:ext cx="886023" cy="296819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2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46" y="497149"/>
            <a:ext cx="886023" cy="296819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2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76" y="504409"/>
            <a:ext cx="886023" cy="296819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2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674" y="7952122"/>
            <a:ext cx="10363200" cy="159293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312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54"/>
          <p:cNvSpPr>
            <a:spLocks/>
          </p:cNvSpPr>
          <p:nvPr userDrawn="1"/>
        </p:nvSpPr>
        <p:spPr bwMode="auto">
          <a:xfrm flipH="1">
            <a:off x="-1" y="-166247"/>
            <a:ext cx="13679488" cy="8086283"/>
          </a:xfrm>
          <a:custGeom>
            <a:avLst/>
            <a:gdLst>
              <a:gd name="connsiteX0" fmla="*/ 0 w 6964364"/>
              <a:gd name="connsiteY0" fmla="*/ 1733690 h 4742779"/>
              <a:gd name="connsiteX1" fmla="*/ 35484 w 6964364"/>
              <a:gd name="connsiteY1" fmla="*/ 1836167 h 4742779"/>
              <a:gd name="connsiteX2" fmla="*/ 630707 w 6964364"/>
              <a:gd name="connsiteY2" fmla="*/ 3555155 h 4742779"/>
              <a:gd name="connsiteX3" fmla="*/ 1657786 w 6964364"/>
              <a:gd name="connsiteY3" fmla="*/ 3896095 h 4742779"/>
              <a:gd name="connsiteX4" fmla="*/ 1743376 w 6964364"/>
              <a:gd name="connsiteY4" fmla="*/ 2660187 h 4742779"/>
              <a:gd name="connsiteX5" fmla="*/ 1786171 w 6964364"/>
              <a:gd name="connsiteY5" fmla="*/ 3938712 h 4742779"/>
              <a:gd name="connsiteX6" fmla="*/ 3972414 w 6964364"/>
              <a:gd name="connsiteY6" fmla="*/ 4676144 h 4742779"/>
              <a:gd name="connsiteX7" fmla="*/ 4169966 w 6964364"/>
              <a:gd name="connsiteY7" fmla="*/ 4742779 h 4742779"/>
              <a:gd name="connsiteX8" fmla="*/ 4062168 w 6964364"/>
              <a:gd name="connsiteY8" fmla="*/ 4742779 h 4742779"/>
              <a:gd name="connsiteX9" fmla="*/ 4041645 w 6964364"/>
              <a:gd name="connsiteY9" fmla="*/ 4737835 h 4742779"/>
              <a:gd name="connsiteX10" fmla="*/ 1786171 w 6964364"/>
              <a:gd name="connsiteY10" fmla="*/ 4194418 h 4742779"/>
              <a:gd name="connsiteX11" fmla="*/ 1807067 w 6964364"/>
              <a:gd name="connsiteY11" fmla="*/ 4673033 h 4742779"/>
              <a:gd name="connsiteX12" fmla="*/ 1810112 w 6964364"/>
              <a:gd name="connsiteY12" fmla="*/ 4742779 h 4742779"/>
              <a:gd name="connsiteX13" fmla="*/ 1621453 w 6964364"/>
              <a:gd name="connsiteY13" fmla="*/ 4742779 h 4742779"/>
              <a:gd name="connsiteX14" fmla="*/ 1624957 w 6964364"/>
              <a:gd name="connsiteY14" fmla="*/ 4685783 h 4742779"/>
              <a:gd name="connsiteX15" fmla="*/ 1657786 w 6964364"/>
              <a:gd name="connsiteY15" fmla="*/ 4151800 h 4742779"/>
              <a:gd name="connsiteX16" fmla="*/ 373937 w 6964364"/>
              <a:gd name="connsiteY16" fmla="*/ 3810860 h 4742779"/>
              <a:gd name="connsiteX17" fmla="*/ 40186 w 6964364"/>
              <a:gd name="connsiteY17" fmla="*/ 2522938 h 4742779"/>
              <a:gd name="connsiteX18" fmla="*/ 0 w 6964364"/>
              <a:gd name="connsiteY18" fmla="*/ 2367864 h 4742779"/>
              <a:gd name="connsiteX19" fmla="*/ 0 w 6964364"/>
              <a:gd name="connsiteY19" fmla="*/ 0 h 4742779"/>
              <a:gd name="connsiteX20" fmla="*/ 72443 w 6964364"/>
              <a:gd name="connsiteY20" fmla="*/ 16922 h 4742779"/>
              <a:gd name="connsiteX21" fmla="*/ 2813251 w 6964364"/>
              <a:gd name="connsiteY21" fmla="*/ 657162 h 4742779"/>
              <a:gd name="connsiteX22" fmla="*/ 2898841 w 6964364"/>
              <a:gd name="connsiteY22" fmla="*/ 699779 h 4742779"/>
              <a:gd name="connsiteX23" fmla="*/ 2941636 w 6964364"/>
              <a:gd name="connsiteY23" fmla="*/ 742397 h 4742779"/>
              <a:gd name="connsiteX24" fmla="*/ 3412381 w 6964364"/>
              <a:gd name="connsiteY24" fmla="*/ 2106158 h 4742779"/>
              <a:gd name="connsiteX25" fmla="*/ 4225485 w 6964364"/>
              <a:gd name="connsiteY25" fmla="*/ 1850453 h 4742779"/>
              <a:gd name="connsiteX26" fmla="*/ 5423745 w 6964364"/>
              <a:gd name="connsiteY26" fmla="*/ 1424277 h 4742779"/>
              <a:gd name="connsiteX27" fmla="*/ 6065670 w 6964364"/>
              <a:gd name="connsiteY27" fmla="*/ 1211190 h 4742779"/>
              <a:gd name="connsiteX28" fmla="*/ 6365234 w 6964364"/>
              <a:gd name="connsiteY28" fmla="*/ 1125955 h 4742779"/>
              <a:gd name="connsiteX29" fmla="*/ 6664799 w 6964364"/>
              <a:gd name="connsiteY29" fmla="*/ 998102 h 4742779"/>
              <a:gd name="connsiteX30" fmla="*/ 6964364 w 6964364"/>
              <a:gd name="connsiteY30" fmla="*/ 912867 h 4742779"/>
              <a:gd name="connsiteX31" fmla="*/ 6878774 w 6964364"/>
              <a:gd name="connsiteY31" fmla="*/ 1211190 h 4742779"/>
              <a:gd name="connsiteX32" fmla="*/ 5904019 w 6964364"/>
              <a:gd name="connsiteY32" fmla="*/ 4551590 h 4742779"/>
              <a:gd name="connsiteX33" fmla="*/ 5848228 w 6964364"/>
              <a:gd name="connsiteY33" fmla="*/ 4742779 h 4742779"/>
              <a:gd name="connsiteX34" fmla="*/ 5490156 w 6964364"/>
              <a:gd name="connsiteY34" fmla="*/ 4742779 h 4742779"/>
              <a:gd name="connsiteX35" fmla="*/ 5526386 w 6964364"/>
              <a:gd name="connsiteY35" fmla="*/ 4617628 h 4742779"/>
              <a:gd name="connsiteX36" fmla="*/ 6450824 w 6964364"/>
              <a:gd name="connsiteY36" fmla="*/ 1424277 h 4742779"/>
              <a:gd name="connsiteX37" fmla="*/ 6151260 w 6964364"/>
              <a:gd name="connsiteY37" fmla="*/ 1509513 h 4742779"/>
              <a:gd name="connsiteX38" fmla="*/ 5509335 w 6964364"/>
              <a:gd name="connsiteY38" fmla="*/ 1679983 h 4742779"/>
              <a:gd name="connsiteX39" fmla="*/ 4268280 w 6964364"/>
              <a:gd name="connsiteY39" fmla="*/ 2020923 h 4742779"/>
              <a:gd name="connsiteX40" fmla="*/ 3455176 w 6964364"/>
              <a:gd name="connsiteY40" fmla="*/ 2191393 h 4742779"/>
              <a:gd name="connsiteX41" fmla="*/ 4350037 w 6964364"/>
              <a:gd name="connsiteY41" fmla="*/ 4593627 h 4742779"/>
              <a:gd name="connsiteX42" fmla="*/ 4405598 w 6964364"/>
              <a:gd name="connsiteY42" fmla="*/ 4742779 h 4742779"/>
              <a:gd name="connsiteX43" fmla="*/ 4396863 w 6964364"/>
              <a:gd name="connsiteY43" fmla="*/ 4742779 h 4742779"/>
              <a:gd name="connsiteX44" fmla="*/ 4376271 w 6964364"/>
              <a:gd name="connsiteY44" fmla="*/ 4698837 h 4742779"/>
              <a:gd name="connsiteX45" fmla="*/ 3241201 w 6964364"/>
              <a:gd name="connsiteY45" fmla="*/ 2276629 h 4742779"/>
              <a:gd name="connsiteX46" fmla="*/ 1743376 w 6964364"/>
              <a:gd name="connsiteY46" fmla="*/ 2660187 h 4742779"/>
              <a:gd name="connsiteX47" fmla="*/ 3198406 w 6964364"/>
              <a:gd name="connsiteY47" fmla="*/ 2148776 h 4742779"/>
              <a:gd name="connsiteX48" fmla="*/ 2642071 w 6964364"/>
              <a:gd name="connsiteY48" fmla="*/ 955484 h 4742779"/>
              <a:gd name="connsiteX49" fmla="*/ 189466 w 6964364"/>
              <a:gd name="connsiteY49" fmla="*/ 130766 h 4742779"/>
              <a:gd name="connsiteX50" fmla="*/ 0 w 6964364"/>
              <a:gd name="connsiteY50" fmla="*/ 67056 h 474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964364" h="4742779">
                <a:moveTo>
                  <a:pt x="0" y="1733690"/>
                </a:moveTo>
                <a:lnTo>
                  <a:pt x="35484" y="1836167"/>
                </a:lnTo>
                <a:cubicBezTo>
                  <a:pt x="194398" y="2295107"/>
                  <a:pt x="389985" y="2859956"/>
                  <a:pt x="630707" y="3555155"/>
                </a:cubicBezTo>
                <a:cubicBezTo>
                  <a:pt x="630707" y="3555155"/>
                  <a:pt x="630707" y="3555155"/>
                  <a:pt x="1657786" y="3896095"/>
                </a:cubicBezTo>
                <a:cubicBezTo>
                  <a:pt x="1657786" y="3896095"/>
                  <a:pt x="1657786" y="3896095"/>
                  <a:pt x="1743376" y="2660187"/>
                </a:cubicBezTo>
                <a:cubicBezTo>
                  <a:pt x="1743376" y="2660187"/>
                  <a:pt x="1743376" y="2660187"/>
                  <a:pt x="1786171" y="3938712"/>
                </a:cubicBezTo>
                <a:cubicBezTo>
                  <a:pt x="1786171" y="3938712"/>
                  <a:pt x="1786171" y="3938712"/>
                  <a:pt x="3972414" y="4676144"/>
                </a:cubicBezTo>
                <a:lnTo>
                  <a:pt x="4169966" y="4742779"/>
                </a:lnTo>
                <a:lnTo>
                  <a:pt x="4062168" y="4742779"/>
                </a:lnTo>
                <a:lnTo>
                  <a:pt x="4041645" y="4737835"/>
                </a:lnTo>
                <a:cubicBezTo>
                  <a:pt x="3690632" y="4653264"/>
                  <a:pt x="3029901" y="4494073"/>
                  <a:pt x="1786171" y="4194418"/>
                </a:cubicBezTo>
                <a:cubicBezTo>
                  <a:pt x="1786171" y="4194418"/>
                  <a:pt x="1786171" y="4194418"/>
                  <a:pt x="1807067" y="4673033"/>
                </a:cubicBezTo>
                <a:lnTo>
                  <a:pt x="1810112" y="4742779"/>
                </a:lnTo>
                <a:lnTo>
                  <a:pt x="1621453" y="4742779"/>
                </a:lnTo>
                <a:lnTo>
                  <a:pt x="1624957" y="4685783"/>
                </a:lnTo>
                <a:cubicBezTo>
                  <a:pt x="1634842" y="4524995"/>
                  <a:pt x="1645750" y="4347575"/>
                  <a:pt x="1657786" y="4151800"/>
                </a:cubicBezTo>
                <a:cubicBezTo>
                  <a:pt x="1657786" y="4151800"/>
                  <a:pt x="1657786" y="4151800"/>
                  <a:pt x="373937" y="3810860"/>
                </a:cubicBezTo>
                <a:cubicBezTo>
                  <a:pt x="373937" y="3810860"/>
                  <a:pt x="373937" y="3810860"/>
                  <a:pt x="40186" y="2522938"/>
                </a:cubicBezTo>
                <a:lnTo>
                  <a:pt x="0" y="2367864"/>
                </a:lnTo>
                <a:close/>
                <a:moveTo>
                  <a:pt x="0" y="0"/>
                </a:moveTo>
                <a:lnTo>
                  <a:pt x="72443" y="16922"/>
                </a:lnTo>
                <a:cubicBezTo>
                  <a:pt x="568896" y="132891"/>
                  <a:pt x="1405028" y="328208"/>
                  <a:pt x="2813251" y="657162"/>
                </a:cubicBezTo>
                <a:cubicBezTo>
                  <a:pt x="2813251" y="657162"/>
                  <a:pt x="2813251" y="657162"/>
                  <a:pt x="2898841" y="699779"/>
                </a:cubicBezTo>
                <a:cubicBezTo>
                  <a:pt x="2898841" y="699779"/>
                  <a:pt x="2898841" y="699779"/>
                  <a:pt x="2941636" y="742397"/>
                </a:cubicBezTo>
                <a:cubicBezTo>
                  <a:pt x="2941636" y="742397"/>
                  <a:pt x="2941636" y="742397"/>
                  <a:pt x="3412381" y="2106158"/>
                </a:cubicBezTo>
                <a:cubicBezTo>
                  <a:pt x="3412381" y="2106158"/>
                  <a:pt x="3412381" y="2106158"/>
                  <a:pt x="4225485" y="1850453"/>
                </a:cubicBezTo>
                <a:cubicBezTo>
                  <a:pt x="4225485" y="1850453"/>
                  <a:pt x="4225485" y="1850453"/>
                  <a:pt x="5423745" y="1424277"/>
                </a:cubicBezTo>
                <a:cubicBezTo>
                  <a:pt x="5423745" y="1424277"/>
                  <a:pt x="5423745" y="1424277"/>
                  <a:pt x="6065670" y="1211190"/>
                </a:cubicBezTo>
                <a:cubicBezTo>
                  <a:pt x="6065670" y="1211190"/>
                  <a:pt x="6065670" y="1211190"/>
                  <a:pt x="6365234" y="1125955"/>
                </a:cubicBezTo>
                <a:cubicBezTo>
                  <a:pt x="6450824" y="1083337"/>
                  <a:pt x="6579209" y="1040720"/>
                  <a:pt x="6664799" y="998102"/>
                </a:cubicBezTo>
                <a:cubicBezTo>
                  <a:pt x="6664799" y="998102"/>
                  <a:pt x="6664799" y="998102"/>
                  <a:pt x="6964364" y="912867"/>
                </a:cubicBezTo>
                <a:lnTo>
                  <a:pt x="6878774" y="1211190"/>
                </a:lnTo>
                <a:cubicBezTo>
                  <a:pt x="6878774" y="1211190"/>
                  <a:pt x="6878774" y="1211190"/>
                  <a:pt x="5904019" y="4551590"/>
                </a:cubicBezTo>
                <a:lnTo>
                  <a:pt x="5848228" y="4742779"/>
                </a:lnTo>
                <a:lnTo>
                  <a:pt x="5490156" y="4742779"/>
                </a:lnTo>
                <a:lnTo>
                  <a:pt x="5526386" y="4617628"/>
                </a:lnTo>
                <a:cubicBezTo>
                  <a:pt x="5728659" y="3918902"/>
                  <a:pt x="6022875" y="2902574"/>
                  <a:pt x="6450824" y="1424277"/>
                </a:cubicBezTo>
                <a:cubicBezTo>
                  <a:pt x="6450824" y="1424277"/>
                  <a:pt x="6450824" y="1424277"/>
                  <a:pt x="6151260" y="1509513"/>
                </a:cubicBezTo>
                <a:cubicBezTo>
                  <a:pt x="6151260" y="1509513"/>
                  <a:pt x="6151260" y="1509513"/>
                  <a:pt x="5509335" y="1679983"/>
                </a:cubicBezTo>
                <a:cubicBezTo>
                  <a:pt x="5509335" y="1679983"/>
                  <a:pt x="5509335" y="1679983"/>
                  <a:pt x="4268280" y="2020923"/>
                </a:cubicBezTo>
                <a:cubicBezTo>
                  <a:pt x="4268280" y="2020923"/>
                  <a:pt x="4268280" y="2020923"/>
                  <a:pt x="3455176" y="2191393"/>
                </a:cubicBezTo>
                <a:cubicBezTo>
                  <a:pt x="3455176" y="2191393"/>
                  <a:pt x="3455176" y="2191393"/>
                  <a:pt x="4350037" y="4593627"/>
                </a:cubicBezTo>
                <a:lnTo>
                  <a:pt x="4405598" y="4742779"/>
                </a:lnTo>
                <a:lnTo>
                  <a:pt x="4396863" y="4742779"/>
                </a:lnTo>
                <a:lnTo>
                  <a:pt x="4376271" y="4698837"/>
                </a:lnTo>
                <a:cubicBezTo>
                  <a:pt x="4270955" y="4474096"/>
                  <a:pt x="3990113" y="3874787"/>
                  <a:pt x="3241201" y="2276629"/>
                </a:cubicBezTo>
                <a:cubicBezTo>
                  <a:pt x="3241201" y="2276629"/>
                  <a:pt x="3241201" y="2276629"/>
                  <a:pt x="1743376" y="2660187"/>
                </a:cubicBezTo>
                <a:cubicBezTo>
                  <a:pt x="1743376" y="2660187"/>
                  <a:pt x="1743376" y="2660187"/>
                  <a:pt x="3198406" y="2148776"/>
                </a:cubicBezTo>
                <a:cubicBezTo>
                  <a:pt x="3198406" y="2148776"/>
                  <a:pt x="3198406" y="2148776"/>
                  <a:pt x="2642071" y="955484"/>
                </a:cubicBezTo>
                <a:cubicBezTo>
                  <a:pt x="2642071" y="955484"/>
                  <a:pt x="2642071" y="955484"/>
                  <a:pt x="189466" y="130766"/>
                </a:cubicBezTo>
                <a:lnTo>
                  <a:pt x="0" y="67056"/>
                </a:lnTo>
                <a:close/>
              </a:path>
            </a:pathLst>
          </a:cu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CA" sz="2041"/>
          </a:p>
        </p:txBody>
      </p:sp>
      <p:sp>
        <p:nvSpPr>
          <p:cNvPr id="4" name="Freeform: Shape 13"/>
          <p:cNvSpPr/>
          <p:nvPr userDrawn="1"/>
        </p:nvSpPr>
        <p:spPr bwMode="auto">
          <a:xfrm>
            <a:off x="0" y="1"/>
            <a:ext cx="10972800" cy="6619817"/>
          </a:xfrm>
          <a:custGeom>
            <a:avLst/>
            <a:gdLst>
              <a:gd name="connsiteX0" fmla="*/ 0 w 9601200"/>
              <a:gd name="connsiteY0" fmla="*/ 0 h 6731000"/>
              <a:gd name="connsiteX1" fmla="*/ 9601200 w 9601200"/>
              <a:gd name="connsiteY1" fmla="*/ 0 h 6731000"/>
              <a:gd name="connsiteX2" fmla="*/ 8343900 w 9601200"/>
              <a:gd name="connsiteY2" fmla="*/ 1257300 h 6731000"/>
              <a:gd name="connsiteX3" fmla="*/ 7861300 w 9601200"/>
              <a:gd name="connsiteY3" fmla="*/ 774700 h 6731000"/>
              <a:gd name="connsiteX4" fmla="*/ 5473700 w 9601200"/>
              <a:gd name="connsiteY4" fmla="*/ 3162300 h 6731000"/>
              <a:gd name="connsiteX5" fmla="*/ 5003800 w 9601200"/>
              <a:gd name="connsiteY5" fmla="*/ 2692400 h 6731000"/>
              <a:gd name="connsiteX6" fmla="*/ 2527300 w 9601200"/>
              <a:gd name="connsiteY6" fmla="*/ 5168900 h 6731000"/>
              <a:gd name="connsiteX7" fmla="*/ 2044700 w 9601200"/>
              <a:gd name="connsiteY7" fmla="*/ 4686300 h 6731000"/>
              <a:gd name="connsiteX8" fmla="*/ 0 w 9601200"/>
              <a:gd name="connsiteY8" fmla="*/ 6731000 h 673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200" h="6731000">
                <a:moveTo>
                  <a:pt x="0" y="0"/>
                </a:moveTo>
                <a:lnTo>
                  <a:pt x="9601200" y="0"/>
                </a:lnTo>
                <a:lnTo>
                  <a:pt x="8343900" y="1257300"/>
                </a:lnTo>
                <a:lnTo>
                  <a:pt x="7861300" y="774700"/>
                </a:lnTo>
                <a:lnTo>
                  <a:pt x="5473700" y="3162300"/>
                </a:lnTo>
                <a:lnTo>
                  <a:pt x="5003800" y="2692400"/>
                </a:lnTo>
                <a:lnTo>
                  <a:pt x="2527300" y="5168900"/>
                </a:lnTo>
                <a:lnTo>
                  <a:pt x="2044700" y="4686300"/>
                </a:lnTo>
                <a:lnTo>
                  <a:pt x="0" y="6731000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2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5" name="Freeform: Shape 13"/>
          <p:cNvSpPr/>
          <p:nvPr userDrawn="1"/>
        </p:nvSpPr>
        <p:spPr bwMode="auto">
          <a:xfrm>
            <a:off x="1" y="0"/>
            <a:ext cx="10181103" cy="6464786"/>
          </a:xfrm>
          <a:custGeom>
            <a:avLst/>
            <a:gdLst>
              <a:gd name="connsiteX0" fmla="*/ 0 w 9601200"/>
              <a:gd name="connsiteY0" fmla="*/ 0 h 6731000"/>
              <a:gd name="connsiteX1" fmla="*/ 9601200 w 9601200"/>
              <a:gd name="connsiteY1" fmla="*/ 0 h 6731000"/>
              <a:gd name="connsiteX2" fmla="*/ 8343900 w 9601200"/>
              <a:gd name="connsiteY2" fmla="*/ 1257300 h 6731000"/>
              <a:gd name="connsiteX3" fmla="*/ 7861300 w 9601200"/>
              <a:gd name="connsiteY3" fmla="*/ 774700 h 6731000"/>
              <a:gd name="connsiteX4" fmla="*/ 5473700 w 9601200"/>
              <a:gd name="connsiteY4" fmla="*/ 3162300 h 6731000"/>
              <a:gd name="connsiteX5" fmla="*/ 5003800 w 9601200"/>
              <a:gd name="connsiteY5" fmla="*/ 2692400 h 6731000"/>
              <a:gd name="connsiteX6" fmla="*/ 2527300 w 9601200"/>
              <a:gd name="connsiteY6" fmla="*/ 5168900 h 6731000"/>
              <a:gd name="connsiteX7" fmla="*/ 2044700 w 9601200"/>
              <a:gd name="connsiteY7" fmla="*/ 4686300 h 6731000"/>
              <a:gd name="connsiteX8" fmla="*/ 0 w 9601200"/>
              <a:gd name="connsiteY8" fmla="*/ 6731000 h 673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200" h="6731000">
                <a:moveTo>
                  <a:pt x="0" y="0"/>
                </a:moveTo>
                <a:lnTo>
                  <a:pt x="9601200" y="0"/>
                </a:lnTo>
                <a:lnTo>
                  <a:pt x="8343900" y="1257300"/>
                </a:lnTo>
                <a:lnTo>
                  <a:pt x="7861300" y="774700"/>
                </a:lnTo>
                <a:lnTo>
                  <a:pt x="5473700" y="3162300"/>
                </a:lnTo>
                <a:lnTo>
                  <a:pt x="5003800" y="2692400"/>
                </a:lnTo>
                <a:lnTo>
                  <a:pt x="2527300" y="5168900"/>
                </a:lnTo>
                <a:lnTo>
                  <a:pt x="2044700" y="4686300"/>
                </a:lnTo>
                <a:lnTo>
                  <a:pt x="0" y="6731000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2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6" name="Freeform: Shape 14"/>
          <p:cNvSpPr/>
          <p:nvPr userDrawn="1"/>
        </p:nvSpPr>
        <p:spPr bwMode="auto">
          <a:xfrm>
            <a:off x="0" y="0"/>
            <a:ext cx="9152387" cy="6464786"/>
          </a:xfrm>
          <a:custGeom>
            <a:avLst/>
            <a:gdLst>
              <a:gd name="connsiteX0" fmla="*/ 0 w 9601200"/>
              <a:gd name="connsiteY0" fmla="*/ 0 h 6731000"/>
              <a:gd name="connsiteX1" fmla="*/ 9601200 w 9601200"/>
              <a:gd name="connsiteY1" fmla="*/ 0 h 6731000"/>
              <a:gd name="connsiteX2" fmla="*/ 8343900 w 9601200"/>
              <a:gd name="connsiteY2" fmla="*/ 1257300 h 6731000"/>
              <a:gd name="connsiteX3" fmla="*/ 7861300 w 9601200"/>
              <a:gd name="connsiteY3" fmla="*/ 774700 h 6731000"/>
              <a:gd name="connsiteX4" fmla="*/ 5473700 w 9601200"/>
              <a:gd name="connsiteY4" fmla="*/ 3162300 h 6731000"/>
              <a:gd name="connsiteX5" fmla="*/ 5003800 w 9601200"/>
              <a:gd name="connsiteY5" fmla="*/ 2692400 h 6731000"/>
              <a:gd name="connsiteX6" fmla="*/ 2527300 w 9601200"/>
              <a:gd name="connsiteY6" fmla="*/ 5168900 h 6731000"/>
              <a:gd name="connsiteX7" fmla="*/ 2044700 w 9601200"/>
              <a:gd name="connsiteY7" fmla="*/ 4686300 h 6731000"/>
              <a:gd name="connsiteX8" fmla="*/ 0 w 9601200"/>
              <a:gd name="connsiteY8" fmla="*/ 6731000 h 673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200" h="6731000">
                <a:moveTo>
                  <a:pt x="0" y="0"/>
                </a:moveTo>
                <a:lnTo>
                  <a:pt x="9601200" y="0"/>
                </a:lnTo>
                <a:lnTo>
                  <a:pt x="8343900" y="1257300"/>
                </a:lnTo>
                <a:lnTo>
                  <a:pt x="7861300" y="774700"/>
                </a:lnTo>
                <a:lnTo>
                  <a:pt x="5473700" y="3162300"/>
                </a:lnTo>
                <a:lnTo>
                  <a:pt x="5003800" y="2692400"/>
                </a:lnTo>
                <a:lnTo>
                  <a:pt x="2527300" y="5168900"/>
                </a:lnTo>
                <a:lnTo>
                  <a:pt x="2044700" y="4686300"/>
                </a:lnTo>
                <a:lnTo>
                  <a:pt x="0" y="6731000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2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pic>
        <p:nvPicPr>
          <p:cNvPr id="7" name="Picture Placeholder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" y="1855"/>
            <a:ext cx="8862639" cy="6215403"/>
          </a:xfrm>
          <a:custGeom>
            <a:avLst/>
            <a:gdLst>
              <a:gd name="connsiteX0" fmla="*/ 0 w 9601200"/>
              <a:gd name="connsiteY0" fmla="*/ 0 h 6731000"/>
              <a:gd name="connsiteX1" fmla="*/ 9601200 w 9601200"/>
              <a:gd name="connsiteY1" fmla="*/ 0 h 6731000"/>
              <a:gd name="connsiteX2" fmla="*/ 8343900 w 9601200"/>
              <a:gd name="connsiteY2" fmla="*/ 1257300 h 6731000"/>
              <a:gd name="connsiteX3" fmla="*/ 7861300 w 9601200"/>
              <a:gd name="connsiteY3" fmla="*/ 774700 h 6731000"/>
              <a:gd name="connsiteX4" fmla="*/ 5473700 w 9601200"/>
              <a:gd name="connsiteY4" fmla="*/ 3162300 h 6731000"/>
              <a:gd name="connsiteX5" fmla="*/ 5003800 w 9601200"/>
              <a:gd name="connsiteY5" fmla="*/ 2692400 h 6731000"/>
              <a:gd name="connsiteX6" fmla="*/ 2527300 w 9601200"/>
              <a:gd name="connsiteY6" fmla="*/ 5168900 h 6731000"/>
              <a:gd name="connsiteX7" fmla="*/ 2044700 w 9601200"/>
              <a:gd name="connsiteY7" fmla="*/ 4686300 h 6731000"/>
              <a:gd name="connsiteX8" fmla="*/ 0 w 9601200"/>
              <a:gd name="connsiteY8" fmla="*/ 6731000 h 673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200" h="6731000">
                <a:moveTo>
                  <a:pt x="0" y="0"/>
                </a:moveTo>
                <a:lnTo>
                  <a:pt x="9601200" y="0"/>
                </a:lnTo>
                <a:lnTo>
                  <a:pt x="8343900" y="1257300"/>
                </a:lnTo>
                <a:lnTo>
                  <a:pt x="7861300" y="774700"/>
                </a:lnTo>
                <a:lnTo>
                  <a:pt x="5473700" y="3162300"/>
                </a:lnTo>
                <a:lnTo>
                  <a:pt x="5003800" y="2692400"/>
                </a:lnTo>
                <a:lnTo>
                  <a:pt x="2527300" y="5168900"/>
                </a:lnTo>
                <a:lnTo>
                  <a:pt x="2044700" y="4686300"/>
                </a:lnTo>
                <a:lnTo>
                  <a:pt x="0" y="6731000"/>
                </a:lnTo>
                <a:close/>
              </a:path>
            </a:pathLst>
          </a:custGeom>
          <a:effectLst>
            <a:outerShdw blurRad="127000" dist="762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226" y="6259807"/>
            <a:ext cx="1048514" cy="121310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06" y="6777213"/>
            <a:ext cx="3398527" cy="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39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</p:sldLayoutIdLst>
  <p:txStyles>
    <p:titleStyle>
      <a:lvl1pPr algn="l" defTabSz="1025957" rtl="0" eaLnBrk="1" latinLnBrk="0" hangingPunct="1">
        <a:lnSpc>
          <a:spcPct val="90000"/>
        </a:lnSpc>
        <a:spcBef>
          <a:spcPct val="0"/>
        </a:spcBef>
        <a:buNone/>
        <a:defRPr sz="4000" b="1" i="1" kern="1200">
          <a:solidFill>
            <a:srgbClr val="00245E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56489" indent="-256489" algn="l" defTabSz="1025957" rtl="0" eaLnBrk="1" latinLnBrk="0" hangingPunct="1">
        <a:lnSpc>
          <a:spcPct val="90000"/>
        </a:lnSpc>
        <a:spcBef>
          <a:spcPts val="1122"/>
        </a:spcBef>
        <a:buFont typeface="Arial" panose="020B0604020202020204" pitchFamily="34" charset="0"/>
        <a:buChar char="•"/>
        <a:defRPr sz="3142" kern="1200">
          <a:solidFill>
            <a:schemeClr val="tx1"/>
          </a:solidFill>
          <a:latin typeface="+mn-lt"/>
          <a:ea typeface="+mn-ea"/>
          <a:cs typeface="+mn-cs"/>
        </a:defRPr>
      </a:lvl1pPr>
      <a:lvl2pPr marL="769468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2pPr>
      <a:lvl3pPr marL="1282446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244" kern="1200">
          <a:solidFill>
            <a:schemeClr val="tx1"/>
          </a:solidFill>
          <a:latin typeface="+mn-lt"/>
          <a:ea typeface="+mn-ea"/>
          <a:cs typeface="+mn-cs"/>
        </a:defRPr>
      </a:lvl3pPr>
      <a:lvl4pPr marL="1795424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4pPr>
      <a:lvl5pPr marL="2308403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5pPr>
      <a:lvl6pPr marL="2821381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6pPr>
      <a:lvl7pPr marL="3334360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7pPr>
      <a:lvl8pPr marL="3847338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8pPr>
      <a:lvl9pPr marL="4360316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1pPr>
      <a:lvl2pPr marL="512978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2pPr>
      <a:lvl3pPr marL="1025957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3pPr>
      <a:lvl4pPr marL="1538935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14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5pPr>
      <a:lvl6pPr marL="2564892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6pPr>
      <a:lvl7pPr marL="3077870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7pPr>
      <a:lvl8pPr marL="3590849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8pPr>
      <a:lvl9pPr marL="4103827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0022" y="398247"/>
            <a:ext cx="10426510" cy="538609"/>
          </a:xfrm>
        </p:spPr>
        <p:txBody>
          <a:bodyPr/>
          <a:lstStyle/>
          <a:p>
            <a:r>
              <a:rPr lang="es-CO" dirty="0" smtClean="0"/>
              <a:t>Alineación Objetivos</a:t>
            </a:r>
            <a:endParaRPr lang="es-CO" dirty="0"/>
          </a:p>
        </p:txBody>
      </p:sp>
      <p:pic>
        <p:nvPicPr>
          <p:cNvPr id="5" name="3 Imagen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97" y="1440532"/>
            <a:ext cx="11520000" cy="257707"/>
          </a:xfrm>
          <a:prstGeom prst="rect">
            <a:avLst/>
          </a:prstGeom>
        </p:spPr>
      </p:pic>
      <p:pic>
        <p:nvPicPr>
          <p:cNvPr id="6" name="Picture 2" descr="Z:\fotos\IMG_2873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1030291"/>
            <a:ext cx="13681075" cy="663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130 Flecha arriba y abajo">
            <a:hlinkClick r:id="" action="ppaction://noaction"/>
          </p:cNvPr>
          <p:cNvSpPr/>
          <p:nvPr/>
        </p:nvSpPr>
        <p:spPr>
          <a:xfrm>
            <a:off x="6604689" y="3285368"/>
            <a:ext cx="318342" cy="375853"/>
          </a:xfrm>
          <a:prstGeom prst="upDownArrow">
            <a:avLst/>
          </a:prstGeom>
          <a:solidFill>
            <a:schemeClr val="bg1">
              <a:alpha val="5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7001" tIns="43501" rIns="87001" bIns="43501" anchor="ctr"/>
          <a:lstStyle/>
          <a:p>
            <a:pPr algn="ctr">
              <a:defRPr/>
            </a:pPr>
            <a:endParaRPr lang="es-CO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79 Flecha arriba y abajo"/>
          <p:cNvSpPr/>
          <p:nvPr/>
        </p:nvSpPr>
        <p:spPr>
          <a:xfrm>
            <a:off x="1467537" y="2274303"/>
            <a:ext cx="318342" cy="375853"/>
          </a:xfrm>
          <a:prstGeom prst="upDownArrow">
            <a:avLst/>
          </a:prstGeom>
          <a:solidFill>
            <a:schemeClr val="bg1">
              <a:alpha val="5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7001" tIns="43501" rIns="87001" bIns="43501" anchor="ctr"/>
          <a:lstStyle/>
          <a:p>
            <a:pPr algn="ctr">
              <a:defRPr/>
            </a:pPr>
            <a:endParaRPr lang="es-CO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80 Flecha arriba y abajo"/>
          <p:cNvSpPr/>
          <p:nvPr/>
        </p:nvSpPr>
        <p:spPr>
          <a:xfrm>
            <a:off x="4243006" y="2313490"/>
            <a:ext cx="318342" cy="375853"/>
          </a:xfrm>
          <a:prstGeom prst="upDownArrow">
            <a:avLst/>
          </a:prstGeom>
          <a:solidFill>
            <a:schemeClr val="bg1">
              <a:alpha val="5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7001" tIns="43501" rIns="87001" bIns="43501" anchor="ctr"/>
          <a:lstStyle/>
          <a:p>
            <a:pPr algn="ctr">
              <a:defRPr/>
            </a:pPr>
            <a:endParaRPr lang="es-CO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81 Flecha arriba y abajo">
            <a:hlinkClick r:id="" action="ppaction://noaction"/>
          </p:cNvPr>
          <p:cNvSpPr/>
          <p:nvPr/>
        </p:nvSpPr>
        <p:spPr>
          <a:xfrm>
            <a:off x="6923031" y="2299075"/>
            <a:ext cx="318342" cy="375853"/>
          </a:xfrm>
          <a:prstGeom prst="upDownArrow">
            <a:avLst/>
          </a:prstGeom>
          <a:solidFill>
            <a:schemeClr val="bg1">
              <a:alpha val="5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7001" tIns="43501" rIns="87001" bIns="43501" anchor="ctr"/>
          <a:lstStyle/>
          <a:p>
            <a:pPr algn="ctr">
              <a:defRPr/>
            </a:pPr>
            <a:endParaRPr lang="es-CO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82 Flecha arriba y abajo"/>
          <p:cNvSpPr/>
          <p:nvPr/>
        </p:nvSpPr>
        <p:spPr>
          <a:xfrm>
            <a:off x="9532849" y="2283105"/>
            <a:ext cx="318342" cy="375853"/>
          </a:xfrm>
          <a:prstGeom prst="upDownArrow">
            <a:avLst/>
          </a:prstGeom>
          <a:solidFill>
            <a:schemeClr val="bg1">
              <a:alpha val="5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7001" tIns="43501" rIns="87001" bIns="43501" anchor="ctr"/>
          <a:lstStyle/>
          <a:p>
            <a:pPr algn="ctr">
              <a:defRPr/>
            </a:pPr>
            <a:endParaRPr lang="es-CO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83 Flecha arriba y abajo"/>
          <p:cNvSpPr/>
          <p:nvPr/>
        </p:nvSpPr>
        <p:spPr>
          <a:xfrm>
            <a:off x="12004113" y="2274303"/>
            <a:ext cx="318342" cy="375853"/>
          </a:xfrm>
          <a:prstGeom prst="upDownArrow">
            <a:avLst/>
          </a:prstGeom>
          <a:solidFill>
            <a:schemeClr val="bg1">
              <a:alpha val="5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7001" tIns="43501" rIns="87001" bIns="43501" anchor="ctr"/>
          <a:lstStyle/>
          <a:p>
            <a:pPr algn="ctr">
              <a:defRPr/>
            </a:pPr>
            <a:endParaRPr lang="es-CO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11006726" y="4345841"/>
            <a:ext cx="2448272" cy="215702"/>
          </a:xfrm>
          <a:prstGeom prst="rect">
            <a:avLst/>
          </a:prstGeom>
          <a:solidFill>
            <a:schemeClr val="bg1"/>
          </a:solidFill>
          <a:ln w="9525">
            <a:solidFill>
              <a:srgbClr val="728194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8228" tIns="38228" rIns="38228" bIns="38228">
            <a:spAutoFit/>
          </a:bodyPr>
          <a:lstStyle>
            <a:lvl1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CO" sz="9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9. </a:t>
            </a:r>
            <a:r>
              <a:rPr lang="es-CO" sz="900" b="1" dirty="0">
                <a:latin typeface="Segoe UI" panose="020B0502040204020203" pitchFamily="34" charset="0"/>
                <a:cs typeface="Segoe UI" panose="020B0502040204020203" pitchFamily="34" charset="0"/>
              </a:rPr>
              <a:t>Fortalecer el bienestar institucional</a:t>
            </a:r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11017305" y="4642828"/>
            <a:ext cx="2427114" cy="492701"/>
          </a:xfrm>
          <a:prstGeom prst="rect">
            <a:avLst/>
          </a:prstGeom>
          <a:solidFill>
            <a:schemeClr val="bg1"/>
          </a:solidFill>
          <a:ln w="9525">
            <a:solidFill>
              <a:srgbClr val="728194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8228" tIns="38228" rIns="38228" bIns="38228">
            <a:spAutoFit/>
          </a:bodyPr>
          <a:lstStyle>
            <a:lvl1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CO" sz="900" b="1" dirty="0">
                <a:latin typeface="Segoe UI" panose="020B0502040204020203" pitchFamily="34" charset="0"/>
                <a:cs typeface="Segoe UI" panose="020B0502040204020203" pitchFamily="34" charset="0"/>
              </a:rPr>
              <a:t>10. </a:t>
            </a:r>
            <a:r>
              <a:rPr lang="es-ES" sz="9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Mantener </a:t>
            </a:r>
            <a:r>
              <a:rPr lang="es-ES" sz="900" b="1" dirty="0">
                <a:latin typeface="Segoe UI" panose="020B0502040204020203" pitchFamily="34" charset="0"/>
                <a:cs typeface="Segoe UI" panose="020B0502040204020203" pitchFamily="34" charset="0"/>
              </a:rPr>
              <a:t>y fortalecer el vínculo con los egresados como miembros activos de la Vida Institucional</a:t>
            </a:r>
            <a:endParaRPr lang="es-CO" sz="9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738" y="7056408"/>
            <a:ext cx="1032749" cy="854938"/>
          </a:xfrm>
          <a:prstGeom prst="rect">
            <a:avLst/>
          </a:prstGeom>
        </p:spPr>
      </p:pic>
      <p:sp>
        <p:nvSpPr>
          <p:cNvPr id="45" name="Text Box 35"/>
          <p:cNvSpPr txBox="1">
            <a:spLocks noChangeArrowheads="1"/>
          </p:cNvSpPr>
          <p:nvPr/>
        </p:nvSpPr>
        <p:spPr bwMode="auto">
          <a:xfrm>
            <a:off x="10989926" y="3690726"/>
            <a:ext cx="2444219" cy="577340"/>
          </a:xfrm>
          <a:prstGeom prst="rect">
            <a:avLst/>
          </a:prstGeom>
          <a:solidFill>
            <a:schemeClr val="bg1"/>
          </a:solidFill>
          <a:ln w="9525">
            <a:solidFill>
              <a:srgbClr val="728194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8228" tIns="38228" rIns="38228" bIns="38228">
            <a:spAutoFit/>
          </a:bodyPr>
          <a:lstStyle/>
          <a:p>
            <a:pPr algn="ctr" defTabSz="969707">
              <a:lnSpc>
                <a:spcPts val="1300"/>
              </a:lnSpc>
              <a:defRPr/>
            </a:pPr>
            <a:r>
              <a:rPr lang="es-CO" sz="900" b="1" dirty="0">
                <a:solidFill>
                  <a:schemeClr val="tx1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4. </a:t>
            </a:r>
            <a:r>
              <a:rPr lang="es-ES" sz="900" b="1" dirty="0">
                <a:solidFill>
                  <a:schemeClr val="tx1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Fortalecer la cobertura de los servicios de extensión y proyección social a los Grupos de Interés y el Sector Defensa</a:t>
            </a:r>
            <a:endParaRPr lang="es-CO" sz="900" b="1" dirty="0">
              <a:solidFill>
                <a:schemeClr val="tx1"/>
              </a:solidFill>
              <a:latin typeface="Segoe UI" panose="020B0502040204020203" pitchFamily="34" charset="0"/>
              <a:ea typeface="ＭＳ Ｐゴシック" pitchFamily="34" charset="-128"/>
              <a:cs typeface="Segoe UI" panose="020B0502040204020203" pitchFamily="34" charset="0"/>
            </a:endParaRPr>
          </a:p>
        </p:txBody>
      </p:sp>
      <p:sp>
        <p:nvSpPr>
          <p:cNvPr id="46" name="Text Box 35"/>
          <p:cNvSpPr txBox="1">
            <a:spLocks noChangeArrowheads="1"/>
          </p:cNvSpPr>
          <p:nvPr/>
        </p:nvSpPr>
        <p:spPr bwMode="auto">
          <a:xfrm>
            <a:off x="194946" y="4271085"/>
            <a:ext cx="2804032" cy="354202"/>
          </a:xfrm>
          <a:prstGeom prst="rect">
            <a:avLst/>
          </a:prstGeom>
          <a:solidFill>
            <a:schemeClr val="bg1"/>
          </a:solidFill>
          <a:ln w="9525">
            <a:solidFill>
              <a:srgbClr val="728194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8228" tIns="38228" rIns="38228" bIns="38228">
            <a:spAutoFit/>
          </a:bodyPr>
          <a:lstStyle/>
          <a:p>
            <a:pPr algn="ctr" defTabSz="969707">
              <a:defRPr/>
            </a:pPr>
            <a:r>
              <a:rPr lang="es-CO" sz="900" b="1" dirty="0">
                <a:solidFill>
                  <a:schemeClr val="tx1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3. </a:t>
            </a:r>
            <a:r>
              <a:rPr lang="es-ES" sz="900" b="1" dirty="0">
                <a:solidFill>
                  <a:schemeClr val="tx1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Ampliar la oferta académica garantizando estándares de calidad en los programas</a:t>
            </a:r>
            <a:endParaRPr lang="es-CO" sz="900" b="1" dirty="0">
              <a:solidFill>
                <a:schemeClr val="tx1"/>
              </a:solidFill>
              <a:latin typeface="Segoe UI" panose="020B0502040204020203" pitchFamily="34" charset="0"/>
              <a:ea typeface="ＭＳ Ｐゴシック" pitchFamily="34" charset="-128"/>
              <a:cs typeface="Segoe UI" panose="020B0502040204020203" pitchFamily="34" charset="0"/>
            </a:endParaRPr>
          </a:p>
        </p:txBody>
      </p:sp>
      <p:sp>
        <p:nvSpPr>
          <p:cNvPr id="47" name="Text Box 36"/>
          <p:cNvSpPr txBox="1">
            <a:spLocks noChangeArrowheads="1"/>
          </p:cNvSpPr>
          <p:nvPr/>
        </p:nvSpPr>
        <p:spPr bwMode="auto">
          <a:xfrm>
            <a:off x="3268996" y="3690726"/>
            <a:ext cx="2531427" cy="631200"/>
          </a:xfrm>
          <a:prstGeom prst="rect">
            <a:avLst/>
          </a:prstGeom>
          <a:solidFill>
            <a:schemeClr val="bg1"/>
          </a:solidFill>
          <a:ln w="9525">
            <a:solidFill>
              <a:srgbClr val="728194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8228" tIns="38228" rIns="38228" bIns="38228">
            <a:spAutoFit/>
          </a:bodyPr>
          <a:lstStyle>
            <a:lvl1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CO" sz="900" b="1" dirty="0"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es-ES" sz="900" b="1" dirty="0">
                <a:latin typeface="Segoe UI" panose="020B0502040204020203" pitchFamily="34" charset="0"/>
                <a:cs typeface="Segoe UI" panose="020B0502040204020203" pitchFamily="34" charset="0"/>
              </a:rPr>
              <a:t>Optimizar la generación de ingresos y manejo del presupuesto para satisfacer las necesidades académico administrativas que permitan el fortalecimiento institucional</a:t>
            </a:r>
            <a:endParaRPr lang="es-CO" sz="9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 Box 37"/>
          <p:cNvSpPr txBox="1">
            <a:spLocks noChangeArrowheads="1"/>
          </p:cNvSpPr>
          <p:nvPr/>
        </p:nvSpPr>
        <p:spPr bwMode="auto">
          <a:xfrm>
            <a:off x="5988491" y="3690726"/>
            <a:ext cx="2487376" cy="492701"/>
          </a:xfrm>
          <a:prstGeom prst="rect">
            <a:avLst/>
          </a:prstGeom>
          <a:solidFill>
            <a:schemeClr val="bg1"/>
          </a:solidFill>
          <a:ln w="9525">
            <a:solidFill>
              <a:srgbClr val="728194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228" tIns="38228" rIns="38228" bIns="38228">
            <a:spAutoFit/>
          </a:bodyPr>
          <a:lstStyle>
            <a:lvl1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CO" sz="9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s-CO" sz="9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s-ES" sz="900" b="1" dirty="0">
                <a:latin typeface="Segoe UI" panose="020B0502040204020203" pitchFamily="34" charset="0"/>
                <a:cs typeface="Segoe UI" panose="020B0502040204020203" pitchFamily="34" charset="0"/>
              </a:rPr>
              <a:t>Lograr y mantener estándares de alta calidad para los programas con fines de acreditación por primera vez o renovación</a:t>
            </a:r>
            <a:endParaRPr lang="es-CO" sz="9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8673496" y="3731375"/>
            <a:ext cx="2178635" cy="492701"/>
          </a:xfrm>
          <a:prstGeom prst="rect">
            <a:avLst/>
          </a:prstGeom>
          <a:solidFill>
            <a:schemeClr val="bg1"/>
          </a:solidFill>
          <a:ln w="9525">
            <a:solidFill>
              <a:srgbClr val="728194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8228" tIns="38228" rIns="38228" bIns="38228">
            <a:spAutoFit/>
          </a:bodyPr>
          <a:lstStyle>
            <a:lvl1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CO" sz="900" b="1" dirty="0">
                <a:latin typeface="Segoe UI" panose="020B0502040204020203" pitchFamily="34" charset="0"/>
                <a:cs typeface="Segoe UI" panose="020B0502040204020203" pitchFamily="34" charset="0"/>
              </a:rPr>
              <a:t>5. </a:t>
            </a:r>
            <a:r>
              <a:rPr lang="es-ES" sz="900" b="1" dirty="0">
                <a:latin typeface="Segoe UI" panose="020B0502040204020203" pitchFamily="34" charset="0"/>
                <a:cs typeface="Segoe UI" panose="020B0502040204020203" pitchFamily="34" charset="0"/>
              </a:rPr>
              <a:t>Fomentar la cultura investigativa, innovadora y emprendedora en la UMNG</a:t>
            </a:r>
            <a:endParaRPr lang="es-CO" sz="9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 Box 47"/>
          <p:cNvSpPr txBox="1">
            <a:spLocks noChangeArrowheads="1"/>
          </p:cNvSpPr>
          <p:nvPr/>
        </p:nvSpPr>
        <p:spPr bwMode="auto">
          <a:xfrm>
            <a:off x="194948" y="2410873"/>
            <a:ext cx="13249470" cy="585034"/>
          </a:xfrm>
          <a:prstGeom prst="rect">
            <a:avLst/>
          </a:prstGeom>
          <a:solidFill>
            <a:schemeClr val="bg1"/>
          </a:solidFill>
          <a:ln w="9525">
            <a:solidFill>
              <a:srgbClr val="728194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8228" tIns="38228" rIns="38228" bIns="38228">
            <a:spAutoFit/>
          </a:bodyPr>
          <a:lstStyle>
            <a:defPPr>
              <a:defRPr lang="es-CO"/>
            </a:defPPr>
            <a:lvl1pPr algn="ctr" defTabSz="913181">
              <a:defRPr sz="1000">
                <a:solidFill>
                  <a:schemeClr val="dk1"/>
                </a:solidFill>
                <a:latin typeface="+mj-lt"/>
                <a:ea typeface="ＭＳ Ｐゴシック" pitchFamily="34" charset="-128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s-ES" sz="11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Universidad Militar Nueva Granada en cumplimiento de las disposiciones legales y de su direccionamiento estratégico, se compromete a cumplir con los requisitos aplicables asociados a sus grupos de interés pertinentes con responsabilidad social, asumiendo la autoevaluación y autorregulación de los procesos, el mejoramiento continuo, la gestión de riesgos e impactos y el fomento de una cultura para el cuidado de la salud y la protección del ambiente.</a:t>
            </a:r>
          </a:p>
        </p:txBody>
      </p:sp>
      <p:sp>
        <p:nvSpPr>
          <p:cNvPr id="51" name="Text Box 35"/>
          <p:cNvSpPr txBox="1">
            <a:spLocks noChangeArrowheads="1"/>
          </p:cNvSpPr>
          <p:nvPr/>
        </p:nvSpPr>
        <p:spPr bwMode="auto">
          <a:xfrm>
            <a:off x="194947" y="1484319"/>
            <a:ext cx="2732027" cy="585034"/>
          </a:xfrm>
          <a:prstGeom prst="rect">
            <a:avLst/>
          </a:prstGeom>
          <a:solidFill>
            <a:schemeClr val="bg1"/>
          </a:solidFill>
          <a:ln w="9525">
            <a:solidFill>
              <a:srgbClr val="728194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8228" tIns="38228" rIns="38228" bIns="38228">
            <a:spAutoFit/>
          </a:bodyPr>
          <a:lstStyle/>
          <a:p>
            <a:pPr algn="ctr" defTabSz="969707">
              <a:defRPr/>
            </a:pPr>
            <a:r>
              <a:rPr lang="es-CO" sz="1100" b="1" dirty="0"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1.  Posicionar nacional e </a:t>
            </a:r>
          </a:p>
          <a:p>
            <a:pPr algn="ctr" defTabSz="969707">
              <a:defRPr/>
            </a:pPr>
            <a:r>
              <a:rPr lang="es-CO" sz="1100" b="1" dirty="0"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internacionalmente la Universidad </a:t>
            </a:r>
          </a:p>
          <a:p>
            <a:pPr algn="ctr" defTabSz="969707">
              <a:defRPr/>
            </a:pPr>
            <a:r>
              <a:rPr lang="es-CO" sz="1100" b="1" dirty="0"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Militar Nueva Granada.</a:t>
            </a:r>
            <a:endParaRPr lang="es-ES" sz="1100" b="1" dirty="0">
              <a:latin typeface="Segoe UI" panose="020B0502040204020203" pitchFamily="34" charset="0"/>
              <a:ea typeface="ＭＳ Ｐゴシック" pitchFamily="34" charset="-128"/>
              <a:cs typeface="Segoe UI" panose="020B0502040204020203" pitchFamily="34" charset="0"/>
            </a:endParaRPr>
          </a:p>
        </p:txBody>
      </p:sp>
      <p:sp>
        <p:nvSpPr>
          <p:cNvPr id="52" name="Text Box 36"/>
          <p:cNvSpPr txBox="1">
            <a:spLocks noChangeArrowheads="1"/>
          </p:cNvSpPr>
          <p:nvPr/>
        </p:nvSpPr>
        <p:spPr bwMode="auto">
          <a:xfrm>
            <a:off x="3115609" y="1473678"/>
            <a:ext cx="2531427" cy="585034"/>
          </a:xfrm>
          <a:prstGeom prst="rect">
            <a:avLst/>
          </a:prstGeom>
          <a:solidFill>
            <a:schemeClr val="bg1"/>
          </a:solidFill>
          <a:ln w="9525">
            <a:solidFill>
              <a:srgbClr val="728194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8228" tIns="38228" rIns="38228" bIns="38228">
            <a:spAutoFit/>
          </a:bodyPr>
          <a:lstStyle>
            <a:lvl1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CO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2. Mejorar la gestión académica y administrativa efectiva para ofrecer servicios educativos de calidad.</a:t>
            </a:r>
            <a:endParaRPr lang="es-ES" sz="1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Text Box 37"/>
          <p:cNvSpPr txBox="1">
            <a:spLocks noChangeArrowheads="1"/>
          </p:cNvSpPr>
          <p:nvPr/>
        </p:nvSpPr>
        <p:spPr bwMode="auto">
          <a:xfrm>
            <a:off x="5817660" y="1475211"/>
            <a:ext cx="2487376" cy="585034"/>
          </a:xfrm>
          <a:prstGeom prst="rect">
            <a:avLst/>
          </a:prstGeom>
          <a:solidFill>
            <a:schemeClr val="bg1"/>
          </a:solidFill>
          <a:ln w="9525">
            <a:solidFill>
              <a:srgbClr val="728194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228" tIns="38228" rIns="38228" bIns="38228">
            <a:spAutoFit/>
          </a:bodyPr>
          <a:lstStyle>
            <a:lvl1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CO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3. Consolidar la acreditación institucional de calidad.</a:t>
            </a:r>
          </a:p>
          <a:p>
            <a:pPr algn="ctr" eaLnBrk="1" hangingPunct="1">
              <a:defRPr/>
            </a:pPr>
            <a:endParaRPr lang="es-ES" sz="1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Text Box 38"/>
          <p:cNvSpPr txBox="1">
            <a:spLocks noChangeArrowheads="1"/>
          </p:cNvSpPr>
          <p:nvPr/>
        </p:nvSpPr>
        <p:spPr bwMode="auto">
          <a:xfrm>
            <a:off x="8457472" y="1475211"/>
            <a:ext cx="2427389" cy="585034"/>
          </a:xfrm>
          <a:prstGeom prst="rect">
            <a:avLst/>
          </a:prstGeom>
          <a:solidFill>
            <a:schemeClr val="bg1"/>
          </a:solidFill>
          <a:ln w="9525">
            <a:solidFill>
              <a:srgbClr val="728194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228" tIns="38228" rIns="38228" bIns="38228">
            <a:spAutoFit/>
          </a:bodyPr>
          <a:lstStyle>
            <a:lvl1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CO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4. Afianzar el Sistema de Ciencia, </a:t>
            </a:r>
          </a:p>
          <a:p>
            <a:pPr algn="ctr" eaLnBrk="1" hangingPunct="1">
              <a:defRPr/>
            </a:pPr>
            <a:r>
              <a:rPr lang="es-CO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Tecnología e Innovación </a:t>
            </a:r>
          </a:p>
          <a:p>
            <a:pPr algn="ctr" eaLnBrk="1" hangingPunct="1">
              <a:defRPr/>
            </a:pPr>
            <a:r>
              <a:rPr lang="es-CO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Científica y Académica.</a:t>
            </a:r>
            <a:endParaRPr lang="es-ES" sz="1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11082072" y="1473678"/>
            <a:ext cx="2362346" cy="585034"/>
          </a:xfrm>
          <a:prstGeom prst="rect">
            <a:avLst/>
          </a:prstGeom>
          <a:solidFill>
            <a:schemeClr val="bg1"/>
          </a:solidFill>
          <a:ln w="9525">
            <a:solidFill>
              <a:srgbClr val="728194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8228" tIns="38228" rIns="38228" bIns="38228">
            <a:spAutoFit/>
          </a:bodyPr>
          <a:lstStyle>
            <a:lvl1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CO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5. Fortalecer la interacción con el sector Defensa.</a:t>
            </a:r>
          </a:p>
          <a:p>
            <a:pPr algn="ctr" eaLnBrk="1" hangingPunct="1">
              <a:defRPr/>
            </a:pPr>
            <a:endParaRPr lang="es-ES" sz="1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78 Rectángulo redondeado"/>
          <p:cNvSpPr/>
          <p:nvPr/>
        </p:nvSpPr>
        <p:spPr>
          <a:xfrm>
            <a:off x="194947" y="1176624"/>
            <a:ext cx="13249472" cy="276958"/>
          </a:xfrm>
          <a:prstGeom prst="roundRect">
            <a:avLst/>
          </a:prstGeom>
          <a:solidFill>
            <a:srgbClr val="3C4E7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6992" tIns="43495" rIns="86992" bIns="43495" anchor="ctr"/>
          <a:lstStyle/>
          <a:p>
            <a:pPr algn="ctr" defTabSz="969707">
              <a:defRPr/>
            </a:pPr>
            <a:r>
              <a:rPr lang="es-ES_tradnl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OBJETIVOS INSTITUCIONALES</a:t>
            </a:r>
            <a:endParaRPr lang="es-ES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AutoShape 16" descr="Pergamino"/>
          <p:cNvSpPr>
            <a:spLocks noChangeArrowheads="1"/>
          </p:cNvSpPr>
          <p:nvPr/>
        </p:nvSpPr>
        <p:spPr bwMode="auto">
          <a:xfrm>
            <a:off x="185862" y="2087626"/>
            <a:ext cx="13249472" cy="333116"/>
          </a:xfrm>
          <a:prstGeom prst="bevel">
            <a:avLst>
              <a:gd name="adj" fmla="val 12500"/>
            </a:avLst>
          </a:prstGeom>
          <a:solidFill>
            <a:srgbClr val="3C4E7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6992" tIns="43495" rIns="86992" bIns="43495" anchor="ctr"/>
          <a:lstStyle/>
          <a:p>
            <a:pPr algn="ctr" defTabSz="969707"/>
            <a:r>
              <a:rPr lang="es-E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POLÍTICA </a:t>
            </a:r>
            <a:r>
              <a:rPr lang="es-ES" sz="1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INTEGRAL</a:t>
            </a:r>
            <a:endParaRPr lang="es-ES" sz="1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AutoShape 16"/>
          <p:cNvSpPr>
            <a:spLocks noChangeArrowheads="1"/>
          </p:cNvSpPr>
          <p:nvPr/>
        </p:nvSpPr>
        <p:spPr bwMode="auto">
          <a:xfrm>
            <a:off x="194504" y="3005629"/>
            <a:ext cx="13249472" cy="286153"/>
          </a:xfrm>
          <a:prstGeom prst="bevel">
            <a:avLst>
              <a:gd name="adj" fmla="val 12500"/>
            </a:avLst>
          </a:prstGeom>
          <a:solidFill>
            <a:srgbClr val="3C4E7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6992" tIns="43495" rIns="86992" bIns="43495" anchor="ctr"/>
          <a:lstStyle/>
          <a:p>
            <a:pPr algn="ctr" defTabSz="969707"/>
            <a:r>
              <a:rPr lang="es-E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OBJETIVOS </a:t>
            </a:r>
            <a:r>
              <a:rPr lang="es-ES" sz="1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INTEGRALES</a:t>
            </a:r>
            <a:endParaRPr lang="es-ES" sz="1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5995453" y="4259638"/>
            <a:ext cx="2462019" cy="908199"/>
          </a:xfrm>
          <a:prstGeom prst="rect">
            <a:avLst/>
          </a:prstGeom>
          <a:solidFill>
            <a:schemeClr val="bg1"/>
          </a:solidFill>
          <a:ln w="9525">
            <a:solidFill>
              <a:srgbClr val="728194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8228" tIns="38228" rIns="38228" bIns="38228">
            <a:spAutoFit/>
          </a:bodyPr>
          <a:lstStyle>
            <a:lvl1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CO" sz="900" b="1" dirty="0">
                <a:latin typeface="Segoe UI" panose="020B0502040204020203" pitchFamily="34" charset="0"/>
                <a:cs typeface="Segoe UI" panose="020B0502040204020203" pitchFamily="34" charset="0"/>
              </a:rPr>
              <a:t>8. </a:t>
            </a:r>
            <a:r>
              <a:rPr lang="es-ES" sz="900" b="1" dirty="0">
                <a:latin typeface="Segoe UI" panose="020B0502040204020203" pitchFamily="34" charset="0"/>
                <a:cs typeface="Segoe UI" panose="020B0502040204020203" pitchFamily="34" charset="0"/>
              </a:rPr>
              <a:t>Desarrollar las actividades del Sistema Institucional de Autoevaluación para proponer acciones de mejoramiento continuo en aras de proyectar las fortalezas, superar las debilidades  e innovar en las funciones sustantivas de la Universidad</a:t>
            </a:r>
            <a:endParaRPr lang="es-CO" sz="9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Text Box 35"/>
          <p:cNvSpPr txBox="1">
            <a:spLocks noChangeArrowheads="1"/>
          </p:cNvSpPr>
          <p:nvPr/>
        </p:nvSpPr>
        <p:spPr bwMode="auto">
          <a:xfrm>
            <a:off x="194946" y="4683781"/>
            <a:ext cx="2804032" cy="577340"/>
          </a:xfrm>
          <a:prstGeom prst="rect">
            <a:avLst/>
          </a:prstGeom>
          <a:solidFill>
            <a:schemeClr val="bg1"/>
          </a:solidFill>
          <a:ln w="9525">
            <a:solidFill>
              <a:srgbClr val="728194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8228" tIns="38228" rIns="38228" bIns="38228">
            <a:spAutoFit/>
          </a:bodyPr>
          <a:lstStyle/>
          <a:p>
            <a:pPr algn="ctr" defTabSz="969707">
              <a:lnSpc>
                <a:spcPts val="1300"/>
              </a:lnSpc>
              <a:defRPr/>
            </a:pPr>
            <a:r>
              <a:rPr lang="es-CO" sz="900" b="1" dirty="0">
                <a:solidFill>
                  <a:schemeClr val="tx1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4. </a:t>
            </a:r>
            <a:r>
              <a:rPr lang="es-ES" sz="900" b="1" dirty="0">
                <a:solidFill>
                  <a:schemeClr val="tx1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Fortalecer la cobertura de los servicios de extensión y proyección social a los Grupos de Interés y el Sector </a:t>
            </a:r>
            <a:r>
              <a:rPr lang="es-ES" sz="900" b="1" dirty="0" smtClean="0">
                <a:solidFill>
                  <a:schemeClr val="tx1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Defensa</a:t>
            </a:r>
            <a:endParaRPr lang="es-CO" sz="900" b="1" dirty="0">
              <a:solidFill>
                <a:schemeClr val="tx1"/>
              </a:solidFill>
              <a:latin typeface="Segoe UI" panose="020B0502040204020203" pitchFamily="34" charset="0"/>
              <a:ea typeface="ＭＳ Ｐゴシック" pitchFamily="34" charset="-128"/>
              <a:cs typeface="Segoe UI" panose="020B0502040204020203" pitchFamily="34" charset="0"/>
            </a:endParaRPr>
          </a:p>
        </p:txBody>
      </p:sp>
      <p:sp>
        <p:nvSpPr>
          <p:cNvPr id="61" name="Text Box 35"/>
          <p:cNvSpPr txBox="1">
            <a:spLocks noChangeArrowheads="1"/>
          </p:cNvSpPr>
          <p:nvPr/>
        </p:nvSpPr>
        <p:spPr bwMode="auto">
          <a:xfrm>
            <a:off x="194946" y="5329143"/>
            <a:ext cx="2804031" cy="354202"/>
          </a:xfrm>
          <a:prstGeom prst="rect">
            <a:avLst/>
          </a:prstGeom>
          <a:solidFill>
            <a:schemeClr val="bg1"/>
          </a:solidFill>
          <a:ln w="9525">
            <a:solidFill>
              <a:srgbClr val="728194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8228" tIns="38228" rIns="38228" bIns="38228">
            <a:spAutoFit/>
          </a:bodyPr>
          <a:lstStyle/>
          <a:p>
            <a:pPr algn="ctr" defTabSz="969707">
              <a:defRPr/>
            </a:pPr>
            <a:r>
              <a:rPr lang="es-CO" sz="900" b="1" dirty="0">
                <a:solidFill>
                  <a:schemeClr val="tx1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5. </a:t>
            </a:r>
            <a:r>
              <a:rPr lang="es-ES" sz="900" b="1" dirty="0">
                <a:solidFill>
                  <a:schemeClr val="tx1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Fomentar la cultura investigativa, innovadora y emprendedora en la UMNG</a:t>
            </a:r>
            <a:endParaRPr lang="es-CO" sz="900" b="1" dirty="0">
              <a:solidFill>
                <a:schemeClr val="tx1"/>
              </a:solidFill>
              <a:latin typeface="Segoe UI" panose="020B0502040204020203" pitchFamily="34" charset="0"/>
              <a:ea typeface="ＭＳ Ｐゴシック" pitchFamily="34" charset="-128"/>
              <a:cs typeface="Segoe UI" panose="020B0502040204020203" pitchFamily="34" charset="0"/>
            </a:endParaRPr>
          </a:p>
        </p:txBody>
      </p:sp>
      <p:sp>
        <p:nvSpPr>
          <p:cNvPr id="62" name="Text Box 35"/>
          <p:cNvSpPr txBox="1">
            <a:spLocks noChangeArrowheads="1"/>
          </p:cNvSpPr>
          <p:nvPr/>
        </p:nvSpPr>
        <p:spPr bwMode="auto">
          <a:xfrm>
            <a:off x="194947" y="5749535"/>
            <a:ext cx="2804030" cy="354202"/>
          </a:xfrm>
          <a:prstGeom prst="rect">
            <a:avLst/>
          </a:prstGeom>
          <a:solidFill>
            <a:schemeClr val="bg1"/>
          </a:solidFill>
          <a:ln w="9525">
            <a:solidFill>
              <a:srgbClr val="728194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8228" tIns="38228" rIns="38228" bIns="38228">
            <a:spAutoFit/>
          </a:bodyPr>
          <a:lstStyle/>
          <a:p>
            <a:pPr algn="ctr" defTabSz="969707">
              <a:defRPr/>
            </a:pPr>
            <a:r>
              <a:rPr lang="es-CO" sz="900" b="1" dirty="0">
                <a:solidFill>
                  <a:schemeClr val="tx1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7. </a:t>
            </a:r>
            <a:r>
              <a:rPr lang="es-ES" sz="900" b="1" dirty="0">
                <a:solidFill>
                  <a:schemeClr val="tx1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Desarrollar la internacionalización en las funciones sustantivas de la Institución</a:t>
            </a:r>
            <a:endParaRPr lang="es-CO" sz="900" b="1" dirty="0">
              <a:solidFill>
                <a:schemeClr val="tx1"/>
              </a:solidFill>
              <a:latin typeface="Segoe UI" panose="020B0502040204020203" pitchFamily="34" charset="0"/>
              <a:ea typeface="ＭＳ Ｐゴシック" pitchFamily="34" charset="-128"/>
              <a:cs typeface="Segoe UI" panose="020B0502040204020203" pitchFamily="34" charset="0"/>
            </a:endParaRPr>
          </a:p>
        </p:txBody>
      </p:sp>
      <p:sp>
        <p:nvSpPr>
          <p:cNvPr id="63" name="Text Box 37"/>
          <p:cNvSpPr txBox="1">
            <a:spLocks noChangeArrowheads="1"/>
          </p:cNvSpPr>
          <p:nvPr/>
        </p:nvSpPr>
        <p:spPr bwMode="auto">
          <a:xfrm>
            <a:off x="194946" y="6172328"/>
            <a:ext cx="2804032" cy="908199"/>
          </a:xfrm>
          <a:prstGeom prst="rect">
            <a:avLst/>
          </a:prstGeom>
          <a:solidFill>
            <a:schemeClr val="bg1"/>
          </a:solidFill>
          <a:ln w="9525">
            <a:solidFill>
              <a:srgbClr val="728194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8228" tIns="38228" rIns="38228" bIns="38228">
            <a:spAutoFit/>
          </a:bodyPr>
          <a:lstStyle>
            <a:lvl1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CO" sz="900" b="1" dirty="0">
                <a:latin typeface="Segoe UI" panose="020B0502040204020203" pitchFamily="34" charset="0"/>
                <a:cs typeface="Segoe UI" panose="020B0502040204020203" pitchFamily="34" charset="0"/>
              </a:rPr>
              <a:t>8. </a:t>
            </a:r>
            <a:r>
              <a:rPr lang="es-ES" sz="900" b="1" dirty="0">
                <a:latin typeface="Segoe UI" panose="020B0502040204020203" pitchFamily="34" charset="0"/>
                <a:cs typeface="Segoe UI" panose="020B0502040204020203" pitchFamily="34" charset="0"/>
              </a:rPr>
              <a:t>Desarrollar las actividades del Sistema Institucional de Autoevaluación para proponer acciones de mejoramiento continuo en aras de proyectar las fortalezas, superar las debilidades  e innovar en las funciones sustantivas de la Universidad</a:t>
            </a:r>
            <a:endParaRPr lang="es-CO" sz="9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Text Box 37"/>
          <p:cNvSpPr txBox="1">
            <a:spLocks noChangeArrowheads="1"/>
          </p:cNvSpPr>
          <p:nvPr/>
        </p:nvSpPr>
        <p:spPr bwMode="auto">
          <a:xfrm>
            <a:off x="194946" y="3718690"/>
            <a:ext cx="2804032" cy="492701"/>
          </a:xfrm>
          <a:prstGeom prst="rect">
            <a:avLst/>
          </a:prstGeom>
          <a:solidFill>
            <a:schemeClr val="bg1"/>
          </a:solidFill>
          <a:ln w="9525">
            <a:solidFill>
              <a:srgbClr val="728194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8228" tIns="38228" rIns="38228" bIns="38228">
            <a:spAutoFit/>
          </a:bodyPr>
          <a:lstStyle>
            <a:lvl1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CO" sz="900" b="1" dirty="0"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es-ES" sz="900" b="1" dirty="0">
                <a:latin typeface="Segoe UI" panose="020B0502040204020203" pitchFamily="34" charset="0"/>
                <a:cs typeface="Segoe UI" panose="020B0502040204020203" pitchFamily="34" charset="0"/>
              </a:rPr>
              <a:t>Lograr y mantener estándares de alta calidad para los programas con fines de acreditación por primera vez o renovación</a:t>
            </a:r>
            <a:endParaRPr lang="es-CO" sz="9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Text Box 39"/>
          <p:cNvSpPr txBox="1">
            <a:spLocks noChangeArrowheads="1"/>
          </p:cNvSpPr>
          <p:nvPr/>
        </p:nvSpPr>
        <p:spPr bwMode="auto">
          <a:xfrm>
            <a:off x="3280144" y="4397678"/>
            <a:ext cx="2531428" cy="769700"/>
          </a:xfrm>
          <a:prstGeom prst="rect">
            <a:avLst/>
          </a:prstGeom>
          <a:solidFill>
            <a:schemeClr val="bg1"/>
          </a:solidFill>
          <a:ln w="9525">
            <a:solidFill>
              <a:srgbClr val="728194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8228" tIns="38228" rIns="38228" bIns="38228">
            <a:spAutoFit/>
          </a:bodyPr>
          <a:lstStyle>
            <a:lvl1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CO" sz="900" b="1" dirty="0">
                <a:latin typeface="Segoe UI" panose="020B0502040204020203" pitchFamily="34" charset="0"/>
                <a:cs typeface="Segoe UI" panose="020B0502040204020203" pitchFamily="34" charset="0"/>
              </a:rPr>
              <a:t>6. </a:t>
            </a:r>
            <a:r>
              <a:rPr lang="es-ES" sz="900" b="1" dirty="0">
                <a:latin typeface="Segoe UI" panose="020B0502040204020203" pitchFamily="34" charset="0"/>
                <a:cs typeface="Segoe UI" panose="020B0502040204020203" pitchFamily="34" charset="0"/>
              </a:rPr>
              <a:t>Realizar la actualización y seguimiento periódico de los riesgos asociados a la gestión institucional para evitar y/o disminuir los efectos negativos de su materialización</a:t>
            </a:r>
            <a:endParaRPr lang="es-CO" sz="9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Text Box 36"/>
          <p:cNvSpPr txBox="1">
            <a:spLocks noChangeArrowheads="1"/>
          </p:cNvSpPr>
          <p:nvPr/>
        </p:nvSpPr>
        <p:spPr bwMode="auto">
          <a:xfrm>
            <a:off x="6048522" y="5709642"/>
            <a:ext cx="2435868" cy="215702"/>
          </a:xfrm>
          <a:prstGeom prst="rect">
            <a:avLst/>
          </a:prstGeom>
          <a:solidFill>
            <a:schemeClr val="bg1"/>
          </a:solidFill>
          <a:ln w="9525">
            <a:solidFill>
              <a:srgbClr val="728194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8228" tIns="38228" rIns="38228" bIns="38228">
            <a:spAutoFit/>
          </a:bodyPr>
          <a:lstStyle>
            <a:lvl1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CO" sz="9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  <a:r>
              <a:rPr lang="es-CO" sz="900" b="1" dirty="0">
                <a:latin typeface="Segoe UI" panose="020B0502040204020203" pitchFamily="34" charset="0"/>
                <a:cs typeface="Segoe UI" panose="020B0502040204020203" pitchFamily="34" charset="0"/>
              </a:rPr>
              <a:t>. Fortalecer el bienestar institucional</a:t>
            </a:r>
          </a:p>
        </p:txBody>
      </p:sp>
      <p:sp>
        <p:nvSpPr>
          <p:cNvPr id="68" name="Text Box 36"/>
          <p:cNvSpPr txBox="1">
            <a:spLocks noChangeArrowheads="1"/>
          </p:cNvSpPr>
          <p:nvPr/>
        </p:nvSpPr>
        <p:spPr bwMode="auto">
          <a:xfrm>
            <a:off x="6057276" y="6019663"/>
            <a:ext cx="2427114" cy="492701"/>
          </a:xfrm>
          <a:prstGeom prst="rect">
            <a:avLst/>
          </a:prstGeom>
          <a:solidFill>
            <a:schemeClr val="bg1"/>
          </a:solidFill>
          <a:ln w="9525">
            <a:solidFill>
              <a:srgbClr val="728194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8228" tIns="38228" rIns="38228" bIns="38228">
            <a:spAutoFit/>
          </a:bodyPr>
          <a:lstStyle>
            <a:lvl1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CO" sz="900" b="1" dirty="0">
                <a:latin typeface="Segoe UI" panose="020B0502040204020203" pitchFamily="34" charset="0"/>
                <a:cs typeface="Segoe UI" panose="020B0502040204020203" pitchFamily="34" charset="0"/>
              </a:rPr>
              <a:t>10. </a:t>
            </a:r>
            <a:r>
              <a:rPr lang="es-ES" sz="900" b="1" dirty="0">
                <a:latin typeface="Segoe UI" panose="020B0502040204020203" pitchFamily="34" charset="0"/>
                <a:cs typeface="Segoe UI" panose="020B0502040204020203" pitchFamily="34" charset="0"/>
              </a:rPr>
              <a:t>Mantener y fortalecer el vínculo con los egresados como miembros activos de la Vida Institucional</a:t>
            </a:r>
            <a:endParaRPr lang="es-CO" sz="9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Text Box 36"/>
          <p:cNvSpPr txBox="1">
            <a:spLocks noChangeArrowheads="1"/>
          </p:cNvSpPr>
          <p:nvPr/>
        </p:nvSpPr>
        <p:spPr bwMode="auto">
          <a:xfrm>
            <a:off x="3280145" y="5244902"/>
            <a:ext cx="2531427" cy="492701"/>
          </a:xfrm>
          <a:prstGeom prst="rect">
            <a:avLst/>
          </a:prstGeom>
          <a:solidFill>
            <a:schemeClr val="bg1"/>
          </a:solidFill>
          <a:ln w="9525">
            <a:solidFill>
              <a:srgbClr val="728194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8228" tIns="38228" rIns="38228" bIns="38228">
            <a:spAutoFit/>
          </a:bodyPr>
          <a:lstStyle>
            <a:lvl1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CO" sz="900" b="1" dirty="0">
                <a:latin typeface="Segoe UI" panose="020B0502040204020203" pitchFamily="34" charset="0"/>
                <a:cs typeface="Segoe UI" panose="020B0502040204020203" pitchFamily="34" charset="0"/>
              </a:rPr>
              <a:t>11. </a:t>
            </a:r>
            <a:r>
              <a:rPr lang="es-ES" sz="900" b="1" dirty="0">
                <a:latin typeface="Segoe UI" panose="020B0502040204020203" pitchFamily="34" charset="0"/>
                <a:cs typeface="Segoe UI" panose="020B0502040204020203" pitchFamily="34" charset="0"/>
              </a:rPr>
              <a:t>Controlar la materialización de incidentes y enfermedades laborales, fomentando una cultura de autocuidado</a:t>
            </a:r>
            <a:endParaRPr lang="es-CO" sz="9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Text Box 36"/>
          <p:cNvSpPr txBox="1">
            <a:spLocks noChangeArrowheads="1"/>
          </p:cNvSpPr>
          <p:nvPr/>
        </p:nvSpPr>
        <p:spPr bwMode="auto">
          <a:xfrm>
            <a:off x="3280144" y="5817493"/>
            <a:ext cx="2531427" cy="492701"/>
          </a:xfrm>
          <a:prstGeom prst="rect">
            <a:avLst/>
          </a:prstGeom>
          <a:solidFill>
            <a:schemeClr val="bg1"/>
          </a:solidFill>
          <a:ln w="9525">
            <a:solidFill>
              <a:srgbClr val="728194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8228" tIns="38228" rIns="38228" bIns="38228">
            <a:spAutoFit/>
          </a:bodyPr>
          <a:lstStyle>
            <a:lvl1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CO" sz="9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s-CO" sz="900" b="1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s-ES" sz="900" b="1" dirty="0">
                <a:latin typeface="Segoe UI" panose="020B0502040204020203" pitchFamily="34" charset="0"/>
                <a:cs typeface="Segoe UI" panose="020B0502040204020203" pitchFamily="34" charset="0"/>
              </a:rPr>
              <a:t>Prevenir y mitigar la materialización de impactos ambientales, fomentando una cultura para la protección del ambiente</a:t>
            </a:r>
            <a:endParaRPr lang="es-CO" sz="9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Text Box 35"/>
          <p:cNvSpPr txBox="1">
            <a:spLocks noChangeArrowheads="1"/>
          </p:cNvSpPr>
          <p:nvPr/>
        </p:nvSpPr>
        <p:spPr bwMode="auto">
          <a:xfrm>
            <a:off x="194947" y="7154300"/>
            <a:ext cx="2804030" cy="492701"/>
          </a:xfrm>
          <a:prstGeom prst="rect">
            <a:avLst/>
          </a:prstGeom>
          <a:solidFill>
            <a:schemeClr val="bg1"/>
          </a:solidFill>
          <a:ln w="9525">
            <a:solidFill>
              <a:srgbClr val="728194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8228" tIns="38228" rIns="38228" bIns="38228">
            <a:spAutoFit/>
          </a:bodyPr>
          <a:lstStyle/>
          <a:p>
            <a:pPr algn="ctr" defTabSz="969707">
              <a:defRPr/>
            </a:pPr>
            <a:r>
              <a:rPr lang="es-ES" sz="900" b="1" dirty="0">
                <a:solidFill>
                  <a:schemeClr val="tx1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10. Mantener y fortalecer el vínculo con los egresados como miembros activos de la Vida Institucional</a:t>
            </a:r>
            <a:endParaRPr lang="es-CO" sz="900" b="1" dirty="0">
              <a:solidFill>
                <a:schemeClr val="tx1"/>
              </a:solidFill>
              <a:latin typeface="Segoe UI" panose="020B0502040204020203" pitchFamily="34" charset="0"/>
              <a:ea typeface="ＭＳ Ｐゴシック" pitchFamily="34" charset="-128"/>
              <a:cs typeface="Segoe UI" panose="020B0502040204020203" pitchFamily="34" charset="0"/>
            </a:endParaRPr>
          </a:p>
        </p:txBody>
      </p:sp>
      <p:sp>
        <p:nvSpPr>
          <p:cNvPr id="73" name="Text Box 36"/>
          <p:cNvSpPr txBox="1">
            <a:spLocks noChangeArrowheads="1"/>
          </p:cNvSpPr>
          <p:nvPr/>
        </p:nvSpPr>
        <p:spPr bwMode="auto">
          <a:xfrm>
            <a:off x="11017304" y="5196298"/>
            <a:ext cx="2427114" cy="492701"/>
          </a:xfrm>
          <a:prstGeom prst="rect">
            <a:avLst/>
          </a:prstGeom>
          <a:solidFill>
            <a:schemeClr val="bg1"/>
          </a:solidFill>
          <a:ln w="9525">
            <a:solidFill>
              <a:srgbClr val="728194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8228" tIns="38228" rIns="38228" bIns="38228">
            <a:spAutoFit/>
          </a:bodyPr>
          <a:lstStyle>
            <a:lvl1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CO" sz="9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13. </a:t>
            </a:r>
            <a:r>
              <a:rPr lang="es-ES" sz="900" b="1" dirty="0">
                <a:latin typeface="Segoe UI" panose="020B0502040204020203" pitchFamily="34" charset="0"/>
                <a:cs typeface="Segoe UI" panose="020B0502040204020203" pitchFamily="34" charset="0"/>
              </a:rPr>
              <a:t>Garantizar la participación de los grupos de interés pertinentes en el proceso de toma de decisiones</a:t>
            </a:r>
            <a:endParaRPr lang="es-CO" sz="9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Text Box 36"/>
          <p:cNvSpPr txBox="1">
            <a:spLocks noChangeArrowheads="1"/>
          </p:cNvSpPr>
          <p:nvPr/>
        </p:nvSpPr>
        <p:spPr bwMode="auto">
          <a:xfrm>
            <a:off x="3280143" y="6383445"/>
            <a:ext cx="2531427" cy="492701"/>
          </a:xfrm>
          <a:prstGeom prst="rect">
            <a:avLst/>
          </a:prstGeom>
          <a:solidFill>
            <a:schemeClr val="bg1"/>
          </a:solidFill>
          <a:ln w="9525">
            <a:solidFill>
              <a:srgbClr val="728194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8228" tIns="38228" rIns="38228" bIns="38228">
            <a:spAutoFit/>
          </a:bodyPr>
          <a:lstStyle>
            <a:lvl1pPr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19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CO" sz="9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13. </a:t>
            </a:r>
            <a:r>
              <a:rPr lang="es-ES" sz="900" b="1" dirty="0">
                <a:latin typeface="Segoe UI" panose="020B0502040204020203" pitchFamily="34" charset="0"/>
                <a:cs typeface="Segoe UI" panose="020B0502040204020203" pitchFamily="34" charset="0"/>
              </a:rPr>
              <a:t>Garantizar la participación de los grupos de interés pertinentes en el proceso de toma de </a:t>
            </a:r>
            <a:r>
              <a:rPr lang="es-ES" sz="9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decisiones</a:t>
            </a:r>
            <a:endParaRPr lang="es-CO" sz="9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 Box 35"/>
          <p:cNvSpPr txBox="1">
            <a:spLocks noChangeArrowheads="1"/>
          </p:cNvSpPr>
          <p:nvPr/>
        </p:nvSpPr>
        <p:spPr bwMode="auto">
          <a:xfrm>
            <a:off x="6029436" y="5245259"/>
            <a:ext cx="2454954" cy="354202"/>
          </a:xfrm>
          <a:prstGeom prst="rect">
            <a:avLst/>
          </a:prstGeom>
          <a:solidFill>
            <a:schemeClr val="bg1"/>
          </a:solidFill>
          <a:ln w="9525">
            <a:solidFill>
              <a:srgbClr val="728194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8228" tIns="38228" rIns="38228" bIns="38228">
            <a:spAutoFit/>
          </a:bodyPr>
          <a:lstStyle/>
          <a:p>
            <a:pPr algn="ctr" defTabSz="969707">
              <a:defRPr/>
            </a:pPr>
            <a:r>
              <a:rPr lang="es-CO" sz="900" b="1" dirty="0">
                <a:solidFill>
                  <a:schemeClr val="tx1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7. </a:t>
            </a:r>
            <a:r>
              <a:rPr lang="es-ES" sz="900" b="1" dirty="0">
                <a:solidFill>
                  <a:schemeClr val="tx1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Desarrollar la internacionalización en las funciones sustantivas de la Institución</a:t>
            </a:r>
            <a:endParaRPr lang="es-CO" sz="900" b="1" dirty="0">
              <a:solidFill>
                <a:schemeClr val="tx1"/>
              </a:solidFill>
              <a:latin typeface="Segoe UI" panose="020B0502040204020203" pitchFamily="34" charset="0"/>
              <a:ea typeface="ＭＳ Ｐゴシック" pitchFamily="34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91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5" grpId="0" animBg="1"/>
      <p:bldP spid="39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 animBg="1"/>
      <p:bldP spid="69" grpId="0" animBg="1"/>
      <p:bldP spid="70" grpId="0" animBg="1"/>
      <p:bldP spid="72" grpId="0" animBg="1"/>
      <p:bldP spid="73" grpId="0" animBg="1"/>
      <p:bldP spid="74" grpId="0" animBg="1"/>
      <p:bldP spid="4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rtlCol="0">
        <a:spAutoFit/>
      </a:bodyPr>
      <a:lstStyle>
        <a:defPPr algn="r" defTabSz="914214">
          <a:defRPr sz="6000" b="1" spc="300" baseline="0" noProof="0" dirty="0" smtClean="0">
            <a:solidFill>
              <a:srgbClr val="00245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3374</TotalTime>
  <Words>544</Words>
  <Application>Microsoft Office PowerPoint</Application>
  <PresentationFormat>Personalizado</PresentationFormat>
  <Paragraphs>36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Georgia</vt:lpstr>
      <vt:lpstr>Raleway</vt:lpstr>
      <vt:lpstr>Segoe UI</vt:lpstr>
      <vt:lpstr>Tema de Office</vt:lpstr>
      <vt:lpstr>Alineación Objetivos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 Munar Guayara</dc:creator>
  <cp:lastModifiedBy>Claudia  Patricia Buitrago Preciado</cp:lastModifiedBy>
  <cp:revision>693</cp:revision>
  <dcterms:created xsi:type="dcterms:W3CDTF">2016-10-12T08:21:27Z</dcterms:created>
  <dcterms:modified xsi:type="dcterms:W3CDTF">2018-07-10T17:26:43Z</dcterms:modified>
</cp:coreProperties>
</file>