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312" r:id="rId3"/>
    <p:sldId id="1128" r:id="rId4"/>
    <p:sldId id="1125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98006-97C8-90C1-4DF6-23E31884543E}" v="239" dt="2024-04-17T13:41:05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1" autoAdjust="0"/>
    <p:restoredTop sz="94674"/>
  </p:normalViewPr>
  <p:slideViewPr>
    <p:cSldViewPr snapToGrid="0">
      <p:cViewPr varScale="1">
        <p:scale>
          <a:sx n="57" d="100"/>
          <a:sy n="57" d="100"/>
        </p:scale>
        <p:origin x="10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a Carolina Cañon Torres" userId="S::nathalia.canon@unimilitar.edu.co::d348634c-2f70-4182-a39c-86df62d7baa0" providerId="AD" clId="Web-{1BA98006-97C8-90C1-4DF6-23E31884543E}"/>
    <pc:docChg chg="addSld modSld sldOrd">
      <pc:chgData name="Nathalia Carolina Cañon Torres" userId="S::nathalia.canon@unimilitar.edu.co::d348634c-2f70-4182-a39c-86df62d7baa0" providerId="AD" clId="Web-{1BA98006-97C8-90C1-4DF6-23E31884543E}" dt="2024-04-17T13:40:56.330" v="207"/>
      <pc:docMkLst>
        <pc:docMk/>
      </pc:docMkLst>
      <pc:sldChg chg="modSp">
        <pc:chgData name="Nathalia Carolina Cañon Torres" userId="S::nathalia.canon@unimilitar.edu.co::d348634c-2f70-4182-a39c-86df62d7baa0" providerId="AD" clId="Web-{1BA98006-97C8-90C1-4DF6-23E31884543E}" dt="2024-04-17T13:40:56.330" v="207"/>
        <pc:sldMkLst>
          <pc:docMk/>
          <pc:sldMk cId="954256489" sldId="257"/>
        </pc:sldMkLst>
        <pc:spChg chg="mod">
          <ac:chgData name="Nathalia Carolina Cañon Torres" userId="S::nathalia.canon@unimilitar.edu.co::d348634c-2f70-4182-a39c-86df62d7baa0" providerId="AD" clId="Web-{1BA98006-97C8-90C1-4DF6-23E31884543E}" dt="2024-04-17T13:40:56.330" v="207"/>
          <ac:spMkLst>
            <pc:docMk/>
            <pc:sldMk cId="954256489" sldId="257"/>
            <ac:spMk id="43" creationId="{00000000-0000-0000-0000-000000000000}"/>
          </ac:spMkLst>
        </pc:spChg>
        <pc:graphicFrameChg chg="modGraphic">
          <ac:chgData name="Nathalia Carolina Cañon Torres" userId="S::nathalia.canon@unimilitar.edu.co::d348634c-2f70-4182-a39c-86df62d7baa0" providerId="AD" clId="Web-{1BA98006-97C8-90C1-4DF6-23E31884543E}" dt="2024-04-17T13:36:30.152" v="192" actId="20577"/>
          <ac:graphicFrameMkLst>
            <pc:docMk/>
            <pc:sldMk cId="954256489" sldId="257"/>
            <ac:graphicFrameMk id="38" creationId="{00000000-0000-0000-0000-000000000000}"/>
          </ac:graphicFrameMkLst>
        </pc:graphicFrameChg>
      </pc:sldChg>
      <pc:sldChg chg="modSp">
        <pc:chgData name="Nathalia Carolina Cañon Torres" userId="S::nathalia.canon@unimilitar.edu.co::d348634c-2f70-4182-a39c-86df62d7baa0" providerId="AD" clId="Web-{1BA98006-97C8-90C1-4DF6-23E31884543E}" dt="2024-04-17T13:22:02.679" v="43" actId="1076"/>
        <pc:sldMkLst>
          <pc:docMk/>
          <pc:sldMk cId="2271561829" sldId="318"/>
        </pc:sldMkLst>
        <pc:graphicFrameChg chg="mod">
          <ac:chgData name="Nathalia Carolina Cañon Torres" userId="S::nathalia.canon@unimilitar.edu.co::d348634c-2f70-4182-a39c-86df62d7baa0" providerId="AD" clId="Web-{1BA98006-97C8-90C1-4DF6-23E31884543E}" dt="2024-04-17T13:22:02.679" v="43" actId="1076"/>
          <ac:graphicFrameMkLst>
            <pc:docMk/>
            <pc:sldMk cId="2271561829" sldId="318"/>
            <ac:graphicFrameMk id="3" creationId="{00000000-0000-0000-0000-000000000000}"/>
          </ac:graphicFrameMkLst>
        </pc:graphicFrameChg>
      </pc:sldChg>
      <pc:sldChg chg="modSp">
        <pc:chgData name="Nathalia Carolina Cañon Torres" userId="S::nathalia.canon@unimilitar.edu.co::d348634c-2f70-4182-a39c-86df62d7baa0" providerId="AD" clId="Web-{1BA98006-97C8-90C1-4DF6-23E31884543E}" dt="2024-04-17T12:13:27.762" v="42" actId="1076"/>
        <pc:sldMkLst>
          <pc:docMk/>
          <pc:sldMk cId="3154088378" sldId="323"/>
        </pc:sldMkLst>
        <pc:graphicFrameChg chg="mod">
          <ac:chgData name="Nathalia Carolina Cañon Torres" userId="S::nathalia.canon@unimilitar.edu.co::d348634c-2f70-4182-a39c-86df62d7baa0" providerId="AD" clId="Web-{1BA98006-97C8-90C1-4DF6-23E31884543E}" dt="2024-04-17T12:13:27.762" v="42" actId="1076"/>
          <ac:graphicFrameMkLst>
            <pc:docMk/>
            <pc:sldMk cId="3154088378" sldId="323"/>
            <ac:graphicFrameMk id="5" creationId="{00000000-0000-0000-0000-000000000000}"/>
          </ac:graphicFrameMkLst>
        </pc:graphicFrameChg>
      </pc:sldChg>
      <pc:sldChg chg="addSp delSp modSp add ord replId">
        <pc:chgData name="Nathalia Carolina Cañon Torres" userId="S::nathalia.canon@unimilitar.edu.co::d348634c-2f70-4182-a39c-86df62d7baa0" providerId="AD" clId="Web-{1BA98006-97C8-90C1-4DF6-23E31884543E}" dt="2024-04-17T12:13:20.074" v="41" actId="1076"/>
        <pc:sldMkLst>
          <pc:docMk/>
          <pc:sldMk cId="1177044446" sldId="343"/>
        </pc:sldMkLst>
        <pc:graphicFrameChg chg="add del mod">
          <ac:chgData name="Nathalia Carolina Cañon Torres" userId="S::nathalia.canon@unimilitar.edu.co::d348634c-2f70-4182-a39c-86df62d7baa0" providerId="AD" clId="Web-{1BA98006-97C8-90C1-4DF6-23E31884543E}" dt="2024-04-17T12:12:01.648" v="30"/>
          <ac:graphicFrameMkLst>
            <pc:docMk/>
            <pc:sldMk cId="1177044446" sldId="343"/>
            <ac:graphicFrameMk id="4" creationId="{8EC4831F-EA88-DCA4-DA06-2DEAAA6EA18C}"/>
          </ac:graphicFrameMkLst>
        </pc:graphicFrameChg>
        <pc:graphicFrameChg chg="mod modGraphic">
          <ac:chgData name="Nathalia Carolina Cañon Torres" userId="S::nathalia.canon@unimilitar.edu.co::d348634c-2f70-4182-a39c-86df62d7baa0" providerId="AD" clId="Web-{1BA98006-97C8-90C1-4DF6-23E31884543E}" dt="2024-04-17T12:13:20.074" v="41" actId="1076"/>
          <ac:graphicFrameMkLst>
            <pc:docMk/>
            <pc:sldMk cId="1177044446" sldId="343"/>
            <ac:graphicFrameMk id="5" creationId="{00000000-0000-0000-0000-000000000000}"/>
          </ac:graphicFrameMkLst>
        </pc:graphicFrameChg>
        <pc:graphicFrameChg chg="add del mod modGraphic">
          <ac:chgData name="Nathalia Carolina Cañon Torres" userId="S::nathalia.canon@unimilitar.edu.co::d348634c-2f70-4182-a39c-86df62d7baa0" providerId="AD" clId="Web-{1BA98006-97C8-90C1-4DF6-23E31884543E}" dt="2024-04-17T12:12:12.383" v="35"/>
          <ac:graphicFrameMkLst>
            <pc:docMk/>
            <pc:sldMk cId="1177044446" sldId="343"/>
            <ac:graphicFrameMk id="7" creationId="{95D38320-03EF-3293-F315-DF16812BFEFD}"/>
          </ac:graphicFrameMkLst>
        </pc:graphicFrameChg>
      </pc:sldChg>
      <pc:sldChg chg="addSp delSp modSp add replId">
        <pc:chgData name="Nathalia Carolina Cañon Torres" userId="S::nathalia.canon@unimilitar.edu.co::d348634c-2f70-4182-a39c-86df62d7baa0" providerId="AD" clId="Web-{1BA98006-97C8-90C1-4DF6-23E31884543E}" dt="2024-04-17T13:35:08.057" v="184" actId="1076"/>
        <pc:sldMkLst>
          <pc:docMk/>
          <pc:sldMk cId="3643761542" sldId="344"/>
        </pc:sldMkLst>
        <pc:graphicFrameChg chg="mod modGraphic">
          <ac:chgData name="Nathalia Carolina Cañon Torres" userId="S::nathalia.canon@unimilitar.edu.co::d348634c-2f70-4182-a39c-86df62d7baa0" providerId="AD" clId="Web-{1BA98006-97C8-90C1-4DF6-23E31884543E}" dt="2024-04-17T13:35:08.057" v="184" actId="1076"/>
          <ac:graphicFrameMkLst>
            <pc:docMk/>
            <pc:sldMk cId="3643761542" sldId="344"/>
            <ac:graphicFrameMk id="3" creationId="{00000000-0000-0000-0000-000000000000}"/>
          </ac:graphicFrameMkLst>
        </pc:graphicFrameChg>
        <pc:graphicFrameChg chg="add del mod">
          <ac:chgData name="Nathalia Carolina Cañon Torres" userId="S::nathalia.canon@unimilitar.edu.co::d348634c-2f70-4182-a39c-86df62d7baa0" providerId="AD" clId="Web-{1BA98006-97C8-90C1-4DF6-23E31884543E}" dt="2024-04-17T13:23:45.338" v="107"/>
          <ac:graphicFrameMkLst>
            <pc:docMk/>
            <pc:sldMk cId="3643761542" sldId="344"/>
            <ac:graphicFrameMk id="4" creationId="{772079EF-5927-59F5-19B9-1E378DCFE529}"/>
          </ac:graphicFrameMkLst>
        </pc:graphicFrameChg>
      </pc:sldChg>
    </pc:docChg>
  </pc:docChgLst>
  <pc:docChgLst>
    <pc:chgData name="Nathalia Carolina Cañon Torres" userId="d348634c-2f70-4182-a39c-86df62d7baa0" providerId="ADAL" clId="{DAF37119-C43F-483A-890C-7FC89BCE61C9}"/>
    <pc:docChg chg="undo custSel modSld">
      <pc:chgData name="Nathalia Carolina Cañon Torres" userId="d348634c-2f70-4182-a39c-86df62d7baa0" providerId="ADAL" clId="{DAF37119-C43F-483A-890C-7FC89BCE61C9}" dt="2023-09-06T14:58:49.488" v="1" actId="1076"/>
      <pc:docMkLst>
        <pc:docMk/>
      </pc:docMkLst>
      <pc:sldChg chg="modSp mod">
        <pc:chgData name="Nathalia Carolina Cañon Torres" userId="d348634c-2f70-4182-a39c-86df62d7baa0" providerId="ADAL" clId="{DAF37119-C43F-483A-890C-7FC89BCE61C9}" dt="2023-09-06T14:58:49.488" v="1" actId="1076"/>
        <pc:sldMkLst>
          <pc:docMk/>
          <pc:sldMk cId="954256489" sldId="257"/>
        </pc:sldMkLst>
        <pc:spChg chg="mod">
          <ac:chgData name="Nathalia Carolina Cañon Torres" userId="d348634c-2f70-4182-a39c-86df62d7baa0" providerId="ADAL" clId="{DAF37119-C43F-483A-890C-7FC89BCE61C9}" dt="2023-09-06T14:58:49.488" v="1" actId="1076"/>
          <ac:spMkLst>
            <pc:docMk/>
            <pc:sldMk cId="954256489" sldId="257"/>
            <ac:spMk id="30" creationId="{ABB94A49-25E9-950E-C852-5BECAB535202}"/>
          </ac:spMkLst>
        </pc:spChg>
      </pc:sldChg>
    </pc:docChg>
  </pc:docChgLst>
  <pc:docChgLst>
    <pc:chgData name="Nathalia Carolina Cañon Torres" userId="d348634c-2f70-4182-a39c-86df62d7baa0" providerId="ADAL" clId="{18DE4E24-EECC-4222-9250-C0FBDFF8CF70}"/>
    <pc:docChg chg="undo custSel addSld delSld modSld">
      <pc:chgData name="Nathalia Carolina Cañon Torres" userId="d348634c-2f70-4182-a39c-86df62d7baa0" providerId="ADAL" clId="{18DE4E24-EECC-4222-9250-C0FBDFF8CF70}" dt="2023-09-08T15:21:24.600" v="197" actId="47"/>
      <pc:docMkLst>
        <pc:docMk/>
      </pc:docMkLst>
      <pc:sldChg chg="add del">
        <pc:chgData name="Nathalia Carolina Cañon Torres" userId="d348634c-2f70-4182-a39c-86df62d7baa0" providerId="ADAL" clId="{18DE4E24-EECC-4222-9250-C0FBDFF8CF70}" dt="2023-09-08T15:13:59.528" v="3" actId="47"/>
        <pc:sldMkLst>
          <pc:docMk/>
          <pc:sldMk cId="2095627621" sldId="263"/>
        </pc:sldMkLst>
      </pc:sldChg>
      <pc:sldChg chg="add del">
        <pc:chgData name="Nathalia Carolina Cañon Torres" userId="d348634c-2f70-4182-a39c-86df62d7baa0" providerId="ADAL" clId="{18DE4E24-EECC-4222-9250-C0FBDFF8CF70}" dt="2023-09-08T15:14:01.142" v="4" actId="47"/>
        <pc:sldMkLst>
          <pc:docMk/>
          <pc:sldMk cId="850160529" sldId="264"/>
        </pc:sldMkLst>
      </pc:sldChg>
      <pc:sldChg chg="modSp mod">
        <pc:chgData name="Nathalia Carolina Cañon Torres" userId="d348634c-2f70-4182-a39c-86df62d7baa0" providerId="ADAL" clId="{18DE4E24-EECC-4222-9250-C0FBDFF8CF70}" dt="2023-09-08T15:15:34.447" v="6" actId="167"/>
        <pc:sldMkLst>
          <pc:docMk/>
          <pc:sldMk cId="1266121684" sldId="282"/>
        </pc:sldMkLst>
        <pc:picChg chg="ord">
          <ac:chgData name="Nathalia Carolina Cañon Torres" userId="d348634c-2f70-4182-a39c-86df62d7baa0" providerId="ADAL" clId="{18DE4E24-EECC-4222-9250-C0FBDFF8CF70}" dt="2023-09-08T15:15:34.447" v="6" actId="167"/>
          <ac:picMkLst>
            <pc:docMk/>
            <pc:sldMk cId="1266121684" sldId="282"/>
            <ac:picMk id="8" creationId="{8C5C69C3-90D0-181C-07FD-7B442A46FF16}"/>
          </ac:picMkLst>
        </pc:picChg>
      </pc:sldChg>
      <pc:sldChg chg="modSp mod">
        <pc:chgData name="Nathalia Carolina Cañon Torres" userId="d348634c-2f70-4182-a39c-86df62d7baa0" providerId="ADAL" clId="{18DE4E24-EECC-4222-9250-C0FBDFF8CF70}" dt="2023-09-08T15:20:17.592" v="196"/>
        <pc:sldMkLst>
          <pc:docMk/>
          <pc:sldMk cId="4093294395" sldId="289"/>
        </pc:sldMkLst>
        <pc:spChg chg="mod">
          <ac:chgData name="Nathalia Carolina Cañon Torres" userId="d348634c-2f70-4182-a39c-86df62d7baa0" providerId="ADAL" clId="{18DE4E24-EECC-4222-9250-C0FBDFF8CF70}" dt="2023-09-08T15:20:03.615" v="195"/>
          <ac:spMkLst>
            <pc:docMk/>
            <pc:sldMk cId="4093294395" sldId="289"/>
            <ac:spMk id="11" creationId="{592D9293-CF58-DDB2-AA2B-A0D04D94F5EE}"/>
          </ac:spMkLst>
        </pc:spChg>
        <pc:spChg chg="mod">
          <ac:chgData name="Nathalia Carolina Cañon Torres" userId="d348634c-2f70-4182-a39c-86df62d7baa0" providerId="ADAL" clId="{18DE4E24-EECC-4222-9250-C0FBDFF8CF70}" dt="2023-09-08T15:20:17.592" v="196"/>
          <ac:spMkLst>
            <pc:docMk/>
            <pc:sldMk cId="4093294395" sldId="289"/>
            <ac:spMk id="12" creationId="{0BE1F446-DBC2-B2A1-1499-E4A71A373A89}"/>
          </ac:spMkLst>
        </pc:spChg>
      </pc:sldChg>
      <pc:sldChg chg="del">
        <pc:chgData name="Nathalia Carolina Cañon Torres" userId="d348634c-2f70-4182-a39c-86df62d7baa0" providerId="ADAL" clId="{18DE4E24-EECC-4222-9250-C0FBDFF8CF70}" dt="2023-09-08T15:21:24.600" v="197" actId="47"/>
        <pc:sldMkLst>
          <pc:docMk/>
          <pc:sldMk cId="258135765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66BC6-B12D-4753-B424-2CB7CFB058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E21F47-E2C8-4921-9465-DA619168EAC3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s-MX" sz="14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Lograr y mantener estándares de alta calidad para los programas con fines de acreditación por primera vez o renovación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BF5E-0E4A-421F-9DB4-46A1785B63B9}" type="parTrans" cxnId="{04E9D439-06C8-44B4-968D-6AFDFE54D0A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1462-E559-4094-A46D-23D1F24D7124}" type="sibTrans" cxnId="{04E9D439-06C8-44B4-968D-6AFDFE54D0A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AFB0-74C4-4C74-897A-2C2561D9D84D}">
      <dgm:prSet phldrT="[Texto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s-MX" sz="14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Optimizar la generación de ingresos y manejo del presupuesto para satisfacer las necesidades académico administrativas que permitan el fortalecimiento institucional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588CA-C21A-48E7-ABF6-A0D2E01FC54E}" type="parTrans" cxnId="{EAC4E4B0-6488-43BB-A7BF-DCABCC2B96A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20EA-38BB-438C-90C5-68A119AD00CE}" type="sibTrans" cxnId="{EAC4E4B0-6488-43BB-A7BF-DCABCC2B96A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5AD94-04DC-4967-B43B-A41A0001CE0B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oferta académica garantizando estándares de calidad en los programas, considerando las necesidades especiales de la comunidad académica</a:t>
          </a:r>
          <a:endParaRPr lang="es-CO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ECE0CDA8-9675-4149-81F7-E1735D739347}" type="parTrans" cxnId="{67BF5D3C-3B88-4F9E-BD93-BA36C5B943C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8347-261B-4F63-B809-F390AC8DE55D}" type="sibTrans" cxnId="{67BF5D3C-3B88-4F9E-BD93-BA36C5B943C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D994-2C2C-4454-A4F9-324E5BBDAFC9}">
      <dgm:prSet phldrT="[Texto]"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cobertura de los servicios de extensión y proyección social a los Grupos de Interés y el Sector Defensa</a:t>
          </a:r>
          <a:endParaRPr lang="es-CO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8BE91447-CD0A-4D0B-8A3C-A7CFAC614918}" type="parTrans" cxnId="{58402B1E-8B13-4C01-8577-F3CDC200AE9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A4453-5196-457C-A810-6070CA3E356F}" type="sibTrans" cxnId="{58402B1E-8B13-4C01-8577-F3CDC200AE9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23A0-5B0A-4D9A-8DDE-A904D9BA8B6D}">
      <dgm:prSet phldrT="[Texto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Promover actividades que permitan el fortalecimiento de la cultura investigativa, innovadora y emprendedora en la UMNG</a:t>
          </a:r>
          <a:endParaRPr lang="es-CO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FEE68D96-2D6A-439C-B75F-24EF51D1330B}" type="parTrans" cxnId="{4E9A439C-BBB4-4281-877C-6F94772C27D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C0441-0C27-44D1-A3A3-1E08205919C5}" type="sibTrans" cxnId="{4E9A439C-BBB4-4281-877C-6F94772C27D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BD9C-F4E9-4A14-86A1-73744615E5E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Producir publicaciones de carácter editorial especializado, asociadas a la generación de conocimiento en la UMNG</a:t>
          </a:r>
          <a:endParaRPr lang="es-CO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05C34FC8-6187-4E58-9C60-29605DE68BF2}" type="parTrans" cxnId="{F8A35395-F957-4EEC-A00B-1187ABCA046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DB72B-A41B-463D-A977-E940006AD076}" type="sibTrans" cxnId="{F8A35395-F957-4EEC-A00B-1187ABCA046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0AA8E-9DA3-49A5-89AD-1D36A3573B38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Realizar la actualización y seguimiento periódico de los riesgos asociados a los procesos institucionales para evitar y/o disminuir los efectos negativos de su materialización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B2F11-39C8-43E2-BED8-D88FEE34AB9D}" type="parTrans" cxnId="{12F708B7-0E3C-4302-99A8-2E64707F8C0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36B30-5BAF-433E-8379-4B2CD8A008B2}" type="sibTrans" cxnId="{12F708B7-0E3C-4302-99A8-2E64707F8C0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26103-51AF-4C12-8817-4B3DF68FEB3C}" type="pres">
      <dgm:prSet presAssocID="{E4D66BC6-B12D-4753-B424-2CB7CFB058A8}" presName="linear" presStyleCnt="0">
        <dgm:presLayoutVars>
          <dgm:dir/>
          <dgm:animLvl val="lvl"/>
          <dgm:resizeHandles val="exact"/>
        </dgm:presLayoutVars>
      </dgm:prSet>
      <dgm:spPr/>
    </dgm:pt>
    <dgm:pt modelId="{D9D9BBE5-9E00-4915-AFF9-6656C5EC1A26}" type="pres">
      <dgm:prSet presAssocID="{A5E21F47-E2C8-4921-9465-DA619168EAC3}" presName="parentLin" presStyleCnt="0"/>
      <dgm:spPr/>
    </dgm:pt>
    <dgm:pt modelId="{234B94EB-BF0B-45C5-87E6-3B574889D6A9}" type="pres">
      <dgm:prSet presAssocID="{A5E21F47-E2C8-4921-9465-DA619168EAC3}" presName="parentLeftMargin" presStyleLbl="node1" presStyleIdx="0" presStyleCnt="7"/>
      <dgm:spPr/>
    </dgm:pt>
    <dgm:pt modelId="{E192E021-29AC-43A0-A34D-1C8C67ED791B}" type="pres">
      <dgm:prSet presAssocID="{A5E21F47-E2C8-4921-9465-DA619168EAC3}" presName="parentText" presStyleLbl="node1" presStyleIdx="0" presStyleCnt="7" custScaleX="129670" custLinFactNeighborX="-6690" custLinFactNeighborY="-9992">
        <dgm:presLayoutVars>
          <dgm:chMax val="0"/>
          <dgm:bulletEnabled val="1"/>
        </dgm:presLayoutVars>
      </dgm:prSet>
      <dgm:spPr/>
    </dgm:pt>
    <dgm:pt modelId="{399304EA-5E0B-4B9C-98D0-4EF32315494F}" type="pres">
      <dgm:prSet presAssocID="{A5E21F47-E2C8-4921-9465-DA619168EAC3}" presName="negativeSpace" presStyleCnt="0"/>
      <dgm:spPr/>
    </dgm:pt>
    <dgm:pt modelId="{3FBDC872-5C28-4E96-83AC-3D4246F5FBB2}" type="pres">
      <dgm:prSet presAssocID="{A5E21F47-E2C8-4921-9465-DA619168EAC3}" presName="childText" presStyleLbl="conFgAcc1" presStyleIdx="0" presStyleCnt="7">
        <dgm:presLayoutVars>
          <dgm:bulletEnabled val="1"/>
        </dgm:presLayoutVars>
      </dgm:prSet>
      <dgm:spPr/>
    </dgm:pt>
    <dgm:pt modelId="{8925613F-FF23-4732-AFFD-D6D7B8138C77}" type="pres">
      <dgm:prSet presAssocID="{98171462-E559-4094-A46D-23D1F24D7124}" presName="spaceBetweenRectangles" presStyleCnt="0"/>
      <dgm:spPr/>
    </dgm:pt>
    <dgm:pt modelId="{EC2DAF61-96D0-4A3F-A22C-9C823A10025C}" type="pres">
      <dgm:prSet presAssocID="{C3FAAFB0-74C4-4C74-897A-2C2561D9D84D}" presName="parentLin" presStyleCnt="0"/>
      <dgm:spPr/>
    </dgm:pt>
    <dgm:pt modelId="{89BDFF91-7BB6-476F-AB5A-2A6AF75DB4EE}" type="pres">
      <dgm:prSet presAssocID="{C3FAAFB0-74C4-4C74-897A-2C2561D9D84D}" presName="parentLeftMargin" presStyleLbl="node1" presStyleIdx="0" presStyleCnt="7"/>
      <dgm:spPr/>
    </dgm:pt>
    <dgm:pt modelId="{F9A744DB-492E-4660-A7AB-91E6C56039CF}" type="pres">
      <dgm:prSet presAssocID="{C3FAAFB0-74C4-4C74-897A-2C2561D9D84D}" presName="parentText" presStyleLbl="node1" presStyleIdx="1" presStyleCnt="7" custScaleX="129670" custScaleY="118993" custLinFactNeighborX="-6690" custLinFactNeighborY="-9992">
        <dgm:presLayoutVars>
          <dgm:chMax val="0"/>
          <dgm:bulletEnabled val="1"/>
        </dgm:presLayoutVars>
      </dgm:prSet>
      <dgm:spPr/>
    </dgm:pt>
    <dgm:pt modelId="{09C01E5F-1314-4588-9B0A-E13665F15CE4}" type="pres">
      <dgm:prSet presAssocID="{C3FAAFB0-74C4-4C74-897A-2C2561D9D84D}" presName="negativeSpace" presStyleCnt="0"/>
      <dgm:spPr/>
    </dgm:pt>
    <dgm:pt modelId="{F99C6D3E-EAF7-4912-BB28-54F76F8A2B0C}" type="pres">
      <dgm:prSet presAssocID="{C3FAAFB0-74C4-4C74-897A-2C2561D9D84D}" presName="childText" presStyleLbl="conFgAcc1" presStyleIdx="1" presStyleCnt="7">
        <dgm:presLayoutVars>
          <dgm:bulletEnabled val="1"/>
        </dgm:presLayoutVars>
      </dgm:prSet>
      <dgm:spPr/>
    </dgm:pt>
    <dgm:pt modelId="{7E7FF5BF-8491-4C36-A1BE-5F21C4EB96F6}" type="pres">
      <dgm:prSet presAssocID="{08E320EA-38BB-438C-90C5-68A119AD00CE}" presName="spaceBetweenRectangles" presStyleCnt="0"/>
      <dgm:spPr/>
    </dgm:pt>
    <dgm:pt modelId="{DF7C5F7C-4B60-4CC1-9771-889D356531E4}" type="pres">
      <dgm:prSet presAssocID="{AC75AD94-04DC-4967-B43B-A41A0001CE0B}" presName="parentLin" presStyleCnt="0"/>
      <dgm:spPr/>
    </dgm:pt>
    <dgm:pt modelId="{6C7F67DF-4ADA-45E4-82CE-657D129A58BA}" type="pres">
      <dgm:prSet presAssocID="{AC75AD94-04DC-4967-B43B-A41A0001CE0B}" presName="parentLeftMargin" presStyleLbl="node1" presStyleIdx="1" presStyleCnt="7"/>
      <dgm:spPr/>
    </dgm:pt>
    <dgm:pt modelId="{775FA25B-E684-42F9-968E-DDF8321D3C1E}" type="pres">
      <dgm:prSet presAssocID="{AC75AD94-04DC-4967-B43B-A41A0001CE0B}" presName="parentText" presStyleLbl="node1" presStyleIdx="2" presStyleCnt="7" custScaleX="129670" custLinFactNeighborX="-6690" custLinFactNeighborY="-9992">
        <dgm:presLayoutVars>
          <dgm:chMax val="0"/>
          <dgm:bulletEnabled val="1"/>
        </dgm:presLayoutVars>
      </dgm:prSet>
      <dgm:spPr/>
    </dgm:pt>
    <dgm:pt modelId="{7FA1373D-DF46-49FE-A705-F992580A84F3}" type="pres">
      <dgm:prSet presAssocID="{AC75AD94-04DC-4967-B43B-A41A0001CE0B}" presName="negativeSpace" presStyleCnt="0"/>
      <dgm:spPr/>
    </dgm:pt>
    <dgm:pt modelId="{467A9951-2A40-41B6-A0ED-0F4771AF057A}" type="pres">
      <dgm:prSet presAssocID="{AC75AD94-04DC-4967-B43B-A41A0001CE0B}" presName="childText" presStyleLbl="conFgAcc1" presStyleIdx="2" presStyleCnt="7">
        <dgm:presLayoutVars>
          <dgm:bulletEnabled val="1"/>
        </dgm:presLayoutVars>
      </dgm:prSet>
      <dgm:spPr/>
    </dgm:pt>
    <dgm:pt modelId="{871EF49C-09FF-4F89-8430-5351C3236D0E}" type="pres">
      <dgm:prSet presAssocID="{D25D8347-261B-4F63-B809-F390AC8DE55D}" presName="spaceBetweenRectangles" presStyleCnt="0"/>
      <dgm:spPr/>
    </dgm:pt>
    <dgm:pt modelId="{34129797-5C81-4BA7-A6AA-A922E8687934}" type="pres">
      <dgm:prSet presAssocID="{29B5D994-2C2C-4454-A4F9-324E5BBDAFC9}" presName="parentLin" presStyleCnt="0"/>
      <dgm:spPr/>
    </dgm:pt>
    <dgm:pt modelId="{CFACC20F-8E21-4771-BFB4-984918E7B7F6}" type="pres">
      <dgm:prSet presAssocID="{29B5D994-2C2C-4454-A4F9-324E5BBDAFC9}" presName="parentLeftMargin" presStyleLbl="node1" presStyleIdx="2" presStyleCnt="7"/>
      <dgm:spPr/>
    </dgm:pt>
    <dgm:pt modelId="{F85A069F-6BE6-4518-B4FA-67F25B7A5BAF}" type="pres">
      <dgm:prSet presAssocID="{29B5D994-2C2C-4454-A4F9-324E5BBDAFC9}" presName="parentText" presStyleLbl="node1" presStyleIdx="3" presStyleCnt="7" custScaleX="129670" custLinFactNeighborX="574" custLinFactNeighborY="-9245">
        <dgm:presLayoutVars>
          <dgm:chMax val="0"/>
          <dgm:bulletEnabled val="1"/>
        </dgm:presLayoutVars>
      </dgm:prSet>
      <dgm:spPr/>
    </dgm:pt>
    <dgm:pt modelId="{2F376630-29AB-4462-A171-9F041A216220}" type="pres">
      <dgm:prSet presAssocID="{29B5D994-2C2C-4454-A4F9-324E5BBDAFC9}" presName="negativeSpace" presStyleCnt="0"/>
      <dgm:spPr/>
    </dgm:pt>
    <dgm:pt modelId="{8A20A222-9B01-4134-84E5-D71F5E4C5FF8}" type="pres">
      <dgm:prSet presAssocID="{29B5D994-2C2C-4454-A4F9-324E5BBDAFC9}" presName="childText" presStyleLbl="conFgAcc1" presStyleIdx="3" presStyleCnt="7">
        <dgm:presLayoutVars>
          <dgm:bulletEnabled val="1"/>
        </dgm:presLayoutVars>
      </dgm:prSet>
      <dgm:spPr/>
    </dgm:pt>
    <dgm:pt modelId="{FCD2C2B6-72ED-4AC2-A557-311566B9899A}" type="pres">
      <dgm:prSet presAssocID="{A51A4453-5196-457C-A810-6070CA3E356F}" presName="spaceBetweenRectangles" presStyleCnt="0"/>
      <dgm:spPr/>
    </dgm:pt>
    <dgm:pt modelId="{AFD0B279-A2EC-4CD9-B452-309BE720A6FA}" type="pres">
      <dgm:prSet presAssocID="{C6D123A0-5B0A-4D9A-8DDE-A904D9BA8B6D}" presName="parentLin" presStyleCnt="0"/>
      <dgm:spPr/>
    </dgm:pt>
    <dgm:pt modelId="{C0638AD9-03E1-4582-A857-99A26EB9936A}" type="pres">
      <dgm:prSet presAssocID="{C6D123A0-5B0A-4D9A-8DDE-A904D9BA8B6D}" presName="parentLeftMargin" presStyleLbl="node1" presStyleIdx="3" presStyleCnt="7"/>
      <dgm:spPr/>
    </dgm:pt>
    <dgm:pt modelId="{4E48366B-570E-4D87-8249-972016A69EB5}" type="pres">
      <dgm:prSet presAssocID="{C6D123A0-5B0A-4D9A-8DDE-A904D9BA8B6D}" presName="parentText" presStyleLbl="node1" presStyleIdx="4" presStyleCnt="7" custScaleX="129670" custLinFactNeighborX="-6690" custLinFactNeighborY="-9992">
        <dgm:presLayoutVars>
          <dgm:chMax val="0"/>
          <dgm:bulletEnabled val="1"/>
        </dgm:presLayoutVars>
      </dgm:prSet>
      <dgm:spPr/>
    </dgm:pt>
    <dgm:pt modelId="{2F6AED13-99D1-425C-8BE5-77CDED578767}" type="pres">
      <dgm:prSet presAssocID="{C6D123A0-5B0A-4D9A-8DDE-A904D9BA8B6D}" presName="negativeSpace" presStyleCnt="0"/>
      <dgm:spPr/>
    </dgm:pt>
    <dgm:pt modelId="{0B52A3FD-7B0E-43F6-AEF9-02447B906074}" type="pres">
      <dgm:prSet presAssocID="{C6D123A0-5B0A-4D9A-8DDE-A904D9BA8B6D}" presName="childText" presStyleLbl="conFgAcc1" presStyleIdx="4" presStyleCnt="7">
        <dgm:presLayoutVars>
          <dgm:bulletEnabled val="1"/>
        </dgm:presLayoutVars>
      </dgm:prSet>
      <dgm:spPr/>
    </dgm:pt>
    <dgm:pt modelId="{8EC8238E-2319-4E27-9AC7-F74CB2AEF39D}" type="pres">
      <dgm:prSet presAssocID="{8C2C0441-0C27-44D1-A3A3-1E08205919C5}" presName="spaceBetweenRectangles" presStyleCnt="0"/>
      <dgm:spPr/>
    </dgm:pt>
    <dgm:pt modelId="{CFF89A95-912D-41D2-BD92-98428629ED8A}" type="pres">
      <dgm:prSet presAssocID="{8C8ABD9C-F4E9-4A14-86A1-73744615E5E9}" presName="parentLin" presStyleCnt="0"/>
      <dgm:spPr/>
    </dgm:pt>
    <dgm:pt modelId="{4D763135-2E85-4D50-AB17-ACB2872122F3}" type="pres">
      <dgm:prSet presAssocID="{8C8ABD9C-F4E9-4A14-86A1-73744615E5E9}" presName="parentLeftMargin" presStyleLbl="node1" presStyleIdx="4" presStyleCnt="7"/>
      <dgm:spPr/>
    </dgm:pt>
    <dgm:pt modelId="{1A9BF345-FD9F-436A-84A4-FE741FBF93A1}" type="pres">
      <dgm:prSet presAssocID="{8C8ABD9C-F4E9-4A14-86A1-73744615E5E9}" presName="parentText" presStyleLbl="node1" presStyleIdx="5" presStyleCnt="7" custScaleX="129670" custScaleY="114891" custLinFactNeighborY="-9992">
        <dgm:presLayoutVars>
          <dgm:chMax val="0"/>
          <dgm:bulletEnabled val="1"/>
        </dgm:presLayoutVars>
      </dgm:prSet>
      <dgm:spPr/>
    </dgm:pt>
    <dgm:pt modelId="{BCBFB60F-A03F-4FCC-A8F5-6BDD506468BF}" type="pres">
      <dgm:prSet presAssocID="{8C8ABD9C-F4E9-4A14-86A1-73744615E5E9}" presName="negativeSpace" presStyleCnt="0"/>
      <dgm:spPr/>
    </dgm:pt>
    <dgm:pt modelId="{8C9D55F4-6347-4B86-8E63-9251EB5A759A}" type="pres">
      <dgm:prSet presAssocID="{8C8ABD9C-F4E9-4A14-86A1-73744615E5E9}" presName="childText" presStyleLbl="conFgAcc1" presStyleIdx="5" presStyleCnt="7">
        <dgm:presLayoutVars>
          <dgm:bulletEnabled val="1"/>
        </dgm:presLayoutVars>
      </dgm:prSet>
      <dgm:spPr/>
    </dgm:pt>
    <dgm:pt modelId="{221C5395-48AD-485D-B1FD-4E76790966C1}" type="pres">
      <dgm:prSet presAssocID="{DC3DB72B-A41B-463D-A977-E940006AD076}" presName="spaceBetweenRectangles" presStyleCnt="0"/>
      <dgm:spPr/>
    </dgm:pt>
    <dgm:pt modelId="{DA103E07-0E6C-4182-8BCB-0DF0E99B8D15}" type="pres">
      <dgm:prSet presAssocID="{B340AA8E-9DA3-49A5-89AD-1D36A3573B38}" presName="parentLin" presStyleCnt="0"/>
      <dgm:spPr/>
    </dgm:pt>
    <dgm:pt modelId="{AC4ABDF1-1FE2-412F-B1BF-2D649CD75956}" type="pres">
      <dgm:prSet presAssocID="{B340AA8E-9DA3-49A5-89AD-1D36A3573B38}" presName="parentLeftMargin" presStyleLbl="node1" presStyleIdx="5" presStyleCnt="7"/>
      <dgm:spPr/>
    </dgm:pt>
    <dgm:pt modelId="{D168FBC9-1296-4A31-A2AD-B23059233394}" type="pres">
      <dgm:prSet presAssocID="{B340AA8E-9DA3-49A5-89AD-1D36A3573B38}" presName="parentText" presStyleLbl="node1" presStyleIdx="6" presStyleCnt="7" custScaleX="129670" custLinFactNeighborY="3722">
        <dgm:presLayoutVars>
          <dgm:chMax val="0"/>
          <dgm:bulletEnabled val="1"/>
        </dgm:presLayoutVars>
      </dgm:prSet>
      <dgm:spPr/>
    </dgm:pt>
    <dgm:pt modelId="{FC2EA51D-7CBB-4643-B1E3-E39BAFD735AF}" type="pres">
      <dgm:prSet presAssocID="{B340AA8E-9DA3-49A5-89AD-1D36A3573B38}" presName="negativeSpace" presStyleCnt="0"/>
      <dgm:spPr/>
    </dgm:pt>
    <dgm:pt modelId="{A9975386-C936-4264-9D97-6E8CAD44A6CF}" type="pres">
      <dgm:prSet presAssocID="{B340AA8E-9DA3-49A5-89AD-1D36A3573B3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8402B1E-8B13-4C01-8577-F3CDC200AE9E}" srcId="{E4D66BC6-B12D-4753-B424-2CB7CFB058A8}" destId="{29B5D994-2C2C-4454-A4F9-324E5BBDAFC9}" srcOrd="3" destOrd="0" parTransId="{8BE91447-CD0A-4D0B-8A3C-A7CFAC614918}" sibTransId="{A51A4453-5196-457C-A810-6070CA3E356F}"/>
    <dgm:cxn modelId="{9598D626-DC37-4C49-94C5-B21CE5D7EEC9}" type="presOf" srcId="{AC75AD94-04DC-4967-B43B-A41A0001CE0B}" destId="{775FA25B-E684-42F9-968E-DDF8321D3C1E}" srcOrd="1" destOrd="0" presId="urn:microsoft.com/office/officeart/2005/8/layout/list1"/>
    <dgm:cxn modelId="{434AF02A-7060-4DC8-9E53-094315377A3B}" type="presOf" srcId="{29B5D994-2C2C-4454-A4F9-324E5BBDAFC9}" destId="{CFACC20F-8E21-4771-BFB4-984918E7B7F6}" srcOrd="0" destOrd="0" presId="urn:microsoft.com/office/officeart/2005/8/layout/list1"/>
    <dgm:cxn modelId="{A4355D34-217B-4A8A-9109-8FFBD27223D7}" type="presOf" srcId="{B340AA8E-9DA3-49A5-89AD-1D36A3573B38}" destId="{AC4ABDF1-1FE2-412F-B1BF-2D649CD75956}" srcOrd="0" destOrd="0" presId="urn:microsoft.com/office/officeart/2005/8/layout/list1"/>
    <dgm:cxn modelId="{76F32939-733D-4EAB-81C6-4BD9CC5E5383}" type="presOf" srcId="{C6D123A0-5B0A-4D9A-8DDE-A904D9BA8B6D}" destId="{4E48366B-570E-4D87-8249-972016A69EB5}" srcOrd="1" destOrd="0" presId="urn:microsoft.com/office/officeart/2005/8/layout/list1"/>
    <dgm:cxn modelId="{04E9D439-06C8-44B4-968D-6AFDFE54D0AA}" srcId="{E4D66BC6-B12D-4753-B424-2CB7CFB058A8}" destId="{A5E21F47-E2C8-4921-9465-DA619168EAC3}" srcOrd="0" destOrd="0" parTransId="{9473BF5E-0E4A-421F-9DB4-46A1785B63B9}" sibTransId="{98171462-E559-4094-A46D-23D1F24D7124}"/>
    <dgm:cxn modelId="{67BF5D3C-3B88-4F9E-BD93-BA36C5B943C4}" srcId="{E4D66BC6-B12D-4753-B424-2CB7CFB058A8}" destId="{AC75AD94-04DC-4967-B43B-A41A0001CE0B}" srcOrd="2" destOrd="0" parTransId="{ECE0CDA8-9675-4149-81F7-E1735D739347}" sibTransId="{D25D8347-261B-4F63-B809-F390AC8DE55D}"/>
    <dgm:cxn modelId="{0712AE60-8349-412B-8891-7C60A7EF07E0}" type="presOf" srcId="{E4D66BC6-B12D-4753-B424-2CB7CFB058A8}" destId="{C8F26103-51AF-4C12-8817-4B3DF68FEB3C}" srcOrd="0" destOrd="0" presId="urn:microsoft.com/office/officeart/2005/8/layout/list1"/>
    <dgm:cxn modelId="{164D8545-9229-400A-96B0-CC83EB99D8DF}" type="presOf" srcId="{8C8ABD9C-F4E9-4A14-86A1-73744615E5E9}" destId="{1A9BF345-FD9F-436A-84A4-FE741FBF93A1}" srcOrd="1" destOrd="0" presId="urn:microsoft.com/office/officeart/2005/8/layout/list1"/>
    <dgm:cxn modelId="{18EF1066-57F1-41B1-B846-3D2EA4DF61A1}" type="presOf" srcId="{C6D123A0-5B0A-4D9A-8DDE-A904D9BA8B6D}" destId="{C0638AD9-03E1-4582-A857-99A26EB9936A}" srcOrd="0" destOrd="0" presId="urn:microsoft.com/office/officeart/2005/8/layout/list1"/>
    <dgm:cxn modelId="{41DFDA46-A132-4D8B-B773-9E3584E93DB5}" type="presOf" srcId="{B340AA8E-9DA3-49A5-89AD-1D36A3573B38}" destId="{D168FBC9-1296-4A31-A2AD-B23059233394}" srcOrd="1" destOrd="0" presId="urn:microsoft.com/office/officeart/2005/8/layout/list1"/>
    <dgm:cxn modelId="{F31AC07B-DF6B-40B2-AB82-CFD192BC35D6}" type="presOf" srcId="{A5E21F47-E2C8-4921-9465-DA619168EAC3}" destId="{E192E021-29AC-43A0-A34D-1C8C67ED791B}" srcOrd="1" destOrd="0" presId="urn:microsoft.com/office/officeart/2005/8/layout/list1"/>
    <dgm:cxn modelId="{91B7AE81-32C3-41B9-A6EA-31E2955DA3C4}" type="presOf" srcId="{8C8ABD9C-F4E9-4A14-86A1-73744615E5E9}" destId="{4D763135-2E85-4D50-AB17-ACB2872122F3}" srcOrd="0" destOrd="0" presId="urn:microsoft.com/office/officeart/2005/8/layout/list1"/>
    <dgm:cxn modelId="{4E440A82-44DC-42C8-AB40-C9BB0D4F8A5D}" type="presOf" srcId="{C3FAAFB0-74C4-4C74-897A-2C2561D9D84D}" destId="{F9A744DB-492E-4660-A7AB-91E6C56039CF}" srcOrd="1" destOrd="0" presId="urn:microsoft.com/office/officeart/2005/8/layout/list1"/>
    <dgm:cxn modelId="{F8A35395-F957-4EEC-A00B-1187ABCA046B}" srcId="{E4D66BC6-B12D-4753-B424-2CB7CFB058A8}" destId="{8C8ABD9C-F4E9-4A14-86A1-73744615E5E9}" srcOrd="5" destOrd="0" parTransId="{05C34FC8-6187-4E58-9C60-29605DE68BF2}" sibTransId="{DC3DB72B-A41B-463D-A977-E940006AD076}"/>
    <dgm:cxn modelId="{219C4796-3957-45FD-895C-95CFC2F4B107}" type="presOf" srcId="{A5E21F47-E2C8-4921-9465-DA619168EAC3}" destId="{234B94EB-BF0B-45C5-87E6-3B574889D6A9}" srcOrd="0" destOrd="0" presId="urn:microsoft.com/office/officeart/2005/8/layout/list1"/>
    <dgm:cxn modelId="{0355A496-D79B-49BC-81C9-6A29C50E6AFF}" type="presOf" srcId="{29B5D994-2C2C-4454-A4F9-324E5BBDAFC9}" destId="{F85A069F-6BE6-4518-B4FA-67F25B7A5BAF}" srcOrd="1" destOrd="0" presId="urn:microsoft.com/office/officeart/2005/8/layout/list1"/>
    <dgm:cxn modelId="{F9B2D097-7DE9-4A1C-A6F7-1EE31B4B4D95}" type="presOf" srcId="{C3FAAFB0-74C4-4C74-897A-2C2561D9D84D}" destId="{89BDFF91-7BB6-476F-AB5A-2A6AF75DB4EE}" srcOrd="0" destOrd="0" presId="urn:microsoft.com/office/officeart/2005/8/layout/list1"/>
    <dgm:cxn modelId="{4E9A439C-BBB4-4281-877C-6F94772C27D0}" srcId="{E4D66BC6-B12D-4753-B424-2CB7CFB058A8}" destId="{C6D123A0-5B0A-4D9A-8DDE-A904D9BA8B6D}" srcOrd="4" destOrd="0" parTransId="{FEE68D96-2D6A-439C-B75F-24EF51D1330B}" sibTransId="{8C2C0441-0C27-44D1-A3A3-1E08205919C5}"/>
    <dgm:cxn modelId="{EAC4E4B0-6488-43BB-A7BF-DCABCC2B96AF}" srcId="{E4D66BC6-B12D-4753-B424-2CB7CFB058A8}" destId="{C3FAAFB0-74C4-4C74-897A-2C2561D9D84D}" srcOrd="1" destOrd="0" parTransId="{94B588CA-C21A-48E7-ABF6-A0D2E01FC54E}" sibTransId="{08E320EA-38BB-438C-90C5-68A119AD00CE}"/>
    <dgm:cxn modelId="{12F708B7-0E3C-4302-99A8-2E64707F8C02}" srcId="{E4D66BC6-B12D-4753-B424-2CB7CFB058A8}" destId="{B340AA8E-9DA3-49A5-89AD-1D36A3573B38}" srcOrd="6" destOrd="0" parTransId="{99DB2F11-39C8-43E2-BED8-D88FEE34AB9D}" sibTransId="{53C36B30-5BAF-433E-8379-4B2CD8A008B2}"/>
    <dgm:cxn modelId="{0B19B9E3-A931-4CCD-9806-853629534F7D}" type="presOf" srcId="{AC75AD94-04DC-4967-B43B-A41A0001CE0B}" destId="{6C7F67DF-4ADA-45E4-82CE-657D129A58BA}" srcOrd="0" destOrd="0" presId="urn:microsoft.com/office/officeart/2005/8/layout/list1"/>
    <dgm:cxn modelId="{D329C882-9738-4B5F-A62C-A398AB047617}" type="presParOf" srcId="{C8F26103-51AF-4C12-8817-4B3DF68FEB3C}" destId="{D9D9BBE5-9E00-4915-AFF9-6656C5EC1A26}" srcOrd="0" destOrd="0" presId="urn:microsoft.com/office/officeart/2005/8/layout/list1"/>
    <dgm:cxn modelId="{9F9DBF62-A095-459E-9BB5-DA02A522D13D}" type="presParOf" srcId="{D9D9BBE5-9E00-4915-AFF9-6656C5EC1A26}" destId="{234B94EB-BF0B-45C5-87E6-3B574889D6A9}" srcOrd="0" destOrd="0" presId="urn:microsoft.com/office/officeart/2005/8/layout/list1"/>
    <dgm:cxn modelId="{8A1D4E2D-0DAF-4EA0-9D8A-F063E260C879}" type="presParOf" srcId="{D9D9BBE5-9E00-4915-AFF9-6656C5EC1A26}" destId="{E192E021-29AC-43A0-A34D-1C8C67ED791B}" srcOrd="1" destOrd="0" presId="urn:microsoft.com/office/officeart/2005/8/layout/list1"/>
    <dgm:cxn modelId="{85102564-9916-40B9-A332-08FAF0534067}" type="presParOf" srcId="{C8F26103-51AF-4C12-8817-4B3DF68FEB3C}" destId="{399304EA-5E0B-4B9C-98D0-4EF32315494F}" srcOrd="1" destOrd="0" presId="urn:microsoft.com/office/officeart/2005/8/layout/list1"/>
    <dgm:cxn modelId="{91805169-9D7A-4CA2-B446-F7DE57692FD9}" type="presParOf" srcId="{C8F26103-51AF-4C12-8817-4B3DF68FEB3C}" destId="{3FBDC872-5C28-4E96-83AC-3D4246F5FBB2}" srcOrd="2" destOrd="0" presId="urn:microsoft.com/office/officeart/2005/8/layout/list1"/>
    <dgm:cxn modelId="{77C07C2A-847E-4629-9459-214589554CE7}" type="presParOf" srcId="{C8F26103-51AF-4C12-8817-4B3DF68FEB3C}" destId="{8925613F-FF23-4732-AFFD-D6D7B8138C77}" srcOrd="3" destOrd="0" presId="urn:microsoft.com/office/officeart/2005/8/layout/list1"/>
    <dgm:cxn modelId="{DCA69B1F-523A-4575-8560-935E02A8C9F0}" type="presParOf" srcId="{C8F26103-51AF-4C12-8817-4B3DF68FEB3C}" destId="{EC2DAF61-96D0-4A3F-A22C-9C823A10025C}" srcOrd="4" destOrd="0" presId="urn:microsoft.com/office/officeart/2005/8/layout/list1"/>
    <dgm:cxn modelId="{F4CD747D-E7CE-45B7-8F1E-D5F812CF3047}" type="presParOf" srcId="{EC2DAF61-96D0-4A3F-A22C-9C823A10025C}" destId="{89BDFF91-7BB6-476F-AB5A-2A6AF75DB4EE}" srcOrd="0" destOrd="0" presId="urn:microsoft.com/office/officeart/2005/8/layout/list1"/>
    <dgm:cxn modelId="{D8A258F8-4D10-463B-BCC2-CF7B5DCF4D41}" type="presParOf" srcId="{EC2DAF61-96D0-4A3F-A22C-9C823A10025C}" destId="{F9A744DB-492E-4660-A7AB-91E6C56039CF}" srcOrd="1" destOrd="0" presId="urn:microsoft.com/office/officeart/2005/8/layout/list1"/>
    <dgm:cxn modelId="{8125BE34-CDD5-4730-8E92-649F1E46271E}" type="presParOf" srcId="{C8F26103-51AF-4C12-8817-4B3DF68FEB3C}" destId="{09C01E5F-1314-4588-9B0A-E13665F15CE4}" srcOrd="5" destOrd="0" presId="urn:microsoft.com/office/officeart/2005/8/layout/list1"/>
    <dgm:cxn modelId="{0C93B47F-8D46-4013-AC31-D7BE80614AF3}" type="presParOf" srcId="{C8F26103-51AF-4C12-8817-4B3DF68FEB3C}" destId="{F99C6D3E-EAF7-4912-BB28-54F76F8A2B0C}" srcOrd="6" destOrd="0" presId="urn:microsoft.com/office/officeart/2005/8/layout/list1"/>
    <dgm:cxn modelId="{99C515AF-1D01-4827-A175-32A2BFD9B52C}" type="presParOf" srcId="{C8F26103-51AF-4C12-8817-4B3DF68FEB3C}" destId="{7E7FF5BF-8491-4C36-A1BE-5F21C4EB96F6}" srcOrd="7" destOrd="0" presId="urn:microsoft.com/office/officeart/2005/8/layout/list1"/>
    <dgm:cxn modelId="{052E4B63-6183-44BD-8875-71C54744405C}" type="presParOf" srcId="{C8F26103-51AF-4C12-8817-4B3DF68FEB3C}" destId="{DF7C5F7C-4B60-4CC1-9771-889D356531E4}" srcOrd="8" destOrd="0" presId="urn:microsoft.com/office/officeart/2005/8/layout/list1"/>
    <dgm:cxn modelId="{45A6C979-1557-42E5-B2F8-8BF729E52787}" type="presParOf" srcId="{DF7C5F7C-4B60-4CC1-9771-889D356531E4}" destId="{6C7F67DF-4ADA-45E4-82CE-657D129A58BA}" srcOrd="0" destOrd="0" presId="urn:microsoft.com/office/officeart/2005/8/layout/list1"/>
    <dgm:cxn modelId="{920FEDB1-8626-477C-8E93-4B56C4751AF7}" type="presParOf" srcId="{DF7C5F7C-4B60-4CC1-9771-889D356531E4}" destId="{775FA25B-E684-42F9-968E-DDF8321D3C1E}" srcOrd="1" destOrd="0" presId="urn:microsoft.com/office/officeart/2005/8/layout/list1"/>
    <dgm:cxn modelId="{79A27263-1967-4417-AF8B-0075808CBE53}" type="presParOf" srcId="{C8F26103-51AF-4C12-8817-4B3DF68FEB3C}" destId="{7FA1373D-DF46-49FE-A705-F992580A84F3}" srcOrd="9" destOrd="0" presId="urn:microsoft.com/office/officeart/2005/8/layout/list1"/>
    <dgm:cxn modelId="{486C26AE-14A8-47AF-8FC3-39253DE141BE}" type="presParOf" srcId="{C8F26103-51AF-4C12-8817-4B3DF68FEB3C}" destId="{467A9951-2A40-41B6-A0ED-0F4771AF057A}" srcOrd="10" destOrd="0" presId="urn:microsoft.com/office/officeart/2005/8/layout/list1"/>
    <dgm:cxn modelId="{78D4832A-E5D2-4FAA-B62F-2D20C08B22BE}" type="presParOf" srcId="{C8F26103-51AF-4C12-8817-4B3DF68FEB3C}" destId="{871EF49C-09FF-4F89-8430-5351C3236D0E}" srcOrd="11" destOrd="0" presId="urn:microsoft.com/office/officeart/2005/8/layout/list1"/>
    <dgm:cxn modelId="{CB5A66C5-D429-473D-AC1C-23DC9160799B}" type="presParOf" srcId="{C8F26103-51AF-4C12-8817-4B3DF68FEB3C}" destId="{34129797-5C81-4BA7-A6AA-A922E8687934}" srcOrd="12" destOrd="0" presId="urn:microsoft.com/office/officeart/2005/8/layout/list1"/>
    <dgm:cxn modelId="{F7E2AFD3-F332-4C2E-A158-ADA9745F836C}" type="presParOf" srcId="{34129797-5C81-4BA7-A6AA-A922E8687934}" destId="{CFACC20F-8E21-4771-BFB4-984918E7B7F6}" srcOrd="0" destOrd="0" presId="urn:microsoft.com/office/officeart/2005/8/layout/list1"/>
    <dgm:cxn modelId="{50D62F1D-1A36-4AE4-B37E-B3A512D33DDF}" type="presParOf" srcId="{34129797-5C81-4BA7-A6AA-A922E8687934}" destId="{F85A069F-6BE6-4518-B4FA-67F25B7A5BAF}" srcOrd="1" destOrd="0" presId="urn:microsoft.com/office/officeart/2005/8/layout/list1"/>
    <dgm:cxn modelId="{125A84BC-F048-4B0F-9863-BB1A9CF3B590}" type="presParOf" srcId="{C8F26103-51AF-4C12-8817-4B3DF68FEB3C}" destId="{2F376630-29AB-4462-A171-9F041A216220}" srcOrd="13" destOrd="0" presId="urn:microsoft.com/office/officeart/2005/8/layout/list1"/>
    <dgm:cxn modelId="{D5094E86-9E85-47C9-94EF-A0BD937B4FA6}" type="presParOf" srcId="{C8F26103-51AF-4C12-8817-4B3DF68FEB3C}" destId="{8A20A222-9B01-4134-84E5-D71F5E4C5FF8}" srcOrd="14" destOrd="0" presId="urn:microsoft.com/office/officeart/2005/8/layout/list1"/>
    <dgm:cxn modelId="{8E8B392A-BC7E-412D-AA41-FD4436FE3B5F}" type="presParOf" srcId="{C8F26103-51AF-4C12-8817-4B3DF68FEB3C}" destId="{FCD2C2B6-72ED-4AC2-A557-311566B9899A}" srcOrd="15" destOrd="0" presId="urn:microsoft.com/office/officeart/2005/8/layout/list1"/>
    <dgm:cxn modelId="{8F67A2FD-5BEE-4E42-AA1E-991AD7A38B18}" type="presParOf" srcId="{C8F26103-51AF-4C12-8817-4B3DF68FEB3C}" destId="{AFD0B279-A2EC-4CD9-B452-309BE720A6FA}" srcOrd="16" destOrd="0" presId="urn:microsoft.com/office/officeart/2005/8/layout/list1"/>
    <dgm:cxn modelId="{38977650-0B74-46FF-A14A-683F1B3C9361}" type="presParOf" srcId="{AFD0B279-A2EC-4CD9-B452-309BE720A6FA}" destId="{C0638AD9-03E1-4582-A857-99A26EB9936A}" srcOrd="0" destOrd="0" presId="urn:microsoft.com/office/officeart/2005/8/layout/list1"/>
    <dgm:cxn modelId="{879017C1-0E36-4049-B801-11B0CE87ECFD}" type="presParOf" srcId="{AFD0B279-A2EC-4CD9-B452-309BE720A6FA}" destId="{4E48366B-570E-4D87-8249-972016A69EB5}" srcOrd="1" destOrd="0" presId="urn:microsoft.com/office/officeart/2005/8/layout/list1"/>
    <dgm:cxn modelId="{71435713-BF6A-465E-BD4B-5A736E780A96}" type="presParOf" srcId="{C8F26103-51AF-4C12-8817-4B3DF68FEB3C}" destId="{2F6AED13-99D1-425C-8BE5-77CDED578767}" srcOrd="17" destOrd="0" presId="urn:microsoft.com/office/officeart/2005/8/layout/list1"/>
    <dgm:cxn modelId="{72F8B3DB-973C-4A19-9BB2-04366B32DA7A}" type="presParOf" srcId="{C8F26103-51AF-4C12-8817-4B3DF68FEB3C}" destId="{0B52A3FD-7B0E-43F6-AEF9-02447B906074}" srcOrd="18" destOrd="0" presId="urn:microsoft.com/office/officeart/2005/8/layout/list1"/>
    <dgm:cxn modelId="{CEEBB551-6BFB-455F-84BF-4BD14FCBC93B}" type="presParOf" srcId="{C8F26103-51AF-4C12-8817-4B3DF68FEB3C}" destId="{8EC8238E-2319-4E27-9AC7-F74CB2AEF39D}" srcOrd="19" destOrd="0" presId="urn:microsoft.com/office/officeart/2005/8/layout/list1"/>
    <dgm:cxn modelId="{6096164C-0A99-4EEB-84A0-1A1F18864458}" type="presParOf" srcId="{C8F26103-51AF-4C12-8817-4B3DF68FEB3C}" destId="{CFF89A95-912D-41D2-BD92-98428629ED8A}" srcOrd="20" destOrd="0" presId="urn:microsoft.com/office/officeart/2005/8/layout/list1"/>
    <dgm:cxn modelId="{09DBCD11-4599-47D5-B966-E46C64D30CD2}" type="presParOf" srcId="{CFF89A95-912D-41D2-BD92-98428629ED8A}" destId="{4D763135-2E85-4D50-AB17-ACB2872122F3}" srcOrd="0" destOrd="0" presId="urn:microsoft.com/office/officeart/2005/8/layout/list1"/>
    <dgm:cxn modelId="{20AFDBDB-DF97-4607-9857-F7FC13FBB504}" type="presParOf" srcId="{CFF89A95-912D-41D2-BD92-98428629ED8A}" destId="{1A9BF345-FD9F-436A-84A4-FE741FBF93A1}" srcOrd="1" destOrd="0" presId="urn:microsoft.com/office/officeart/2005/8/layout/list1"/>
    <dgm:cxn modelId="{A6FB858D-5B06-4957-91A7-B634BE193A21}" type="presParOf" srcId="{C8F26103-51AF-4C12-8817-4B3DF68FEB3C}" destId="{BCBFB60F-A03F-4FCC-A8F5-6BDD506468BF}" srcOrd="21" destOrd="0" presId="urn:microsoft.com/office/officeart/2005/8/layout/list1"/>
    <dgm:cxn modelId="{EA8B71D7-F587-4010-962B-C3DEEB964B24}" type="presParOf" srcId="{C8F26103-51AF-4C12-8817-4B3DF68FEB3C}" destId="{8C9D55F4-6347-4B86-8E63-9251EB5A759A}" srcOrd="22" destOrd="0" presId="urn:microsoft.com/office/officeart/2005/8/layout/list1"/>
    <dgm:cxn modelId="{71E12346-5C75-4F2C-BFE5-02603D0A1271}" type="presParOf" srcId="{C8F26103-51AF-4C12-8817-4B3DF68FEB3C}" destId="{221C5395-48AD-485D-B1FD-4E76790966C1}" srcOrd="23" destOrd="0" presId="urn:microsoft.com/office/officeart/2005/8/layout/list1"/>
    <dgm:cxn modelId="{0743ED51-C93B-45B4-8F65-B9458AC3D3BA}" type="presParOf" srcId="{C8F26103-51AF-4C12-8817-4B3DF68FEB3C}" destId="{DA103E07-0E6C-4182-8BCB-0DF0E99B8D15}" srcOrd="24" destOrd="0" presId="urn:microsoft.com/office/officeart/2005/8/layout/list1"/>
    <dgm:cxn modelId="{66B8DF9C-A268-4BBA-BF29-60EA4415B8AD}" type="presParOf" srcId="{DA103E07-0E6C-4182-8BCB-0DF0E99B8D15}" destId="{AC4ABDF1-1FE2-412F-B1BF-2D649CD75956}" srcOrd="0" destOrd="0" presId="urn:microsoft.com/office/officeart/2005/8/layout/list1"/>
    <dgm:cxn modelId="{98A14F41-24F4-4B7E-B10E-557B7D38A1E8}" type="presParOf" srcId="{DA103E07-0E6C-4182-8BCB-0DF0E99B8D15}" destId="{D168FBC9-1296-4A31-A2AD-B23059233394}" srcOrd="1" destOrd="0" presId="urn:microsoft.com/office/officeart/2005/8/layout/list1"/>
    <dgm:cxn modelId="{DDA01EE0-7716-449D-A1A9-F64F1BC6AD8C}" type="presParOf" srcId="{C8F26103-51AF-4C12-8817-4B3DF68FEB3C}" destId="{FC2EA51D-7CBB-4643-B1E3-E39BAFD735AF}" srcOrd="25" destOrd="0" presId="urn:microsoft.com/office/officeart/2005/8/layout/list1"/>
    <dgm:cxn modelId="{A1DF5E54-E165-4ECF-B5F5-3EDA717C1982}" type="presParOf" srcId="{C8F26103-51AF-4C12-8817-4B3DF68FEB3C}" destId="{A9975386-C936-4264-9D97-6E8CAD44A6C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66BC6-B12D-4753-B424-2CB7CFB058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E21F47-E2C8-4921-9465-DA619168EAC3}">
      <dgm:prSet phldrT="[Texto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 internacionalización en las funciones sustantivas de la Institución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BF5E-0E4A-421F-9DB4-46A1785B63B9}" type="parTrans" cxnId="{04E9D439-06C8-44B4-968D-6AFDFE54D0A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1462-E559-4094-A46D-23D1F24D7124}" type="sibTrans" cxnId="{04E9D439-06C8-44B4-968D-6AFDFE54D0A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AFB0-74C4-4C74-897A-2C2561D9D84D}">
      <dgm:prSet phldrT="[Texto]" custT="1"/>
      <dgm:spPr>
        <a:solidFill>
          <a:schemeClr val="bg2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las actividades del Sistema Institucional de acreditación y aseguramiento de la calidad SIAAC para proponer acciones de mejoramiento continuo en aras de proyectar las fortalezas, superar las debilidades e innovar en las funciones sustantivas de la Universidad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588CA-C21A-48E7-ABF6-A0D2E01FC54E}" type="parTrans" cxnId="{EAC4E4B0-6488-43BB-A7BF-DCABCC2B96A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20EA-38BB-438C-90C5-68A119AD00CE}" type="sibTrans" cxnId="{EAC4E4B0-6488-43BB-A7BF-DCABCC2B96A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5AD94-04DC-4967-B43B-A41A0001CE0B}">
      <dgm:prSet phldrT="[Texto]" custT="1"/>
      <dgm:spPr>
        <a:solidFill>
          <a:schemeClr val="bg2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Fortalecer el bienestar institucional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0CDA8-9675-4149-81F7-E1735D739347}" type="parTrans" cxnId="{67BF5D3C-3B88-4F9E-BD93-BA36C5B943C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8347-261B-4F63-B809-F390AC8DE55D}" type="sibTrans" cxnId="{67BF5D3C-3B88-4F9E-BD93-BA36C5B943C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D994-2C2C-4454-A4F9-324E5BBDAFC9}">
      <dgm:prSet phldrT="[Texto]" custT="1"/>
      <dgm:spPr>
        <a:solidFill>
          <a:schemeClr val="bg2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Mantener y fortalecer el vínculo con los egresados como miembros activos de la Vida Institucional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91447-CD0A-4D0B-8A3C-A7CFAC614918}" type="parTrans" cxnId="{58402B1E-8B13-4C01-8577-F3CDC200AE9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A4453-5196-457C-A810-6070CA3E356F}" type="sibTrans" cxnId="{58402B1E-8B13-4C01-8577-F3CDC200AE9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23A0-5B0A-4D9A-8DDE-A904D9BA8B6D}">
      <dgm:prSet phldrT="[Texto]" custT="1"/>
      <dgm:spPr>
        <a:solidFill>
          <a:schemeClr val="bg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Controlar la materialización de incidentes y prevenir enfermedades laborales en la comunidad neogranadina, fomentando una cultura de autocuidado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68D96-2D6A-439C-B75F-24EF51D1330B}" type="parTrans" cxnId="{4E9A439C-BBB4-4281-877C-6F94772C27D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C0441-0C27-44D1-A3A3-1E08205919C5}" type="sibTrans" cxnId="{4E9A439C-BBB4-4281-877C-6F94772C27D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BD9C-F4E9-4A14-86A1-73744615E5E9}">
      <dgm:prSet phldrT="[Texto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" sz="14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Prevenir, mitigar  y atender la materialización de impactos  ambientales negativos y potenciar los impactos ambientales positivos con el fin de fomentar la sostenibilidad ambiental</a:t>
          </a:r>
          <a:endParaRPr lang="es-ES" sz="14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34FC8-6187-4E58-9C60-29605DE68BF2}" type="parTrans" cxnId="{F8A35395-F957-4EEC-A00B-1187ABCA046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DB72B-A41B-463D-A977-E940006AD076}" type="sibTrans" cxnId="{F8A35395-F957-4EEC-A00B-1187ABCA046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E5D3B-B1D4-4333-B508-1263B4ED5BCA}">
      <dgm:prSet phldrT="[Texto]" custT="1"/>
      <dgm:spPr>
        <a:solidFill>
          <a:schemeClr val="bg2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Medir el cumplimiento de los requisitos de los grupos de interés internos y externos de la UMNG</a:t>
          </a:r>
          <a:endParaRPr lang="es-ES" sz="1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BD4B9-4183-483E-97ED-3FACF11A40D8}" type="parTrans" cxnId="{BD359B75-9FA2-4C6D-9051-FF8E91CEB2F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3FBF7-1AF3-40BF-B80F-40231933D565}" type="sibTrans" cxnId="{BD359B75-9FA2-4C6D-9051-FF8E91CEB2F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26103-51AF-4C12-8817-4B3DF68FEB3C}" type="pres">
      <dgm:prSet presAssocID="{E4D66BC6-B12D-4753-B424-2CB7CFB058A8}" presName="linear" presStyleCnt="0">
        <dgm:presLayoutVars>
          <dgm:dir/>
          <dgm:animLvl val="lvl"/>
          <dgm:resizeHandles val="exact"/>
        </dgm:presLayoutVars>
      </dgm:prSet>
      <dgm:spPr/>
    </dgm:pt>
    <dgm:pt modelId="{D9D9BBE5-9E00-4915-AFF9-6656C5EC1A26}" type="pres">
      <dgm:prSet presAssocID="{A5E21F47-E2C8-4921-9465-DA619168EAC3}" presName="parentLin" presStyleCnt="0"/>
      <dgm:spPr/>
    </dgm:pt>
    <dgm:pt modelId="{234B94EB-BF0B-45C5-87E6-3B574889D6A9}" type="pres">
      <dgm:prSet presAssocID="{A5E21F47-E2C8-4921-9465-DA619168EAC3}" presName="parentLeftMargin" presStyleLbl="node1" presStyleIdx="0" presStyleCnt="7"/>
      <dgm:spPr/>
    </dgm:pt>
    <dgm:pt modelId="{E192E021-29AC-43A0-A34D-1C8C67ED791B}" type="pres">
      <dgm:prSet presAssocID="{A5E21F47-E2C8-4921-9465-DA619168EAC3}" presName="parentText" presStyleLbl="node1" presStyleIdx="0" presStyleCnt="7" custScaleX="128859" custScaleY="88039">
        <dgm:presLayoutVars>
          <dgm:chMax val="0"/>
          <dgm:bulletEnabled val="1"/>
        </dgm:presLayoutVars>
      </dgm:prSet>
      <dgm:spPr/>
    </dgm:pt>
    <dgm:pt modelId="{399304EA-5E0B-4B9C-98D0-4EF32315494F}" type="pres">
      <dgm:prSet presAssocID="{A5E21F47-E2C8-4921-9465-DA619168EAC3}" presName="negativeSpace" presStyleCnt="0"/>
      <dgm:spPr/>
    </dgm:pt>
    <dgm:pt modelId="{3FBDC872-5C28-4E96-83AC-3D4246F5FBB2}" type="pres">
      <dgm:prSet presAssocID="{A5E21F47-E2C8-4921-9465-DA619168EAC3}" presName="childText" presStyleLbl="conFgAcc1" presStyleIdx="0" presStyleCnt="7">
        <dgm:presLayoutVars>
          <dgm:bulletEnabled val="1"/>
        </dgm:presLayoutVars>
      </dgm:prSet>
      <dgm:spPr/>
    </dgm:pt>
    <dgm:pt modelId="{8925613F-FF23-4732-AFFD-D6D7B8138C77}" type="pres">
      <dgm:prSet presAssocID="{98171462-E559-4094-A46D-23D1F24D7124}" presName="spaceBetweenRectangles" presStyleCnt="0"/>
      <dgm:spPr/>
    </dgm:pt>
    <dgm:pt modelId="{EC2DAF61-96D0-4A3F-A22C-9C823A10025C}" type="pres">
      <dgm:prSet presAssocID="{C3FAAFB0-74C4-4C74-897A-2C2561D9D84D}" presName="parentLin" presStyleCnt="0"/>
      <dgm:spPr/>
    </dgm:pt>
    <dgm:pt modelId="{89BDFF91-7BB6-476F-AB5A-2A6AF75DB4EE}" type="pres">
      <dgm:prSet presAssocID="{C3FAAFB0-74C4-4C74-897A-2C2561D9D84D}" presName="parentLeftMargin" presStyleLbl="node1" presStyleIdx="0" presStyleCnt="7"/>
      <dgm:spPr/>
    </dgm:pt>
    <dgm:pt modelId="{F9A744DB-492E-4660-A7AB-91E6C56039CF}" type="pres">
      <dgm:prSet presAssocID="{C3FAAFB0-74C4-4C74-897A-2C2561D9D84D}" presName="parentText" presStyleLbl="node1" presStyleIdx="1" presStyleCnt="7" custScaleX="128467" custScaleY="153888" custLinFactNeighborX="262" custLinFactNeighborY="-24768">
        <dgm:presLayoutVars>
          <dgm:chMax val="0"/>
          <dgm:bulletEnabled val="1"/>
        </dgm:presLayoutVars>
      </dgm:prSet>
      <dgm:spPr/>
    </dgm:pt>
    <dgm:pt modelId="{09C01E5F-1314-4588-9B0A-E13665F15CE4}" type="pres">
      <dgm:prSet presAssocID="{C3FAAFB0-74C4-4C74-897A-2C2561D9D84D}" presName="negativeSpace" presStyleCnt="0"/>
      <dgm:spPr/>
    </dgm:pt>
    <dgm:pt modelId="{F99C6D3E-EAF7-4912-BB28-54F76F8A2B0C}" type="pres">
      <dgm:prSet presAssocID="{C3FAAFB0-74C4-4C74-897A-2C2561D9D84D}" presName="childText" presStyleLbl="conFgAcc1" presStyleIdx="1" presStyleCnt="7" custLinFactY="-39016" custLinFactNeighborX="360" custLinFactNeighborY="-100000">
        <dgm:presLayoutVars>
          <dgm:bulletEnabled val="1"/>
        </dgm:presLayoutVars>
      </dgm:prSet>
      <dgm:spPr/>
    </dgm:pt>
    <dgm:pt modelId="{7E7FF5BF-8491-4C36-A1BE-5F21C4EB96F6}" type="pres">
      <dgm:prSet presAssocID="{08E320EA-38BB-438C-90C5-68A119AD00CE}" presName="spaceBetweenRectangles" presStyleCnt="0"/>
      <dgm:spPr/>
    </dgm:pt>
    <dgm:pt modelId="{DF7C5F7C-4B60-4CC1-9771-889D356531E4}" type="pres">
      <dgm:prSet presAssocID="{AC75AD94-04DC-4967-B43B-A41A0001CE0B}" presName="parentLin" presStyleCnt="0"/>
      <dgm:spPr/>
    </dgm:pt>
    <dgm:pt modelId="{6C7F67DF-4ADA-45E4-82CE-657D129A58BA}" type="pres">
      <dgm:prSet presAssocID="{AC75AD94-04DC-4967-B43B-A41A0001CE0B}" presName="parentLeftMargin" presStyleLbl="node1" presStyleIdx="1" presStyleCnt="7"/>
      <dgm:spPr/>
    </dgm:pt>
    <dgm:pt modelId="{775FA25B-E684-42F9-968E-DDF8321D3C1E}" type="pres">
      <dgm:prSet presAssocID="{AC75AD94-04DC-4967-B43B-A41A0001CE0B}" presName="parentText" presStyleLbl="node1" presStyleIdx="2" presStyleCnt="7" custScaleX="128467" custLinFactNeighborX="5356" custLinFactNeighborY="-41770">
        <dgm:presLayoutVars>
          <dgm:chMax val="0"/>
          <dgm:bulletEnabled val="1"/>
        </dgm:presLayoutVars>
      </dgm:prSet>
      <dgm:spPr/>
    </dgm:pt>
    <dgm:pt modelId="{7FA1373D-DF46-49FE-A705-F992580A84F3}" type="pres">
      <dgm:prSet presAssocID="{AC75AD94-04DC-4967-B43B-A41A0001CE0B}" presName="negativeSpace" presStyleCnt="0"/>
      <dgm:spPr/>
    </dgm:pt>
    <dgm:pt modelId="{467A9951-2A40-41B6-A0ED-0F4771AF057A}" type="pres">
      <dgm:prSet presAssocID="{AC75AD94-04DC-4967-B43B-A41A0001CE0B}" presName="childText" presStyleLbl="conFgAcc1" presStyleIdx="2" presStyleCnt="7" custLinFactY="-47415" custLinFactNeighborX="360" custLinFactNeighborY="-100000">
        <dgm:presLayoutVars>
          <dgm:bulletEnabled val="1"/>
        </dgm:presLayoutVars>
      </dgm:prSet>
      <dgm:spPr/>
    </dgm:pt>
    <dgm:pt modelId="{871EF49C-09FF-4F89-8430-5351C3236D0E}" type="pres">
      <dgm:prSet presAssocID="{D25D8347-261B-4F63-B809-F390AC8DE55D}" presName="spaceBetweenRectangles" presStyleCnt="0"/>
      <dgm:spPr/>
    </dgm:pt>
    <dgm:pt modelId="{34129797-5C81-4BA7-A6AA-A922E8687934}" type="pres">
      <dgm:prSet presAssocID="{29B5D994-2C2C-4454-A4F9-324E5BBDAFC9}" presName="parentLin" presStyleCnt="0"/>
      <dgm:spPr/>
    </dgm:pt>
    <dgm:pt modelId="{CFACC20F-8E21-4771-BFB4-984918E7B7F6}" type="pres">
      <dgm:prSet presAssocID="{29B5D994-2C2C-4454-A4F9-324E5BBDAFC9}" presName="parentLeftMargin" presStyleLbl="node1" presStyleIdx="2" presStyleCnt="7"/>
      <dgm:spPr/>
    </dgm:pt>
    <dgm:pt modelId="{F85A069F-6BE6-4518-B4FA-67F25B7A5BAF}" type="pres">
      <dgm:prSet presAssocID="{29B5D994-2C2C-4454-A4F9-324E5BBDAFC9}" presName="parentText" presStyleLbl="node1" presStyleIdx="3" presStyleCnt="7" custScaleX="128467" custScaleY="97428" custLinFactNeighborX="4011" custLinFactNeighborY="-32705">
        <dgm:presLayoutVars>
          <dgm:chMax val="0"/>
          <dgm:bulletEnabled val="1"/>
        </dgm:presLayoutVars>
      </dgm:prSet>
      <dgm:spPr/>
    </dgm:pt>
    <dgm:pt modelId="{2F376630-29AB-4462-A171-9F041A216220}" type="pres">
      <dgm:prSet presAssocID="{29B5D994-2C2C-4454-A4F9-324E5BBDAFC9}" presName="negativeSpace" presStyleCnt="0"/>
      <dgm:spPr/>
    </dgm:pt>
    <dgm:pt modelId="{8A20A222-9B01-4134-84E5-D71F5E4C5FF8}" type="pres">
      <dgm:prSet presAssocID="{29B5D994-2C2C-4454-A4F9-324E5BBDAFC9}" presName="childText" presStyleLbl="conFgAcc1" presStyleIdx="3" presStyleCnt="7" custLinFactY="-8799" custLinFactNeighborX="-276" custLinFactNeighborY="-100000">
        <dgm:presLayoutVars>
          <dgm:bulletEnabled val="1"/>
        </dgm:presLayoutVars>
      </dgm:prSet>
      <dgm:spPr/>
    </dgm:pt>
    <dgm:pt modelId="{FCD2C2B6-72ED-4AC2-A557-311566B9899A}" type="pres">
      <dgm:prSet presAssocID="{A51A4453-5196-457C-A810-6070CA3E356F}" presName="spaceBetweenRectangles" presStyleCnt="0"/>
      <dgm:spPr/>
    </dgm:pt>
    <dgm:pt modelId="{AFD0B279-A2EC-4CD9-B452-309BE720A6FA}" type="pres">
      <dgm:prSet presAssocID="{C6D123A0-5B0A-4D9A-8DDE-A904D9BA8B6D}" presName="parentLin" presStyleCnt="0"/>
      <dgm:spPr/>
    </dgm:pt>
    <dgm:pt modelId="{C0638AD9-03E1-4582-A857-99A26EB9936A}" type="pres">
      <dgm:prSet presAssocID="{C6D123A0-5B0A-4D9A-8DDE-A904D9BA8B6D}" presName="parentLeftMargin" presStyleLbl="node1" presStyleIdx="3" presStyleCnt="7"/>
      <dgm:spPr/>
    </dgm:pt>
    <dgm:pt modelId="{4E48366B-570E-4D87-8249-972016A69EB5}" type="pres">
      <dgm:prSet presAssocID="{C6D123A0-5B0A-4D9A-8DDE-A904D9BA8B6D}" presName="parentText" presStyleLbl="node1" presStyleIdx="4" presStyleCnt="7" custScaleX="128467" custScaleY="101618" custLinFactNeighborX="-8382" custLinFactNeighborY="5741">
        <dgm:presLayoutVars>
          <dgm:chMax val="0"/>
          <dgm:bulletEnabled val="1"/>
        </dgm:presLayoutVars>
      </dgm:prSet>
      <dgm:spPr/>
    </dgm:pt>
    <dgm:pt modelId="{2F6AED13-99D1-425C-8BE5-77CDED578767}" type="pres">
      <dgm:prSet presAssocID="{C6D123A0-5B0A-4D9A-8DDE-A904D9BA8B6D}" presName="negativeSpace" presStyleCnt="0"/>
      <dgm:spPr/>
    </dgm:pt>
    <dgm:pt modelId="{0B52A3FD-7B0E-43F6-AEF9-02447B906074}" type="pres">
      <dgm:prSet presAssocID="{C6D123A0-5B0A-4D9A-8DDE-A904D9BA8B6D}" presName="childText" presStyleLbl="conFgAcc1" presStyleIdx="4" presStyleCnt="7" custLinFactNeighborX="313" custLinFactNeighborY="64188">
        <dgm:presLayoutVars>
          <dgm:bulletEnabled val="1"/>
        </dgm:presLayoutVars>
      </dgm:prSet>
      <dgm:spPr/>
    </dgm:pt>
    <dgm:pt modelId="{8EC8238E-2319-4E27-9AC7-F74CB2AEF39D}" type="pres">
      <dgm:prSet presAssocID="{8C2C0441-0C27-44D1-A3A3-1E08205919C5}" presName="spaceBetweenRectangles" presStyleCnt="0"/>
      <dgm:spPr/>
    </dgm:pt>
    <dgm:pt modelId="{CFF89A95-912D-41D2-BD92-98428629ED8A}" type="pres">
      <dgm:prSet presAssocID="{8C8ABD9C-F4E9-4A14-86A1-73744615E5E9}" presName="parentLin" presStyleCnt="0"/>
      <dgm:spPr/>
    </dgm:pt>
    <dgm:pt modelId="{4D763135-2E85-4D50-AB17-ACB2872122F3}" type="pres">
      <dgm:prSet presAssocID="{8C8ABD9C-F4E9-4A14-86A1-73744615E5E9}" presName="parentLeftMargin" presStyleLbl="node1" presStyleIdx="4" presStyleCnt="7"/>
      <dgm:spPr/>
    </dgm:pt>
    <dgm:pt modelId="{1A9BF345-FD9F-436A-84A4-FE741FBF93A1}" type="pres">
      <dgm:prSet presAssocID="{8C8ABD9C-F4E9-4A14-86A1-73744615E5E9}" presName="parentText" presStyleLbl="node1" presStyleIdx="5" presStyleCnt="7" custScaleX="128467" custScaleY="120133" custLinFactNeighborX="-8382" custLinFactNeighborY="22726">
        <dgm:presLayoutVars>
          <dgm:chMax val="0"/>
          <dgm:bulletEnabled val="1"/>
        </dgm:presLayoutVars>
      </dgm:prSet>
      <dgm:spPr/>
    </dgm:pt>
    <dgm:pt modelId="{BCBFB60F-A03F-4FCC-A8F5-6BDD506468BF}" type="pres">
      <dgm:prSet presAssocID="{8C8ABD9C-F4E9-4A14-86A1-73744615E5E9}" presName="negativeSpace" presStyleCnt="0"/>
      <dgm:spPr/>
    </dgm:pt>
    <dgm:pt modelId="{8C9D55F4-6347-4B86-8E63-9251EB5A759A}" type="pres">
      <dgm:prSet presAssocID="{8C8ABD9C-F4E9-4A14-86A1-73744615E5E9}" presName="childText" presStyleLbl="conFgAcc1" presStyleIdx="5" presStyleCnt="7" custLinFactNeighborX="199" custLinFactNeighborY="4954">
        <dgm:presLayoutVars>
          <dgm:bulletEnabled val="1"/>
        </dgm:presLayoutVars>
      </dgm:prSet>
      <dgm:spPr/>
    </dgm:pt>
    <dgm:pt modelId="{11D0824F-9591-4FFA-9CC3-1404E9FB803B}" type="pres">
      <dgm:prSet presAssocID="{DC3DB72B-A41B-463D-A977-E940006AD076}" presName="spaceBetweenRectangles" presStyleCnt="0"/>
      <dgm:spPr/>
    </dgm:pt>
    <dgm:pt modelId="{D517C979-267F-4591-A684-F9424ABF67AF}" type="pres">
      <dgm:prSet presAssocID="{DE0E5D3B-B1D4-4333-B508-1263B4ED5BCA}" presName="parentLin" presStyleCnt="0"/>
      <dgm:spPr/>
    </dgm:pt>
    <dgm:pt modelId="{9CA88627-9ECC-46EF-8DF6-18AAEDC5964A}" type="pres">
      <dgm:prSet presAssocID="{DE0E5D3B-B1D4-4333-B508-1263B4ED5BCA}" presName="parentLeftMargin" presStyleLbl="node1" presStyleIdx="5" presStyleCnt="7" custLinFactNeighborX="262" custLinFactNeighborY="-5197"/>
      <dgm:spPr/>
    </dgm:pt>
    <dgm:pt modelId="{D7FF4DC3-9BFE-4FC6-93D9-4FB7630ED563}" type="pres">
      <dgm:prSet presAssocID="{DE0E5D3B-B1D4-4333-B508-1263B4ED5BCA}" presName="parentText" presStyleLbl="node1" presStyleIdx="6" presStyleCnt="7" custScaleX="128467" custScaleY="73579" custLinFactNeighborX="6664" custLinFactNeighborY="4382">
        <dgm:presLayoutVars>
          <dgm:chMax val="0"/>
          <dgm:bulletEnabled val="1"/>
        </dgm:presLayoutVars>
      </dgm:prSet>
      <dgm:spPr/>
    </dgm:pt>
    <dgm:pt modelId="{5968AF5E-6AE9-4932-B404-756E21E4E6AB}" type="pres">
      <dgm:prSet presAssocID="{DE0E5D3B-B1D4-4333-B508-1263B4ED5BCA}" presName="negativeSpace" presStyleCnt="0"/>
      <dgm:spPr/>
    </dgm:pt>
    <dgm:pt modelId="{AECFB64C-11C2-4397-8DC6-709C68C66FB4}" type="pres">
      <dgm:prSet presAssocID="{DE0E5D3B-B1D4-4333-B508-1263B4ED5BCA}" presName="childText" presStyleLbl="conFgAcc1" presStyleIdx="6" presStyleCnt="7" custLinFactNeighborX="-441" custLinFactNeighborY="38559">
        <dgm:presLayoutVars>
          <dgm:bulletEnabled val="1"/>
        </dgm:presLayoutVars>
      </dgm:prSet>
      <dgm:spPr/>
    </dgm:pt>
  </dgm:ptLst>
  <dgm:cxnLst>
    <dgm:cxn modelId="{58402B1E-8B13-4C01-8577-F3CDC200AE9E}" srcId="{E4D66BC6-B12D-4753-B424-2CB7CFB058A8}" destId="{29B5D994-2C2C-4454-A4F9-324E5BBDAFC9}" srcOrd="3" destOrd="0" parTransId="{8BE91447-CD0A-4D0B-8A3C-A7CFAC614918}" sibTransId="{A51A4453-5196-457C-A810-6070CA3E356F}"/>
    <dgm:cxn modelId="{9598D626-DC37-4C49-94C5-B21CE5D7EEC9}" type="presOf" srcId="{AC75AD94-04DC-4967-B43B-A41A0001CE0B}" destId="{775FA25B-E684-42F9-968E-DDF8321D3C1E}" srcOrd="1" destOrd="0" presId="urn:microsoft.com/office/officeart/2005/8/layout/list1"/>
    <dgm:cxn modelId="{434AF02A-7060-4DC8-9E53-094315377A3B}" type="presOf" srcId="{29B5D994-2C2C-4454-A4F9-324E5BBDAFC9}" destId="{CFACC20F-8E21-4771-BFB4-984918E7B7F6}" srcOrd="0" destOrd="0" presId="urn:microsoft.com/office/officeart/2005/8/layout/list1"/>
    <dgm:cxn modelId="{76F32939-733D-4EAB-81C6-4BD9CC5E5383}" type="presOf" srcId="{C6D123A0-5B0A-4D9A-8DDE-A904D9BA8B6D}" destId="{4E48366B-570E-4D87-8249-972016A69EB5}" srcOrd="1" destOrd="0" presId="urn:microsoft.com/office/officeart/2005/8/layout/list1"/>
    <dgm:cxn modelId="{04E9D439-06C8-44B4-968D-6AFDFE54D0AA}" srcId="{E4D66BC6-B12D-4753-B424-2CB7CFB058A8}" destId="{A5E21F47-E2C8-4921-9465-DA619168EAC3}" srcOrd="0" destOrd="0" parTransId="{9473BF5E-0E4A-421F-9DB4-46A1785B63B9}" sibTransId="{98171462-E559-4094-A46D-23D1F24D7124}"/>
    <dgm:cxn modelId="{67BF5D3C-3B88-4F9E-BD93-BA36C5B943C4}" srcId="{E4D66BC6-B12D-4753-B424-2CB7CFB058A8}" destId="{AC75AD94-04DC-4967-B43B-A41A0001CE0B}" srcOrd="2" destOrd="0" parTransId="{ECE0CDA8-9675-4149-81F7-E1735D739347}" sibTransId="{D25D8347-261B-4F63-B809-F390AC8DE55D}"/>
    <dgm:cxn modelId="{0712AE60-8349-412B-8891-7C60A7EF07E0}" type="presOf" srcId="{E4D66BC6-B12D-4753-B424-2CB7CFB058A8}" destId="{C8F26103-51AF-4C12-8817-4B3DF68FEB3C}" srcOrd="0" destOrd="0" presId="urn:microsoft.com/office/officeart/2005/8/layout/list1"/>
    <dgm:cxn modelId="{164D8545-9229-400A-96B0-CC83EB99D8DF}" type="presOf" srcId="{8C8ABD9C-F4E9-4A14-86A1-73744615E5E9}" destId="{1A9BF345-FD9F-436A-84A4-FE741FBF93A1}" srcOrd="1" destOrd="0" presId="urn:microsoft.com/office/officeart/2005/8/layout/list1"/>
    <dgm:cxn modelId="{18EF1066-57F1-41B1-B846-3D2EA4DF61A1}" type="presOf" srcId="{C6D123A0-5B0A-4D9A-8DDE-A904D9BA8B6D}" destId="{C0638AD9-03E1-4582-A857-99A26EB9936A}" srcOrd="0" destOrd="0" presId="urn:microsoft.com/office/officeart/2005/8/layout/list1"/>
    <dgm:cxn modelId="{BD359B75-9FA2-4C6D-9051-FF8E91CEB2F0}" srcId="{E4D66BC6-B12D-4753-B424-2CB7CFB058A8}" destId="{DE0E5D3B-B1D4-4333-B508-1263B4ED5BCA}" srcOrd="6" destOrd="0" parTransId="{3C0BD4B9-4183-483E-97ED-3FACF11A40D8}" sibTransId="{AD23FBF7-1AF3-40BF-B80F-40231933D565}"/>
    <dgm:cxn modelId="{F31AC07B-DF6B-40B2-AB82-CFD192BC35D6}" type="presOf" srcId="{A5E21F47-E2C8-4921-9465-DA619168EAC3}" destId="{E192E021-29AC-43A0-A34D-1C8C67ED791B}" srcOrd="1" destOrd="0" presId="urn:microsoft.com/office/officeart/2005/8/layout/list1"/>
    <dgm:cxn modelId="{91B7AE81-32C3-41B9-A6EA-31E2955DA3C4}" type="presOf" srcId="{8C8ABD9C-F4E9-4A14-86A1-73744615E5E9}" destId="{4D763135-2E85-4D50-AB17-ACB2872122F3}" srcOrd="0" destOrd="0" presId="urn:microsoft.com/office/officeart/2005/8/layout/list1"/>
    <dgm:cxn modelId="{4E440A82-44DC-42C8-AB40-C9BB0D4F8A5D}" type="presOf" srcId="{C3FAAFB0-74C4-4C74-897A-2C2561D9D84D}" destId="{F9A744DB-492E-4660-A7AB-91E6C56039CF}" srcOrd="1" destOrd="0" presId="urn:microsoft.com/office/officeart/2005/8/layout/list1"/>
    <dgm:cxn modelId="{869F2D88-599E-4E11-A054-F08195493445}" type="presOf" srcId="{DE0E5D3B-B1D4-4333-B508-1263B4ED5BCA}" destId="{D7FF4DC3-9BFE-4FC6-93D9-4FB7630ED563}" srcOrd="1" destOrd="0" presId="urn:microsoft.com/office/officeart/2005/8/layout/list1"/>
    <dgm:cxn modelId="{F8A35395-F957-4EEC-A00B-1187ABCA046B}" srcId="{E4D66BC6-B12D-4753-B424-2CB7CFB058A8}" destId="{8C8ABD9C-F4E9-4A14-86A1-73744615E5E9}" srcOrd="5" destOrd="0" parTransId="{05C34FC8-6187-4E58-9C60-29605DE68BF2}" sibTransId="{DC3DB72B-A41B-463D-A977-E940006AD076}"/>
    <dgm:cxn modelId="{219C4796-3957-45FD-895C-95CFC2F4B107}" type="presOf" srcId="{A5E21F47-E2C8-4921-9465-DA619168EAC3}" destId="{234B94EB-BF0B-45C5-87E6-3B574889D6A9}" srcOrd="0" destOrd="0" presId="urn:microsoft.com/office/officeart/2005/8/layout/list1"/>
    <dgm:cxn modelId="{0355A496-D79B-49BC-81C9-6A29C50E6AFF}" type="presOf" srcId="{29B5D994-2C2C-4454-A4F9-324E5BBDAFC9}" destId="{F85A069F-6BE6-4518-B4FA-67F25B7A5BAF}" srcOrd="1" destOrd="0" presId="urn:microsoft.com/office/officeart/2005/8/layout/list1"/>
    <dgm:cxn modelId="{F9B2D097-7DE9-4A1C-A6F7-1EE31B4B4D95}" type="presOf" srcId="{C3FAAFB0-74C4-4C74-897A-2C2561D9D84D}" destId="{89BDFF91-7BB6-476F-AB5A-2A6AF75DB4EE}" srcOrd="0" destOrd="0" presId="urn:microsoft.com/office/officeart/2005/8/layout/list1"/>
    <dgm:cxn modelId="{4E9A439C-BBB4-4281-877C-6F94772C27D0}" srcId="{E4D66BC6-B12D-4753-B424-2CB7CFB058A8}" destId="{C6D123A0-5B0A-4D9A-8DDE-A904D9BA8B6D}" srcOrd="4" destOrd="0" parTransId="{FEE68D96-2D6A-439C-B75F-24EF51D1330B}" sibTransId="{8C2C0441-0C27-44D1-A3A3-1E08205919C5}"/>
    <dgm:cxn modelId="{EAC4E4B0-6488-43BB-A7BF-DCABCC2B96AF}" srcId="{E4D66BC6-B12D-4753-B424-2CB7CFB058A8}" destId="{C3FAAFB0-74C4-4C74-897A-2C2561D9D84D}" srcOrd="1" destOrd="0" parTransId="{94B588CA-C21A-48E7-ABF6-A0D2E01FC54E}" sibTransId="{08E320EA-38BB-438C-90C5-68A119AD00CE}"/>
    <dgm:cxn modelId="{0F5034D1-46A4-41A8-95C4-7DFCBE5EFD8A}" type="presOf" srcId="{DE0E5D3B-B1D4-4333-B508-1263B4ED5BCA}" destId="{9CA88627-9ECC-46EF-8DF6-18AAEDC5964A}" srcOrd="0" destOrd="0" presId="urn:microsoft.com/office/officeart/2005/8/layout/list1"/>
    <dgm:cxn modelId="{0B19B9E3-A931-4CCD-9806-853629534F7D}" type="presOf" srcId="{AC75AD94-04DC-4967-B43B-A41A0001CE0B}" destId="{6C7F67DF-4ADA-45E4-82CE-657D129A58BA}" srcOrd="0" destOrd="0" presId="urn:microsoft.com/office/officeart/2005/8/layout/list1"/>
    <dgm:cxn modelId="{D329C882-9738-4B5F-A62C-A398AB047617}" type="presParOf" srcId="{C8F26103-51AF-4C12-8817-4B3DF68FEB3C}" destId="{D9D9BBE5-9E00-4915-AFF9-6656C5EC1A26}" srcOrd="0" destOrd="0" presId="urn:microsoft.com/office/officeart/2005/8/layout/list1"/>
    <dgm:cxn modelId="{9F9DBF62-A095-459E-9BB5-DA02A522D13D}" type="presParOf" srcId="{D9D9BBE5-9E00-4915-AFF9-6656C5EC1A26}" destId="{234B94EB-BF0B-45C5-87E6-3B574889D6A9}" srcOrd="0" destOrd="0" presId="urn:microsoft.com/office/officeart/2005/8/layout/list1"/>
    <dgm:cxn modelId="{8A1D4E2D-0DAF-4EA0-9D8A-F063E260C879}" type="presParOf" srcId="{D9D9BBE5-9E00-4915-AFF9-6656C5EC1A26}" destId="{E192E021-29AC-43A0-A34D-1C8C67ED791B}" srcOrd="1" destOrd="0" presId="urn:microsoft.com/office/officeart/2005/8/layout/list1"/>
    <dgm:cxn modelId="{85102564-9916-40B9-A332-08FAF0534067}" type="presParOf" srcId="{C8F26103-51AF-4C12-8817-4B3DF68FEB3C}" destId="{399304EA-5E0B-4B9C-98D0-4EF32315494F}" srcOrd="1" destOrd="0" presId="urn:microsoft.com/office/officeart/2005/8/layout/list1"/>
    <dgm:cxn modelId="{91805169-9D7A-4CA2-B446-F7DE57692FD9}" type="presParOf" srcId="{C8F26103-51AF-4C12-8817-4B3DF68FEB3C}" destId="{3FBDC872-5C28-4E96-83AC-3D4246F5FBB2}" srcOrd="2" destOrd="0" presId="urn:microsoft.com/office/officeart/2005/8/layout/list1"/>
    <dgm:cxn modelId="{77C07C2A-847E-4629-9459-214589554CE7}" type="presParOf" srcId="{C8F26103-51AF-4C12-8817-4B3DF68FEB3C}" destId="{8925613F-FF23-4732-AFFD-D6D7B8138C77}" srcOrd="3" destOrd="0" presId="urn:microsoft.com/office/officeart/2005/8/layout/list1"/>
    <dgm:cxn modelId="{DCA69B1F-523A-4575-8560-935E02A8C9F0}" type="presParOf" srcId="{C8F26103-51AF-4C12-8817-4B3DF68FEB3C}" destId="{EC2DAF61-96D0-4A3F-A22C-9C823A10025C}" srcOrd="4" destOrd="0" presId="urn:microsoft.com/office/officeart/2005/8/layout/list1"/>
    <dgm:cxn modelId="{F4CD747D-E7CE-45B7-8F1E-D5F812CF3047}" type="presParOf" srcId="{EC2DAF61-96D0-4A3F-A22C-9C823A10025C}" destId="{89BDFF91-7BB6-476F-AB5A-2A6AF75DB4EE}" srcOrd="0" destOrd="0" presId="urn:microsoft.com/office/officeart/2005/8/layout/list1"/>
    <dgm:cxn modelId="{D8A258F8-4D10-463B-BCC2-CF7B5DCF4D41}" type="presParOf" srcId="{EC2DAF61-96D0-4A3F-A22C-9C823A10025C}" destId="{F9A744DB-492E-4660-A7AB-91E6C56039CF}" srcOrd="1" destOrd="0" presId="urn:microsoft.com/office/officeart/2005/8/layout/list1"/>
    <dgm:cxn modelId="{8125BE34-CDD5-4730-8E92-649F1E46271E}" type="presParOf" srcId="{C8F26103-51AF-4C12-8817-4B3DF68FEB3C}" destId="{09C01E5F-1314-4588-9B0A-E13665F15CE4}" srcOrd="5" destOrd="0" presId="urn:microsoft.com/office/officeart/2005/8/layout/list1"/>
    <dgm:cxn modelId="{0C93B47F-8D46-4013-AC31-D7BE80614AF3}" type="presParOf" srcId="{C8F26103-51AF-4C12-8817-4B3DF68FEB3C}" destId="{F99C6D3E-EAF7-4912-BB28-54F76F8A2B0C}" srcOrd="6" destOrd="0" presId="urn:microsoft.com/office/officeart/2005/8/layout/list1"/>
    <dgm:cxn modelId="{99C515AF-1D01-4827-A175-32A2BFD9B52C}" type="presParOf" srcId="{C8F26103-51AF-4C12-8817-4B3DF68FEB3C}" destId="{7E7FF5BF-8491-4C36-A1BE-5F21C4EB96F6}" srcOrd="7" destOrd="0" presId="urn:microsoft.com/office/officeart/2005/8/layout/list1"/>
    <dgm:cxn modelId="{052E4B63-6183-44BD-8875-71C54744405C}" type="presParOf" srcId="{C8F26103-51AF-4C12-8817-4B3DF68FEB3C}" destId="{DF7C5F7C-4B60-4CC1-9771-889D356531E4}" srcOrd="8" destOrd="0" presId="urn:microsoft.com/office/officeart/2005/8/layout/list1"/>
    <dgm:cxn modelId="{45A6C979-1557-42E5-B2F8-8BF729E52787}" type="presParOf" srcId="{DF7C5F7C-4B60-4CC1-9771-889D356531E4}" destId="{6C7F67DF-4ADA-45E4-82CE-657D129A58BA}" srcOrd="0" destOrd="0" presId="urn:microsoft.com/office/officeart/2005/8/layout/list1"/>
    <dgm:cxn modelId="{920FEDB1-8626-477C-8E93-4B56C4751AF7}" type="presParOf" srcId="{DF7C5F7C-4B60-4CC1-9771-889D356531E4}" destId="{775FA25B-E684-42F9-968E-DDF8321D3C1E}" srcOrd="1" destOrd="0" presId="urn:microsoft.com/office/officeart/2005/8/layout/list1"/>
    <dgm:cxn modelId="{79A27263-1967-4417-AF8B-0075808CBE53}" type="presParOf" srcId="{C8F26103-51AF-4C12-8817-4B3DF68FEB3C}" destId="{7FA1373D-DF46-49FE-A705-F992580A84F3}" srcOrd="9" destOrd="0" presId="urn:microsoft.com/office/officeart/2005/8/layout/list1"/>
    <dgm:cxn modelId="{486C26AE-14A8-47AF-8FC3-39253DE141BE}" type="presParOf" srcId="{C8F26103-51AF-4C12-8817-4B3DF68FEB3C}" destId="{467A9951-2A40-41B6-A0ED-0F4771AF057A}" srcOrd="10" destOrd="0" presId="urn:microsoft.com/office/officeart/2005/8/layout/list1"/>
    <dgm:cxn modelId="{78D4832A-E5D2-4FAA-B62F-2D20C08B22BE}" type="presParOf" srcId="{C8F26103-51AF-4C12-8817-4B3DF68FEB3C}" destId="{871EF49C-09FF-4F89-8430-5351C3236D0E}" srcOrd="11" destOrd="0" presId="urn:microsoft.com/office/officeart/2005/8/layout/list1"/>
    <dgm:cxn modelId="{CB5A66C5-D429-473D-AC1C-23DC9160799B}" type="presParOf" srcId="{C8F26103-51AF-4C12-8817-4B3DF68FEB3C}" destId="{34129797-5C81-4BA7-A6AA-A922E8687934}" srcOrd="12" destOrd="0" presId="urn:microsoft.com/office/officeart/2005/8/layout/list1"/>
    <dgm:cxn modelId="{F7E2AFD3-F332-4C2E-A158-ADA9745F836C}" type="presParOf" srcId="{34129797-5C81-4BA7-A6AA-A922E8687934}" destId="{CFACC20F-8E21-4771-BFB4-984918E7B7F6}" srcOrd="0" destOrd="0" presId="urn:microsoft.com/office/officeart/2005/8/layout/list1"/>
    <dgm:cxn modelId="{50D62F1D-1A36-4AE4-B37E-B3A512D33DDF}" type="presParOf" srcId="{34129797-5C81-4BA7-A6AA-A922E8687934}" destId="{F85A069F-6BE6-4518-B4FA-67F25B7A5BAF}" srcOrd="1" destOrd="0" presId="urn:microsoft.com/office/officeart/2005/8/layout/list1"/>
    <dgm:cxn modelId="{125A84BC-F048-4B0F-9863-BB1A9CF3B590}" type="presParOf" srcId="{C8F26103-51AF-4C12-8817-4B3DF68FEB3C}" destId="{2F376630-29AB-4462-A171-9F041A216220}" srcOrd="13" destOrd="0" presId="urn:microsoft.com/office/officeart/2005/8/layout/list1"/>
    <dgm:cxn modelId="{D5094E86-9E85-47C9-94EF-A0BD937B4FA6}" type="presParOf" srcId="{C8F26103-51AF-4C12-8817-4B3DF68FEB3C}" destId="{8A20A222-9B01-4134-84E5-D71F5E4C5FF8}" srcOrd="14" destOrd="0" presId="urn:microsoft.com/office/officeart/2005/8/layout/list1"/>
    <dgm:cxn modelId="{8E8B392A-BC7E-412D-AA41-FD4436FE3B5F}" type="presParOf" srcId="{C8F26103-51AF-4C12-8817-4B3DF68FEB3C}" destId="{FCD2C2B6-72ED-4AC2-A557-311566B9899A}" srcOrd="15" destOrd="0" presId="urn:microsoft.com/office/officeart/2005/8/layout/list1"/>
    <dgm:cxn modelId="{8F67A2FD-5BEE-4E42-AA1E-991AD7A38B18}" type="presParOf" srcId="{C8F26103-51AF-4C12-8817-4B3DF68FEB3C}" destId="{AFD0B279-A2EC-4CD9-B452-309BE720A6FA}" srcOrd="16" destOrd="0" presId="urn:microsoft.com/office/officeart/2005/8/layout/list1"/>
    <dgm:cxn modelId="{38977650-0B74-46FF-A14A-683F1B3C9361}" type="presParOf" srcId="{AFD0B279-A2EC-4CD9-B452-309BE720A6FA}" destId="{C0638AD9-03E1-4582-A857-99A26EB9936A}" srcOrd="0" destOrd="0" presId="urn:microsoft.com/office/officeart/2005/8/layout/list1"/>
    <dgm:cxn modelId="{879017C1-0E36-4049-B801-11B0CE87ECFD}" type="presParOf" srcId="{AFD0B279-A2EC-4CD9-B452-309BE720A6FA}" destId="{4E48366B-570E-4D87-8249-972016A69EB5}" srcOrd="1" destOrd="0" presId="urn:microsoft.com/office/officeart/2005/8/layout/list1"/>
    <dgm:cxn modelId="{71435713-BF6A-465E-BD4B-5A736E780A96}" type="presParOf" srcId="{C8F26103-51AF-4C12-8817-4B3DF68FEB3C}" destId="{2F6AED13-99D1-425C-8BE5-77CDED578767}" srcOrd="17" destOrd="0" presId="urn:microsoft.com/office/officeart/2005/8/layout/list1"/>
    <dgm:cxn modelId="{72F8B3DB-973C-4A19-9BB2-04366B32DA7A}" type="presParOf" srcId="{C8F26103-51AF-4C12-8817-4B3DF68FEB3C}" destId="{0B52A3FD-7B0E-43F6-AEF9-02447B906074}" srcOrd="18" destOrd="0" presId="urn:microsoft.com/office/officeart/2005/8/layout/list1"/>
    <dgm:cxn modelId="{CEEBB551-6BFB-455F-84BF-4BD14FCBC93B}" type="presParOf" srcId="{C8F26103-51AF-4C12-8817-4B3DF68FEB3C}" destId="{8EC8238E-2319-4E27-9AC7-F74CB2AEF39D}" srcOrd="19" destOrd="0" presId="urn:microsoft.com/office/officeart/2005/8/layout/list1"/>
    <dgm:cxn modelId="{6096164C-0A99-4EEB-84A0-1A1F18864458}" type="presParOf" srcId="{C8F26103-51AF-4C12-8817-4B3DF68FEB3C}" destId="{CFF89A95-912D-41D2-BD92-98428629ED8A}" srcOrd="20" destOrd="0" presId="urn:microsoft.com/office/officeart/2005/8/layout/list1"/>
    <dgm:cxn modelId="{09DBCD11-4599-47D5-B966-E46C64D30CD2}" type="presParOf" srcId="{CFF89A95-912D-41D2-BD92-98428629ED8A}" destId="{4D763135-2E85-4D50-AB17-ACB2872122F3}" srcOrd="0" destOrd="0" presId="urn:microsoft.com/office/officeart/2005/8/layout/list1"/>
    <dgm:cxn modelId="{20AFDBDB-DF97-4607-9857-F7FC13FBB504}" type="presParOf" srcId="{CFF89A95-912D-41D2-BD92-98428629ED8A}" destId="{1A9BF345-FD9F-436A-84A4-FE741FBF93A1}" srcOrd="1" destOrd="0" presId="urn:microsoft.com/office/officeart/2005/8/layout/list1"/>
    <dgm:cxn modelId="{A6FB858D-5B06-4957-91A7-B634BE193A21}" type="presParOf" srcId="{C8F26103-51AF-4C12-8817-4B3DF68FEB3C}" destId="{BCBFB60F-A03F-4FCC-A8F5-6BDD506468BF}" srcOrd="21" destOrd="0" presId="urn:microsoft.com/office/officeart/2005/8/layout/list1"/>
    <dgm:cxn modelId="{EA8B71D7-F587-4010-962B-C3DEEB964B24}" type="presParOf" srcId="{C8F26103-51AF-4C12-8817-4B3DF68FEB3C}" destId="{8C9D55F4-6347-4B86-8E63-9251EB5A759A}" srcOrd="22" destOrd="0" presId="urn:microsoft.com/office/officeart/2005/8/layout/list1"/>
    <dgm:cxn modelId="{4BDDAEBF-132E-4DC2-98DA-148C19825419}" type="presParOf" srcId="{C8F26103-51AF-4C12-8817-4B3DF68FEB3C}" destId="{11D0824F-9591-4FFA-9CC3-1404E9FB803B}" srcOrd="23" destOrd="0" presId="urn:microsoft.com/office/officeart/2005/8/layout/list1"/>
    <dgm:cxn modelId="{25BA110C-3CA6-4EA4-867E-83A38B757F2E}" type="presParOf" srcId="{C8F26103-51AF-4C12-8817-4B3DF68FEB3C}" destId="{D517C979-267F-4591-A684-F9424ABF67AF}" srcOrd="24" destOrd="0" presId="urn:microsoft.com/office/officeart/2005/8/layout/list1"/>
    <dgm:cxn modelId="{35D620B9-E2F2-4615-886F-75899463A105}" type="presParOf" srcId="{D517C979-267F-4591-A684-F9424ABF67AF}" destId="{9CA88627-9ECC-46EF-8DF6-18AAEDC5964A}" srcOrd="0" destOrd="0" presId="urn:microsoft.com/office/officeart/2005/8/layout/list1"/>
    <dgm:cxn modelId="{28AFC8B7-8D4F-4F11-8646-DBBE4849FEE4}" type="presParOf" srcId="{D517C979-267F-4591-A684-F9424ABF67AF}" destId="{D7FF4DC3-9BFE-4FC6-93D9-4FB7630ED563}" srcOrd="1" destOrd="0" presId="urn:microsoft.com/office/officeart/2005/8/layout/list1"/>
    <dgm:cxn modelId="{2743DE1F-38E9-445D-BC7B-366EF22BBDE0}" type="presParOf" srcId="{C8F26103-51AF-4C12-8817-4B3DF68FEB3C}" destId="{5968AF5E-6AE9-4932-B404-756E21E4E6AB}" srcOrd="25" destOrd="0" presId="urn:microsoft.com/office/officeart/2005/8/layout/list1"/>
    <dgm:cxn modelId="{09195DAB-4F1D-4A35-BD6E-E83BBEE01286}" type="presParOf" srcId="{C8F26103-51AF-4C12-8817-4B3DF68FEB3C}" destId="{AECFB64C-11C2-4397-8DC6-709C68C66FB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DC872-5C28-4E96-83AC-3D4246F5FBB2}">
      <dsp:nvSpPr>
        <dsp:cNvPr id="0" name=""/>
        <dsp:cNvSpPr/>
      </dsp:nvSpPr>
      <dsp:spPr>
        <a:xfrm>
          <a:off x="0" y="310409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2E021-29AC-43A0-A34D-1C8C67ED791B}">
      <dsp:nvSpPr>
        <dsp:cNvPr id="0" name=""/>
        <dsp:cNvSpPr/>
      </dsp:nvSpPr>
      <dsp:spPr>
        <a:xfrm>
          <a:off x="489747" y="27055"/>
          <a:ext cx="9528213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Lograr y mantener estándares de alta calidad para los programas con fines de acreditación por primera vez o renovación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804" y="50112"/>
        <a:ext cx="9482099" cy="426206"/>
      </dsp:txXfrm>
    </dsp:sp>
    <dsp:sp modelId="{F99C6D3E-EAF7-4912-BB28-54F76F8A2B0C}">
      <dsp:nvSpPr>
        <dsp:cNvPr id="0" name=""/>
        <dsp:cNvSpPr/>
      </dsp:nvSpPr>
      <dsp:spPr>
        <a:xfrm>
          <a:off x="0" y="1125877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744DB-492E-4660-A7AB-91E6C56039CF}">
      <dsp:nvSpPr>
        <dsp:cNvPr id="0" name=""/>
        <dsp:cNvSpPr/>
      </dsp:nvSpPr>
      <dsp:spPr>
        <a:xfrm>
          <a:off x="489747" y="752815"/>
          <a:ext cx="9528213" cy="5620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Optimizar la generación de ingresos y manejo del presupuesto para satisfacer las necesidades académico administrativas que permitan el fortalecimiento institucional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183" y="780251"/>
        <a:ext cx="9473341" cy="507155"/>
      </dsp:txXfrm>
    </dsp:sp>
    <dsp:sp modelId="{467A9951-2A40-41B6-A0ED-0F4771AF057A}">
      <dsp:nvSpPr>
        <dsp:cNvPr id="0" name=""/>
        <dsp:cNvSpPr/>
      </dsp:nvSpPr>
      <dsp:spPr>
        <a:xfrm>
          <a:off x="0" y="1851637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FA25B-E684-42F9-968E-DDF8321D3C1E}">
      <dsp:nvSpPr>
        <dsp:cNvPr id="0" name=""/>
        <dsp:cNvSpPr/>
      </dsp:nvSpPr>
      <dsp:spPr>
        <a:xfrm>
          <a:off x="489747" y="1568283"/>
          <a:ext cx="9528213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oferta académica garantizando estándares de calidad en los programas, considerando las necesidades especiales de la comunidad académica</a:t>
          </a:r>
          <a:endParaRPr lang="es-CO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12804" y="1591340"/>
        <a:ext cx="9482099" cy="426206"/>
      </dsp:txXfrm>
    </dsp:sp>
    <dsp:sp modelId="{8A20A222-9B01-4134-84E5-D71F5E4C5FF8}">
      <dsp:nvSpPr>
        <dsp:cNvPr id="0" name=""/>
        <dsp:cNvSpPr/>
      </dsp:nvSpPr>
      <dsp:spPr>
        <a:xfrm>
          <a:off x="0" y="2577397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A069F-6BE6-4518-B4FA-67F25B7A5BAF}">
      <dsp:nvSpPr>
        <dsp:cNvPr id="0" name=""/>
        <dsp:cNvSpPr/>
      </dsp:nvSpPr>
      <dsp:spPr>
        <a:xfrm>
          <a:off x="527873" y="2297571"/>
          <a:ext cx="9528213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cobertura de los servicios de extensión y proyección social a los Grupos de Interés y el Sector Defensa</a:t>
          </a:r>
          <a:endParaRPr lang="es-CO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50930" y="2320628"/>
        <a:ext cx="9482099" cy="426206"/>
      </dsp:txXfrm>
    </dsp:sp>
    <dsp:sp modelId="{0B52A3FD-7B0E-43F6-AEF9-02447B906074}">
      <dsp:nvSpPr>
        <dsp:cNvPr id="0" name=""/>
        <dsp:cNvSpPr/>
      </dsp:nvSpPr>
      <dsp:spPr>
        <a:xfrm>
          <a:off x="0" y="3303157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8366B-570E-4D87-8249-972016A69EB5}">
      <dsp:nvSpPr>
        <dsp:cNvPr id="0" name=""/>
        <dsp:cNvSpPr/>
      </dsp:nvSpPr>
      <dsp:spPr>
        <a:xfrm>
          <a:off x="489747" y="3019803"/>
          <a:ext cx="9528213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Promover actividades que permitan el fortalecimiento de la cultura investigativa, innovadora y emprendedora en la UMNG</a:t>
          </a:r>
          <a:endParaRPr lang="es-CO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12804" y="3042860"/>
        <a:ext cx="9482099" cy="426206"/>
      </dsp:txXfrm>
    </dsp:sp>
    <dsp:sp modelId="{8C9D55F4-6347-4B86-8E63-9251EB5A759A}">
      <dsp:nvSpPr>
        <dsp:cNvPr id="0" name=""/>
        <dsp:cNvSpPr/>
      </dsp:nvSpPr>
      <dsp:spPr>
        <a:xfrm>
          <a:off x="0" y="4099250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F345-FD9F-436A-84A4-FE741FBF93A1}">
      <dsp:nvSpPr>
        <dsp:cNvPr id="0" name=""/>
        <dsp:cNvSpPr/>
      </dsp:nvSpPr>
      <dsp:spPr>
        <a:xfrm>
          <a:off x="524860" y="3745563"/>
          <a:ext cx="9528213" cy="542653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Producir publicaciones de carácter editorial especializado, asociadas a la generación de conocimiento en la UMNG</a:t>
          </a:r>
          <a:endParaRPr lang="es-CO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51350" y="3772053"/>
        <a:ext cx="9475233" cy="489673"/>
      </dsp:txXfrm>
    </dsp:sp>
    <dsp:sp modelId="{A9975386-C936-4264-9D97-6E8CAD44A6CF}">
      <dsp:nvSpPr>
        <dsp:cNvPr id="0" name=""/>
        <dsp:cNvSpPr/>
      </dsp:nvSpPr>
      <dsp:spPr>
        <a:xfrm>
          <a:off x="0" y="4825010"/>
          <a:ext cx="1049721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8FBC9-1296-4A31-A2AD-B23059233394}">
      <dsp:nvSpPr>
        <dsp:cNvPr id="0" name=""/>
        <dsp:cNvSpPr/>
      </dsp:nvSpPr>
      <dsp:spPr>
        <a:xfrm>
          <a:off x="524860" y="4606430"/>
          <a:ext cx="9528213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739" tIns="0" rIns="27773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Realizar la actualización y seguimiento periódico de los riesgos asociados a los procesos institucionales para evitar y/o disminuir los efectos negativos de su materialización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917" y="4629487"/>
        <a:ext cx="9482099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DC872-5C28-4E96-83AC-3D4246F5FBB2}">
      <dsp:nvSpPr>
        <dsp:cNvPr id="0" name=""/>
        <dsp:cNvSpPr/>
      </dsp:nvSpPr>
      <dsp:spPr>
        <a:xfrm>
          <a:off x="0" y="268203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2E021-29AC-43A0-A34D-1C8C67ED791B}">
      <dsp:nvSpPr>
        <dsp:cNvPr id="0" name=""/>
        <dsp:cNvSpPr/>
      </dsp:nvSpPr>
      <dsp:spPr>
        <a:xfrm>
          <a:off x="525216" y="99766"/>
          <a:ext cx="9475037" cy="389836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 internacionalización en las funciones sustantivas de la Institución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46" y="118796"/>
        <a:ext cx="9436977" cy="351776"/>
      </dsp:txXfrm>
    </dsp:sp>
    <dsp:sp modelId="{F99C6D3E-EAF7-4912-BB28-54F76F8A2B0C}">
      <dsp:nvSpPr>
        <dsp:cNvPr id="0" name=""/>
        <dsp:cNvSpPr/>
      </dsp:nvSpPr>
      <dsp:spPr>
        <a:xfrm>
          <a:off x="0" y="958739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744DB-492E-4660-A7AB-91E6C56039CF}">
      <dsp:nvSpPr>
        <dsp:cNvPr id="0" name=""/>
        <dsp:cNvSpPr/>
      </dsp:nvSpPr>
      <dsp:spPr>
        <a:xfrm>
          <a:off x="526592" y="617530"/>
          <a:ext cx="9446213" cy="681416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las actividades del Sistema Institucional de acreditación y aseguramiento de la calidad SIAAC para proponer acciones de mejoramiento continuo en aras de proyectar las fortalezas, superar las debilidades e innovar en las funciones sustantivas de la Universidad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56" y="650794"/>
        <a:ext cx="9379685" cy="614888"/>
      </dsp:txXfrm>
    </dsp:sp>
    <dsp:sp modelId="{467A9951-2A40-41B6-A0ED-0F4771AF057A}">
      <dsp:nvSpPr>
        <dsp:cNvPr id="0" name=""/>
        <dsp:cNvSpPr/>
      </dsp:nvSpPr>
      <dsp:spPr>
        <a:xfrm>
          <a:off x="0" y="1607390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FA25B-E684-42F9-968E-DDF8321D3C1E}">
      <dsp:nvSpPr>
        <dsp:cNvPr id="0" name=""/>
        <dsp:cNvSpPr/>
      </dsp:nvSpPr>
      <dsp:spPr>
        <a:xfrm>
          <a:off x="553346" y="1461262"/>
          <a:ext cx="9446213" cy="4428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Fortalecer el bienestar institucional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62" y="1482878"/>
        <a:ext cx="9402981" cy="399568"/>
      </dsp:txXfrm>
    </dsp:sp>
    <dsp:sp modelId="{8A20A222-9B01-4134-84E5-D71F5E4C5FF8}">
      <dsp:nvSpPr>
        <dsp:cNvPr id="0" name=""/>
        <dsp:cNvSpPr/>
      </dsp:nvSpPr>
      <dsp:spPr>
        <a:xfrm>
          <a:off x="0" y="2422370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A069F-6BE6-4518-B4FA-67F25B7A5BAF}">
      <dsp:nvSpPr>
        <dsp:cNvPr id="0" name=""/>
        <dsp:cNvSpPr/>
      </dsp:nvSpPr>
      <dsp:spPr>
        <a:xfrm>
          <a:off x="546282" y="2181801"/>
          <a:ext cx="9446213" cy="431411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Mantener y fortalecer el vínculo con los egresados como miembros activos de la Vida Institucional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342" y="2202861"/>
        <a:ext cx="9404093" cy="389291"/>
      </dsp:txXfrm>
    </dsp:sp>
    <dsp:sp modelId="{0B52A3FD-7B0E-43F6-AEF9-02447B906074}">
      <dsp:nvSpPr>
        <dsp:cNvPr id="0" name=""/>
        <dsp:cNvSpPr/>
      </dsp:nvSpPr>
      <dsp:spPr>
        <a:xfrm>
          <a:off x="0" y="3276187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8366B-570E-4D87-8249-972016A69EB5}">
      <dsp:nvSpPr>
        <dsp:cNvPr id="0" name=""/>
        <dsp:cNvSpPr/>
      </dsp:nvSpPr>
      <dsp:spPr>
        <a:xfrm>
          <a:off x="481192" y="3021051"/>
          <a:ext cx="9446213" cy="44996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Controlar la materialización de incidentes y prevenir enfermedades laborales en la comunidad neogranadina, fomentando una cultura de autocuidado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157" y="3043016"/>
        <a:ext cx="9402283" cy="406034"/>
      </dsp:txXfrm>
    </dsp:sp>
    <dsp:sp modelId="{8C9D55F4-6347-4B86-8E63-9251EB5A759A}">
      <dsp:nvSpPr>
        <dsp:cNvPr id="0" name=""/>
        <dsp:cNvSpPr/>
      </dsp:nvSpPr>
      <dsp:spPr>
        <a:xfrm>
          <a:off x="0" y="3997757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F345-FD9F-436A-84A4-FE741FBF93A1}">
      <dsp:nvSpPr>
        <dsp:cNvPr id="0" name=""/>
        <dsp:cNvSpPr/>
      </dsp:nvSpPr>
      <dsp:spPr>
        <a:xfrm>
          <a:off x="481192" y="3783826"/>
          <a:ext cx="9446213" cy="531948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Prevenir, mitigar  y atender la materialización de impactos  ambientales negativos y potenciar los impactos ambientales positivos con el fin de fomentar la sostenibilidad ambiental</a:t>
          </a:r>
          <a:endParaRPr lang="es-ES" sz="14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160" y="3809794"/>
        <a:ext cx="9394277" cy="480012"/>
      </dsp:txXfrm>
    </dsp:sp>
    <dsp:sp modelId="{AECFB64C-11C2-4397-8DC6-709C68C66FB4}">
      <dsp:nvSpPr>
        <dsp:cNvPr id="0" name=""/>
        <dsp:cNvSpPr/>
      </dsp:nvSpPr>
      <dsp:spPr>
        <a:xfrm>
          <a:off x="0" y="4642521"/>
          <a:ext cx="105043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F4DC3-9BFE-4FC6-93D9-4FB7630ED563}">
      <dsp:nvSpPr>
        <dsp:cNvPr id="0" name=""/>
        <dsp:cNvSpPr/>
      </dsp:nvSpPr>
      <dsp:spPr>
        <a:xfrm>
          <a:off x="560216" y="4472147"/>
          <a:ext cx="9446213" cy="325807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27" tIns="0" rIns="277927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Medir el cumplimiento de los requisitos de los grupos de interés internos y externos de la UMNG</a:t>
          </a:r>
          <a:endParaRPr lang="es-ES" sz="1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21" y="4488052"/>
        <a:ext cx="9414403" cy="29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956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62EC3-B054-470C-BD00-3AD32800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D7C9DB-83F1-A847-E4C9-CFEB6F216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D198FD-D168-A6EA-6CF5-380F62756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5CE8EC-3832-C5A4-2188-16212FC3C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6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6" name="Google Shape;89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95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2"/>
            </a:lvl1pPr>
            <a:lvl2pPr marL="444188" indent="0" algn="ctr">
              <a:buNone/>
              <a:defRPr sz="1943"/>
            </a:lvl2pPr>
            <a:lvl3pPr marL="888376" indent="0" algn="ctr">
              <a:buNone/>
              <a:defRPr sz="1749"/>
            </a:lvl3pPr>
            <a:lvl4pPr marL="1332564" indent="0" algn="ctr">
              <a:buNone/>
              <a:defRPr sz="1554"/>
            </a:lvl4pPr>
            <a:lvl5pPr marL="1776752" indent="0" algn="ctr">
              <a:buNone/>
              <a:defRPr sz="1554"/>
            </a:lvl5pPr>
            <a:lvl6pPr marL="2220940" indent="0" algn="ctr">
              <a:buNone/>
              <a:defRPr sz="1554"/>
            </a:lvl6pPr>
            <a:lvl7pPr marL="2665128" indent="0" algn="ctr">
              <a:buNone/>
              <a:defRPr sz="1554"/>
            </a:lvl7pPr>
            <a:lvl8pPr marL="3109316" indent="0" algn="ctr">
              <a:buNone/>
              <a:defRPr sz="1554"/>
            </a:lvl8pPr>
            <a:lvl9pPr marL="3553504" indent="0" algn="ctr">
              <a:buNone/>
              <a:defRPr sz="155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250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8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32">
                <a:solidFill>
                  <a:schemeClr val="tx1">
                    <a:tint val="75000"/>
                  </a:schemeClr>
                </a:solidFill>
              </a:defRPr>
            </a:lvl1pPr>
            <a:lvl2pPr marL="444188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888376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3pPr>
            <a:lvl4pPr marL="133256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675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20940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512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9316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350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553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5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395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9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09"/>
            </a:lvl1pPr>
            <a:lvl2pPr>
              <a:defRPr sz="2721"/>
            </a:lvl2pPr>
            <a:lvl3pPr>
              <a:defRPr sz="2332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660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9"/>
            </a:lvl1pPr>
            <a:lvl2pPr marL="444188" indent="0">
              <a:buNone/>
              <a:defRPr sz="2721"/>
            </a:lvl2pPr>
            <a:lvl3pPr marL="888376" indent="0">
              <a:buNone/>
              <a:defRPr sz="2332"/>
            </a:lvl3pPr>
            <a:lvl4pPr marL="1332564" indent="0">
              <a:buNone/>
              <a:defRPr sz="1943"/>
            </a:lvl4pPr>
            <a:lvl5pPr marL="1776752" indent="0">
              <a:buNone/>
              <a:defRPr sz="1943"/>
            </a:lvl5pPr>
            <a:lvl6pPr marL="2220940" indent="0">
              <a:buNone/>
              <a:defRPr sz="1943"/>
            </a:lvl6pPr>
            <a:lvl7pPr marL="2665128" indent="0">
              <a:buNone/>
              <a:defRPr sz="1943"/>
            </a:lvl7pPr>
            <a:lvl8pPr marL="3109316" indent="0">
              <a:buNone/>
              <a:defRPr sz="1943"/>
            </a:lvl8pPr>
            <a:lvl9pPr marL="3553504" indent="0">
              <a:buNone/>
              <a:defRPr sz="1943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163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578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183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2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6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2_En bl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14/05/2024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45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88376" rtl="0" eaLnBrk="1" latinLnBrk="0" hangingPunct="1">
        <a:lnSpc>
          <a:spcPct val="90000"/>
        </a:lnSpc>
        <a:spcBef>
          <a:spcPct val="0"/>
        </a:spcBef>
        <a:buNone/>
        <a:defRPr sz="4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094" indent="-222094" algn="l" defTabSz="888376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6628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2" kern="1200">
          <a:solidFill>
            <a:schemeClr val="tx1"/>
          </a:solidFill>
          <a:latin typeface="+mn-lt"/>
          <a:ea typeface="+mn-ea"/>
          <a:cs typeface="+mn-cs"/>
        </a:defRPr>
      </a:lvl2pPr>
      <a:lvl3pPr marL="111047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55465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998846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443034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88722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33141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77559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4418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88837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3pPr>
      <a:lvl4pPr marL="133256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776752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22094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66512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10931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55350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784" y="1774144"/>
            <a:ext cx="6454346" cy="630195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2654" y="3429000"/>
            <a:ext cx="3958282" cy="302697"/>
          </a:xfrm>
        </p:spPr>
        <p:txBody>
          <a:bodyPr>
            <a:normAutofit lnSpcReduction="10000"/>
          </a:bodyPr>
          <a:lstStyle/>
          <a:p>
            <a:r>
              <a:rPr lang="es-CO" sz="1600" dirty="0"/>
              <a:t>División de Gestión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383006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E6D4-880B-CB32-1F2D-442E8CA91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B27EF-DED3-6E99-53C4-5409766A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82" y="473474"/>
            <a:ext cx="6126771" cy="369332"/>
          </a:xfrm>
          <a:noFill/>
        </p:spPr>
        <p:txBody>
          <a:bodyPr vert="horz" wrap="square" lIns="155832" tIns="0" rIns="389579" bIns="0" rtlCol="0" anchor="ctr">
            <a:spAutoFit/>
          </a:bodyPr>
          <a:lstStyle/>
          <a:p>
            <a:pPr defTabSz="1234440">
              <a:lnSpc>
                <a:spcPct val="100000"/>
              </a:lnSpc>
            </a:pPr>
            <a:r>
              <a:rPr lang="es-MX" sz="2400" b="1" dirty="0">
                <a:solidFill>
                  <a:srgbClr val="0F2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2024</a:t>
            </a:r>
            <a:endParaRPr lang="es-CO" sz="2400" b="1" dirty="0">
              <a:solidFill>
                <a:srgbClr val="0F23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B5D74AAC-08F3-ED2F-1268-E37AE78A9A26}"/>
              </a:ext>
            </a:extLst>
          </p:cNvPr>
          <p:cNvGraphicFramePr/>
          <p:nvPr/>
        </p:nvGraphicFramePr>
        <p:xfrm>
          <a:off x="1198605" y="1082066"/>
          <a:ext cx="10497211" cy="530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Hexágono 38">
            <a:extLst>
              <a:ext uri="{FF2B5EF4-FFF2-40B4-BE49-F238E27FC236}">
                <a16:creationId xmlns:a16="http://schemas.microsoft.com/office/drawing/2014/main" id="{DC06EA34-AC1B-E007-973C-297FB164B444}"/>
              </a:ext>
            </a:extLst>
          </p:cNvPr>
          <p:cNvSpPr/>
          <p:nvPr/>
        </p:nvSpPr>
        <p:spPr>
          <a:xfrm>
            <a:off x="619884" y="1055711"/>
            <a:ext cx="791784" cy="67631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id="{65A85C45-1193-BB1A-2D6F-D2FAA460976C}"/>
              </a:ext>
            </a:extLst>
          </p:cNvPr>
          <p:cNvSpPr/>
          <p:nvPr/>
        </p:nvSpPr>
        <p:spPr>
          <a:xfrm>
            <a:off x="603673" y="1798007"/>
            <a:ext cx="791784" cy="67631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835C4214-ADC4-F5ED-2AD3-9208C71BD91C}"/>
              </a:ext>
            </a:extLst>
          </p:cNvPr>
          <p:cNvSpPr/>
          <p:nvPr/>
        </p:nvSpPr>
        <p:spPr>
          <a:xfrm>
            <a:off x="603674" y="2546490"/>
            <a:ext cx="791784" cy="67631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Hexágono 41">
            <a:extLst>
              <a:ext uri="{FF2B5EF4-FFF2-40B4-BE49-F238E27FC236}">
                <a16:creationId xmlns:a16="http://schemas.microsoft.com/office/drawing/2014/main" id="{80287517-3A5F-B527-61BC-27A64A299536}"/>
              </a:ext>
            </a:extLst>
          </p:cNvPr>
          <p:cNvSpPr/>
          <p:nvPr/>
        </p:nvSpPr>
        <p:spPr>
          <a:xfrm>
            <a:off x="603389" y="3294974"/>
            <a:ext cx="791784" cy="676315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3621909D-4FB7-4428-6373-929CA0C88AD2}"/>
              </a:ext>
            </a:extLst>
          </p:cNvPr>
          <p:cNvSpPr/>
          <p:nvPr/>
        </p:nvSpPr>
        <p:spPr>
          <a:xfrm>
            <a:off x="599407" y="4049643"/>
            <a:ext cx="791784" cy="67631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EAA31B2F-59B3-B608-8335-F61E9777A56C}"/>
              </a:ext>
            </a:extLst>
          </p:cNvPr>
          <p:cNvSpPr/>
          <p:nvPr/>
        </p:nvSpPr>
        <p:spPr>
          <a:xfrm>
            <a:off x="619884" y="4791940"/>
            <a:ext cx="791784" cy="67631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Hexágono 44">
            <a:extLst>
              <a:ext uri="{FF2B5EF4-FFF2-40B4-BE49-F238E27FC236}">
                <a16:creationId xmlns:a16="http://schemas.microsoft.com/office/drawing/2014/main" id="{716A05ED-5708-5F5C-B80E-3503D9BF79D7}"/>
              </a:ext>
            </a:extLst>
          </p:cNvPr>
          <p:cNvSpPr/>
          <p:nvPr/>
        </p:nvSpPr>
        <p:spPr>
          <a:xfrm>
            <a:off x="619884" y="5534237"/>
            <a:ext cx="791784" cy="67631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D7C1A47-4E83-6D74-D41C-A57EA7658AAE}"/>
              </a:ext>
            </a:extLst>
          </p:cNvPr>
          <p:cNvSpPr txBox="1"/>
          <p:nvPr/>
        </p:nvSpPr>
        <p:spPr>
          <a:xfrm>
            <a:off x="903910" y="1268569"/>
            <a:ext cx="25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6FF4B1F-7BE4-4967-147D-CF68B445665A}"/>
              </a:ext>
            </a:extLst>
          </p:cNvPr>
          <p:cNvSpPr txBox="1"/>
          <p:nvPr/>
        </p:nvSpPr>
        <p:spPr>
          <a:xfrm>
            <a:off x="858190" y="1990174"/>
            <a:ext cx="3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090102D-31E9-E767-3774-0331EEFFF4EE}"/>
              </a:ext>
            </a:extLst>
          </p:cNvPr>
          <p:cNvSpPr txBox="1"/>
          <p:nvPr/>
        </p:nvSpPr>
        <p:spPr>
          <a:xfrm>
            <a:off x="843255" y="2735791"/>
            <a:ext cx="3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7EE8E81-955F-9B58-4760-A4C1AF8B2F71}"/>
              </a:ext>
            </a:extLst>
          </p:cNvPr>
          <p:cNvSpPr txBox="1"/>
          <p:nvPr/>
        </p:nvSpPr>
        <p:spPr>
          <a:xfrm>
            <a:off x="883433" y="3484274"/>
            <a:ext cx="3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4EE7E9B-A778-DA74-8DD5-E91CD27CE06E}"/>
              </a:ext>
            </a:extLst>
          </p:cNvPr>
          <p:cNvSpPr txBox="1"/>
          <p:nvPr/>
        </p:nvSpPr>
        <p:spPr>
          <a:xfrm>
            <a:off x="883433" y="4232757"/>
            <a:ext cx="3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54A01FD-F76A-CAC6-2A06-10C58ECD1E0C}"/>
              </a:ext>
            </a:extLst>
          </p:cNvPr>
          <p:cNvSpPr txBox="1"/>
          <p:nvPr/>
        </p:nvSpPr>
        <p:spPr>
          <a:xfrm>
            <a:off x="888578" y="4998340"/>
            <a:ext cx="3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EEEF984-64CC-F57C-BDF4-D299BFBBD996}"/>
              </a:ext>
            </a:extLst>
          </p:cNvPr>
          <p:cNvSpPr txBox="1"/>
          <p:nvPr/>
        </p:nvSpPr>
        <p:spPr>
          <a:xfrm>
            <a:off x="883433" y="5729723"/>
            <a:ext cx="3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9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6"/>
          <p:cNvSpPr txBox="1">
            <a:spLocks noGrp="1"/>
          </p:cNvSpPr>
          <p:nvPr>
            <p:ph type="title"/>
          </p:nvPr>
        </p:nvSpPr>
        <p:spPr>
          <a:xfrm>
            <a:off x="6263403" y="414221"/>
            <a:ext cx="4450778" cy="4210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2024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B5C7E0E-D691-1980-2BEE-9B6B8789FDB8}"/>
              </a:ext>
            </a:extLst>
          </p:cNvPr>
          <p:cNvGraphicFramePr/>
          <p:nvPr/>
        </p:nvGraphicFramePr>
        <p:xfrm>
          <a:off x="1191491" y="1199626"/>
          <a:ext cx="10504325" cy="503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exágono 6">
            <a:extLst>
              <a:ext uri="{FF2B5EF4-FFF2-40B4-BE49-F238E27FC236}">
                <a16:creationId xmlns:a16="http://schemas.microsoft.com/office/drawing/2014/main" id="{2843ED6E-1992-4060-4C12-0E6BE2CCD0F4}"/>
              </a:ext>
            </a:extLst>
          </p:cNvPr>
          <p:cNvSpPr/>
          <p:nvPr/>
        </p:nvSpPr>
        <p:spPr>
          <a:xfrm>
            <a:off x="754814" y="1269231"/>
            <a:ext cx="673881" cy="577721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B5642F57-CBEB-C3B4-9DAB-94ACB4B55673}"/>
              </a:ext>
            </a:extLst>
          </p:cNvPr>
          <p:cNvSpPr/>
          <p:nvPr/>
        </p:nvSpPr>
        <p:spPr>
          <a:xfrm>
            <a:off x="754814" y="1921794"/>
            <a:ext cx="649676" cy="578584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B42C9C20-587E-2BA9-E23C-91AF81438E43}"/>
              </a:ext>
            </a:extLst>
          </p:cNvPr>
          <p:cNvSpPr/>
          <p:nvPr/>
        </p:nvSpPr>
        <p:spPr>
          <a:xfrm>
            <a:off x="750076" y="2661727"/>
            <a:ext cx="649676" cy="59357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842DD044-0BE1-37BE-FA7C-16D75229B721}"/>
              </a:ext>
            </a:extLst>
          </p:cNvPr>
          <p:cNvSpPr/>
          <p:nvPr/>
        </p:nvSpPr>
        <p:spPr>
          <a:xfrm>
            <a:off x="712885" y="3407494"/>
            <a:ext cx="672624" cy="59573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5264E5FB-C332-FB70-66AE-7BD9E00F2D51}"/>
              </a:ext>
            </a:extLst>
          </p:cNvPr>
          <p:cNvSpPr/>
          <p:nvPr/>
        </p:nvSpPr>
        <p:spPr>
          <a:xfrm>
            <a:off x="707144" y="4224873"/>
            <a:ext cx="672624" cy="55268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EC50550D-8655-E1D8-2804-E9BD211A1241}"/>
              </a:ext>
            </a:extLst>
          </p:cNvPr>
          <p:cNvSpPr/>
          <p:nvPr/>
        </p:nvSpPr>
        <p:spPr>
          <a:xfrm>
            <a:off x="747458" y="4942149"/>
            <a:ext cx="651192" cy="55089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BB1D0C-8BBA-EF41-658B-07F5F31EEFA8}"/>
              </a:ext>
            </a:extLst>
          </p:cNvPr>
          <p:cNvSpPr txBox="1"/>
          <p:nvPr/>
        </p:nvSpPr>
        <p:spPr>
          <a:xfrm>
            <a:off x="975046" y="1381569"/>
            <a:ext cx="31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91AE09-1AB9-BFC9-84CC-EE4D645A1A70}"/>
              </a:ext>
            </a:extLst>
          </p:cNvPr>
          <p:cNvSpPr txBox="1"/>
          <p:nvPr/>
        </p:nvSpPr>
        <p:spPr>
          <a:xfrm>
            <a:off x="954617" y="2129969"/>
            <a:ext cx="31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FD6B2-9846-16FE-5793-333D54C34D1B}"/>
              </a:ext>
            </a:extLst>
          </p:cNvPr>
          <p:cNvSpPr txBox="1"/>
          <p:nvPr/>
        </p:nvSpPr>
        <p:spPr>
          <a:xfrm>
            <a:off x="911097" y="2791263"/>
            <a:ext cx="593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D592F62-05D8-B8C8-5D1E-FE30B11B37C2}"/>
              </a:ext>
            </a:extLst>
          </p:cNvPr>
          <p:cNvSpPr txBox="1"/>
          <p:nvPr/>
        </p:nvSpPr>
        <p:spPr>
          <a:xfrm>
            <a:off x="852975" y="3544931"/>
            <a:ext cx="593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41A1316-E728-0A51-DD08-1FE327038C45}"/>
              </a:ext>
            </a:extLst>
          </p:cNvPr>
          <p:cNvSpPr txBox="1"/>
          <p:nvPr/>
        </p:nvSpPr>
        <p:spPr>
          <a:xfrm>
            <a:off x="830820" y="4342125"/>
            <a:ext cx="593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2FEAFD3-9C88-7F35-0D89-FCFACBD577BE}"/>
              </a:ext>
            </a:extLst>
          </p:cNvPr>
          <p:cNvSpPr txBox="1"/>
          <p:nvPr/>
        </p:nvSpPr>
        <p:spPr>
          <a:xfrm>
            <a:off x="831906" y="5103575"/>
            <a:ext cx="593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1B1C45F1-52AE-2E37-EE39-C6E93174E8CA}"/>
              </a:ext>
            </a:extLst>
          </p:cNvPr>
          <p:cNvSpPr/>
          <p:nvPr/>
        </p:nvSpPr>
        <p:spPr>
          <a:xfrm>
            <a:off x="787120" y="5608951"/>
            <a:ext cx="650165" cy="531002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3C2593B-94C5-1EDE-4166-0D9B9697E31E}"/>
              </a:ext>
            </a:extLst>
          </p:cNvPr>
          <p:cNvSpPr txBox="1"/>
          <p:nvPr/>
        </p:nvSpPr>
        <p:spPr>
          <a:xfrm>
            <a:off x="917460" y="5734220"/>
            <a:ext cx="593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2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Institucional-Universidad-Militar" id="{DA6F4141-2CD1-49EC-80CB-3DF50BDFF897}" vid="{C1BE5E91-AF92-443D-BA26-1BAB0FAA35C3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297</Words>
  <Application>Microsoft Office PowerPoint</Application>
  <PresentationFormat>Panorámica</PresentationFormat>
  <Paragraphs>34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1_Tema de Office</vt:lpstr>
      <vt:lpstr>OBJETIVOS INTEGRALES 2024</vt:lpstr>
      <vt:lpstr>Objetivos Integrales 2024</vt:lpstr>
      <vt:lpstr>Objetivos Integrales 2024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Gestión Calidad</cp:lastModifiedBy>
  <cp:revision>177</cp:revision>
  <dcterms:created xsi:type="dcterms:W3CDTF">2023-08-23T16:27:47Z</dcterms:created>
  <dcterms:modified xsi:type="dcterms:W3CDTF">2024-05-14T12:39:06Z</dcterms:modified>
</cp:coreProperties>
</file>