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4" r:id="rId3"/>
    <p:sldId id="257" r:id="rId4"/>
    <p:sldId id="298" r:id="rId5"/>
    <p:sldId id="301" r:id="rId6"/>
    <p:sldId id="308" r:id="rId7"/>
    <p:sldId id="309" r:id="rId8"/>
    <p:sldId id="302" r:id="rId9"/>
    <p:sldId id="305" r:id="rId10"/>
    <p:sldId id="307" r:id="rId11"/>
    <p:sldId id="306" r:id="rId12"/>
    <p:sldId id="297" r:id="rId13"/>
    <p:sldId id="281" r:id="rId14"/>
    <p:sldId id="310" r:id="rId15"/>
    <p:sldId id="311" r:id="rId16"/>
    <p:sldId id="258"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F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
    <p:restoredTop sz="94674"/>
  </p:normalViewPr>
  <p:slideViewPr>
    <p:cSldViewPr snapToGrid="0">
      <p:cViewPr varScale="1">
        <p:scale>
          <a:sx n="105" d="100"/>
          <a:sy n="105"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Hoja1!$B$4</c:f>
              <c:strCache>
                <c:ptCount val="1"/>
                <c:pt idx="0">
                  <c:v>Aprobado</c:v>
                </c:pt>
              </c:strCache>
            </c:strRef>
          </c:tx>
          <c:spPr>
            <a:solidFill>
              <a:schemeClr val="accent1"/>
            </a:solidFill>
            <a:ln>
              <a:noFill/>
            </a:ln>
            <a:effectLst/>
          </c:spPr>
          <c:invertIfNegative val="0"/>
          <c:dLbls>
            <c:dLbl>
              <c:idx val="0"/>
              <c:layout>
                <c:manualLayout>
                  <c:x val="1.5414258188824663E-3"/>
                  <c:y val="1.1267608966059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AC-47EF-AE11-69632913F3E9}"/>
                </c:ext>
              </c:extLst>
            </c:dLbl>
            <c:dLbl>
              <c:idx val="4"/>
              <c:layout>
                <c:manualLayout>
                  <c:x val="0"/>
                  <c:y val="1.1267608966059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AC-47EF-AE11-69632913F3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Hoja1!$C$3:$G$3</c:f>
              <c:numCache>
                <c:formatCode>General</c:formatCode>
                <c:ptCount val="5"/>
                <c:pt idx="0">
                  <c:v>2019</c:v>
                </c:pt>
                <c:pt idx="1">
                  <c:v>2020</c:v>
                </c:pt>
                <c:pt idx="2">
                  <c:v>2021</c:v>
                </c:pt>
                <c:pt idx="3">
                  <c:v>2022</c:v>
                </c:pt>
                <c:pt idx="4">
                  <c:v>2023</c:v>
                </c:pt>
              </c:numCache>
            </c:numRef>
          </c:cat>
          <c:val>
            <c:numRef>
              <c:f>Hoja1!$C$4:$G$4</c:f>
              <c:numCache>
                <c:formatCode>_-"$"\ * #,##0_-;\-"$"\ * #,##0_-;_-"$"\ * "-"??_-;_-@_-</c:formatCode>
                <c:ptCount val="5"/>
                <c:pt idx="0">
                  <c:v>750000000</c:v>
                </c:pt>
                <c:pt idx="1">
                  <c:v>570000000</c:v>
                </c:pt>
                <c:pt idx="2">
                  <c:v>511341200</c:v>
                </c:pt>
                <c:pt idx="3">
                  <c:v>400000000</c:v>
                </c:pt>
                <c:pt idx="4">
                  <c:v>752000000</c:v>
                </c:pt>
              </c:numCache>
            </c:numRef>
          </c:val>
          <c:extLst>
            <c:ext xmlns:c16="http://schemas.microsoft.com/office/drawing/2014/chart" uri="{C3380CC4-5D6E-409C-BE32-E72D297353CC}">
              <c16:uniqueId val="{00000002-A1AC-47EF-AE11-69632913F3E9}"/>
            </c:ext>
          </c:extLst>
        </c:ser>
        <c:ser>
          <c:idx val="1"/>
          <c:order val="1"/>
          <c:tx>
            <c:strRef>
              <c:f>Hoja1!$B$5</c:f>
              <c:strCache>
                <c:ptCount val="1"/>
                <c:pt idx="0">
                  <c:v>Ejecutado</c:v>
                </c:pt>
              </c:strCache>
            </c:strRef>
          </c:tx>
          <c:spPr>
            <a:solidFill>
              <a:schemeClr val="accent2"/>
            </a:solidFill>
            <a:ln>
              <a:noFill/>
            </a:ln>
            <a:effectLst/>
          </c:spPr>
          <c:invertIfNegative val="0"/>
          <c:dLbls>
            <c:dLbl>
              <c:idx val="0"/>
              <c:layout>
                <c:manualLayout>
                  <c:x val="6.1657032755298652E-3"/>
                  <c:y val="1.1267608966059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AC-47EF-AE11-69632913F3E9}"/>
                </c:ext>
              </c:extLst>
            </c:dLbl>
            <c:dLbl>
              <c:idx val="3"/>
              <c:layout>
                <c:manualLayout>
                  <c:x val="0"/>
                  <c:y val="9.0140871728474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AC-47EF-AE11-69632913F3E9}"/>
                </c:ext>
              </c:extLst>
            </c:dLbl>
            <c:dLbl>
              <c:idx val="4"/>
              <c:layout>
                <c:manualLayout>
                  <c:x val="-1.1303658757640873E-16"/>
                  <c:y val="1.1267608966059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AC-47EF-AE11-69632913F3E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Hoja1!$C$3:$G$3</c:f>
              <c:numCache>
                <c:formatCode>General</c:formatCode>
                <c:ptCount val="5"/>
                <c:pt idx="0">
                  <c:v>2019</c:v>
                </c:pt>
                <c:pt idx="1">
                  <c:v>2020</c:v>
                </c:pt>
                <c:pt idx="2">
                  <c:v>2021</c:v>
                </c:pt>
                <c:pt idx="3">
                  <c:v>2022</c:v>
                </c:pt>
                <c:pt idx="4">
                  <c:v>2023</c:v>
                </c:pt>
              </c:numCache>
            </c:numRef>
          </c:cat>
          <c:val>
            <c:numRef>
              <c:f>Hoja1!$C$5:$G$5</c:f>
              <c:numCache>
                <c:formatCode>_-"$"\ * #,##0_-;\-"$"\ * #,##0_-;_-"$"\ * "-"??_-;_-@_-</c:formatCode>
                <c:ptCount val="5"/>
                <c:pt idx="0">
                  <c:v>624457456</c:v>
                </c:pt>
                <c:pt idx="1">
                  <c:v>274908925</c:v>
                </c:pt>
                <c:pt idx="2">
                  <c:v>235035824</c:v>
                </c:pt>
                <c:pt idx="3">
                  <c:v>400000000</c:v>
                </c:pt>
                <c:pt idx="4">
                  <c:v>685000000</c:v>
                </c:pt>
              </c:numCache>
            </c:numRef>
          </c:val>
          <c:extLst>
            <c:ext xmlns:c16="http://schemas.microsoft.com/office/drawing/2014/chart" uri="{C3380CC4-5D6E-409C-BE32-E72D297353CC}">
              <c16:uniqueId val="{00000006-A1AC-47EF-AE11-69632913F3E9}"/>
            </c:ext>
          </c:extLst>
        </c:ser>
        <c:dLbls>
          <c:showLegendKey val="0"/>
          <c:showVal val="1"/>
          <c:showCatName val="0"/>
          <c:showSerName val="0"/>
          <c:showPercent val="0"/>
          <c:showBubbleSize val="0"/>
        </c:dLbls>
        <c:gapWidth val="150"/>
        <c:overlap val="-25"/>
        <c:axId val="1173668975"/>
        <c:axId val="1173671055"/>
      </c:barChart>
      <c:catAx>
        <c:axId val="117366897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es-CO"/>
          </a:p>
        </c:txPr>
        <c:crossAx val="1173671055"/>
        <c:crosses val="autoZero"/>
        <c:auto val="1"/>
        <c:lblAlgn val="ctr"/>
        <c:lblOffset val="100"/>
        <c:noMultiLvlLbl val="0"/>
      </c:catAx>
      <c:valAx>
        <c:axId val="1173671055"/>
        <c:scaling>
          <c:orientation val="minMax"/>
        </c:scaling>
        <c:delete val="1"/>
        <c:axPos val="l"/>
        <c:numFmt formatCode="_-&quot;$&quot;\ * #,##0_-;\-&quot;$&quot;\ * #,##0_-;_-&quot;$&quot;\ * &quot;-&quot;??_-;_-@_-" sourceLinked="1"/>
        <c:majorTickMark val="none"/>
        <c:minorTickMark val="none"/>
        <c:tickLblPos val="nextTo"/>
        <c:crossAx val="1173668975"/>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CO"/>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b="1"/>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717C-8821-9C4D-8D8F-19BE18CB349F}" type="datetimeFigureOut">
              <a:rPr lang="es-CO" smtClean="0"/>
              <a:t>10/07/2024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626D7-F67B-C546-BA4E-E080FBB48122}" type="slidenum">
              <a:rPr lang="es-CO" smtClean="0"/>
              <a:t>‹Nº›</a:t>
            </a:fld>
            <a:endParaRPr lang="es-CO"/>
          </a:p>
        </p:txBody>
      </p:sp>
    </p:spTree>
    <p:extLst>
      <p:ext uri="{BB962C8B-B14F-4D97-AF65-F5344CB8AC3E}">
        <p14:creationId xmlns:p14="http://schemas.microsoft.com/office/powerpoint/2010/main" val="354068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a:t>
            </a:fld>
            <a:endParaRPr lang="es-CO"/>
          </a:p>
        </p:txBody>
      </p:sp>
    </p:spTree>
    <p:extLst>
      <p:ext uri="{BB962C8B-B14F-4D97-AF65-F5344CB8AC3E}">
        <p14:creationId xmlns:p14="http://schemas.microsoft.com/office/powerpoint/2010/main" val="364776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56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17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4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3</a:t>
            </a:fld>
            <a:endParaRPr lang="es-CO"/>
          </a:p>
        </p:txBody>
      </p:sp>
    </p:spTree>
    <p:extLst>
      <p:ext uri="{BB962C8B-B14F-4D97-AF65-F5344CB8AC3E}">
        <p14:creationId xmlns:p14="http://schemas.microsoft.com/office/powerpoint/2010/main" val="284602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94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6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133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88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28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D0FE2-B457-A066-8F41-651A7CC8745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E63218E5-7770-FED5-77B1-B136EB438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4BD38F38-5418-8AB4-4634-C83484E695EF}"/>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5" name="Marcador de pie de página 4">
            <a:extLst>
              <a:ext uri="{FF2B5EF4-FFF2-40B4-BE49-F238E27FC236}">
                <a16:creationId xmlns:a16="http://schemas.microsoft.com/office/drawing/2014/main" id="{8364AA17-B49C-1F2A-68C2-BCE6631D0E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004676-A087-5C87-852D-673EEE7FD2D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51490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BAE1-84C9-A5C3-4C19-1363ED2D1E2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2A42147-A407-2A52-7DAA-15F88FD54CF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EB24788-45D0-7F27-C4EA-5CBFC8451A56}"/>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5" name="Marcador de pie de página 4">
            <a:extLst>
              <a:ext uri="{FF2B5EF4-FFF2-40B4-BE49-F238E27FC236}">
                <a16:creationId xmlns:a16="http://schemas.microsoft.com/office/drawing/2014/main" id="{7AD5A482-8329-DF8B-76BB-1D325EC3C0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D64712-E9E8-8201-833F-6966FCF0218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75973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D42891-2A66-B9B1-8BEE-FED5A8EDB5C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CD2E23F-4E88-BE3E-B7DD-34356A5CC43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FB687FD-05CD-C297-39CE-9E6997F891FF}"/>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5" name="Marcador de pie de página 4">
            <a:extLst>
              <a:ext uri="{FF2B5EF4-FFF2-40B4-BE49-F238E27FC236}">
                <a16:creationId xmlns:a16="http://schemas.microsoft.com/office/drawing/2014/main" id="{E5FA67FD-5ACF-299D-92A9-6C9C7126145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158DBF-0B53-034C-6772-942EBBE08DF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72973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0EE7E-16A2-89DD-C3E1-DBC8BB9E39A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CF911E5-08AE-56B2-C6A4-7B346DACC44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F5F6777-E97B-0AB1-65E3-1C4178C5A473}"/>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5" name="Marcador de pie de página 4">
            <a:extLst>
              <a:ext uri="{FF2B5EF4-FFF2-40B4-BE49-F238E27FC236}">
                <a16:creationId xmlns:a16="http://schemas.microsoft.com/office/drawing/2014/main" id="{E1121522-5BCA-A250-79D7-2C266BB06C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7E4B06-EF23-B2AA-F9D0-0D09145079C2}"/>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27263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FA003-E691-3FB4-22FD-2D26DC4C754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08A0AF6-E843-79A2-9F1B-C185D6541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CBB28DC-8989-875C-9235-3F2259977E72}"/>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5" name="Marcador de pie de página 4">
            <a:extLst>
              <a:ext uri="{FF2B5EF4-FFF2-40B4-BE49-F238E27FC236}">
                <a16:creationId xmlns:a16="http://schemas.microsoft.com/office/drawing/2014/main" id="{2C7F834C-52CF-CB5C-48C3-39FD6D36B2D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E70C5C-B366-4175-1071-EB4BA6306F01}"/>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59367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6C200-9AF3-3191-AC58-7BAF277BA01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EF85614-AB05-3050-AC63-95DD6092E39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27F60A8-E53C-7B5D-2072-199AD3A4FCD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2E683828-E2F2-E97A-3530-F061969E969D}"/>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6" name="Marcador de pie de página 5">
            <a:extLst>
              <a:ext uri="{FF2B5EF4-FFF2-40B4-BE49-F238E27FC236}">
                <a16:creationId xmlns:a16="http://schemas.microsoft.com/office/drawing/2014/main" id="{C0633A1B-A3DA-D798-8EB1-B02E517F8EE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C7A822B-2660-5A91-40CB-AF9169FC341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11184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A2E88-4E54-1F5C-640D-3BECBD89D92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5CD52DB-52E7-DE5E-F668-78C0D7FF6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BEB7574-6D66-C17E-B97F-374A78CA30A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5A4F76D-CC4F-9766-8172-88E746F17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968EC9D-5B49-26CB-65A1-61478370148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1CE850F-5FE9-2967-8545-CDF284FC55F1}"/>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8" name="Marcador de pie de página 7">
            <a:extLst>
              <a:ext uri="{FF2B5EF4-FFF2-40B4-BE49-F238E27FC236}">
                <a16:creationId xmlns:a16="http://schemas.microsoft.com/office/drawing/2014/main" id="{AB7ACA90-8E81-ECB8-B397-91C19C01F79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277526-A4B6-4DAA-F739-7E9A6E103A46}"/>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60551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55D05-D02E-329A-4266-B0538A62772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EF5370B-AFE8-55B1-E7D8-CDB7C3E10832}"/>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4" name="Marcador de pie de página 3">
            <a:extLst>
              <a:ext uri="{FF2B5EF4-FFF2-40B4-BE49-F238E27FC236}">
                <a16:creationId xmlns:a16="http://schemas.microsoft.com/office/drawing/2014/main" id="{394FB608-9A4D-DFC1-B15A-677B1E540D5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845FA74-5507-18C4-1BBC-FC722983549A}"/>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9543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C0596D6-7664-35AA-81B3-5BA5DC57FFB0}"/>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3" name="Marcador de pie de página 2">
            <a:extLst>
              <a:ext uri="{FF2B5EF4-FFF2-40B4-BE49-F238E27FC236}">
                <a16:creationId xmlns:a16="http://schemas.microsoft.com/office/drawing/2014/main" id="{3F2CF8AE-AB31-6B37-2E60-EDB015F903E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8F8118F-C55E-C7A8-1ACA-C9D0D4A47840}"/>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15791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E9AE8-CFE7-7D0A-CC71-EA26F28841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5175A795-511F-C8C0-9B26-F254AC181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E6B217AD-F7BE-94FF-70F7-F40AB8837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22EE662-7765-AAF8-3B67-4489F07B819D}"/>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6" name="Marcador de pie de página 5">
            <a:extLst>
              <a:ext uri="{FF2B5EF4-FFF2-40B4-BE49-F238E27FC236}">
                <a16:creationId xmlns:a16="http://schemas.microsoft.com/office/drawing/2014/main" id="{CC2FF6B2-BC9E-6DAD-6911-F5A55BF6334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6B8F64F-AD32-B854-6EFE-B2366C570D28}"/>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2302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2F4BB-7733-A069-26AC-EA76E8F50C0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9F0B4704-E5CD-F6DB-5303-25577B817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A886568-5232-3368-1807-1EF118F28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1A2E62C-A617-FA11-1782-BF978DAC25C4}"/>
              </a:ext>
            </a:extLst>
          </p:cNvPr>
          <p:cNvSpPr>
            <a:spLocks noGrp="1"/>
          </p:cNvSpPr>
          <p:nvPr>
            <p:ph type="dt" sz="half" idx="10"/>
          </p:nvPr>
        </p:nvSpPr>
        <p:spPr/>
        <p:txBody>
          <a:bodyPr/>
          <a:lstStyle/>
          <a:p>
            <a:fld id="{D5BB5B69-21D3-F44F-A4F5-5B635EAB44DA}" type="datetimeFigureOut">
              <a:rPr lang="es-CO" smtClean="0"/>
              <a:t>10/07/2024</a:t>
            </a:fld>
            <a:endParaRPr lang="es-CO"/>
          </a:p>
        </p:txBody>
      </p:sp>
      <p:sp>
        <p:nvSpPr>
          <p:cNvPr id="6" name="Marcador de pie de página 5">
            <a:extLst>
              <a:ext uri="{FF2B5EF4-FFF2-40B4-BE49-F238E27FC236}">
                <a16:creationId xmlns:a16="http://schemas.microsoft.com/office/drawing/2014/main" id="{E7C2335F-977D-E8DC-CB3F-17161625AD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E20F7C-8430-DA0B-2491-C1FF84AF9824}"/>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49121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B8D8EC-AA80-D363-7188-76329020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76D197D-9FCA-9D69-A72F-D8A25AC1D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D79DC54-28F5-7F7D-647C-B0BCA5B49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B5B69-21D3-F44F-A4F5-5B635EAB44DA}" type="datetimeFigureOut">
              <a:rPr lang="es-CO" smtClean="0"/>
              <a:t>10/07/2024</a:t>
            </a:fld>
            <a:endParaRPr lang="es-CO"/>
          </a:p>
        </p:txBody>
      </p:sp>
      <p:sp>
        <p:nvSpPr>
          <p:cNvPr id="5" name="Marcador de pie de página 4">
            <a:extLst>
              <a:ext uri="{FF2B5EF4-FFF2-40B4-BE49-F238E27FC236}">
                <a16:creationId xmlns:a16="http://schemas.microsoft.com/office/drawing/2014/main" id="{9FDCDF3A-E3FB-298C-FEE4-27C7AE5CA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80BA162-DC0E-63E4-423B-90711B09A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A63F6-110D-E44B-A5EE-8C57CE461AE3}" type="slidenum">
              <a:rPr lang="es-CO" smtClean="0"/>
              <a:t>‹Nº›</a:t>
            </a:fld>
            <a:endParaRPr lang="es-CO"/>
          </a:p>
        </p:txBody>
      </p:sp>
    </p:spTree>
    <p:extLst>
      <p:ext uri="{BB962C8B-B14F-4D97-AF65-F5344CB8AC3E}">
        <p14:creationId xmlns:p14="http://schemas.microsoft.com/office/powerpoint/2010/main" val="318429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9FACEE-5547-5DDC-AE7B-06213BF08840}"/>
              </a:ext>
            </a:extLst>
          </p:cNvPr>
          <p:cNvSpPr>
            <a:spLocks noGrp="1"/>
          </p:cNvSpPr>
          <p:nvPr>
            <p:ph type="ctrTitle"/>
          </p:nvPr>
        </p:nvSpPr>
        <p:spPr>
          <a:xfrm>
            <a:off x="6010492" y="2528731"/>
            <a:ext cx="6454346" cy="630195"/>
          </a:xfrm>
        </p:spPr>
        <p:txBody>
          <a:bodyPr>
            <a:normAutofit fontScale="90000"/>
          </a:bodyPr>
          <a:lstStyle/>
          <a:p>
            <a:r>
              <a:rPr lang="es-ES" sz="3200" b="1" dirty="0">
                <a:solidFill>
                  <a:schemeClr val="accent1">
                    <a:lumMod val="50000"/>
                  </a:schemeClr>
                </a:solidFill>
                <a:latin typeface="Arial" panose="020B0604020202020204" pitchFamily="34" charset="0"/>
                <a:cs typeface="Arial" panose="020B0604020202020204" pitchFamily="34" charset="0"/>
              </a:rPr>
              <a:t>División de Gestión del Talento Humano</a:t>
            </a:r>
          </a:p>
        </p:txBody>
      </p:sp>
    </p:spTree>
    <p:extLst>
      <p:ext uri="{BB962C8B-B14F-4D97-AF65-F5344CB8AC3E}">
        <p14:creationId xmlns:p14="http://schemas.microsoft.com/office/powerpoint/2010/main" val="124636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651E2450-5B39-DF81-60BF-35A4455FBA72}"/>
              </a:ext>
            </a:extLst>
          </p:cNvPr>
          <p:cNvSpPr txBox="1"/>
          <p:nvPr/>
        </p:nvSpPr>
        <p:spPr>
          <a:xfrm>
            <a:off x="3054096" y="987552"/>
            <a:ext cx="7408823" cy="369332"/>
          </a:xfrm>
          <a:prstGeom prst="rect">
            <a:avLst/>
          </a:prstGeom>
          <a:noFill/>
        </p:spPr>
        <p:txBody>
          <a:bodyPr wrap="none" rtlCol="0">
            <a:spAutoFit/>
          </a:bodyPr>
          <a:lstStyle/>
          <a:p>
            <a:r>
              <a:rPr lang="es-CO" sz="1800" b="1" dirty="0">
                <a:solidFill>
                  <a:schemeClr val="accent1">
                    <a:lumMod val="50000"/>
                  </a:schemeClr>
                </a:solidFill>
                <a:latin typeface="Arial" panose="020B0604020202020204" pitchFamily="34" charset="0"/>
                <a:cs typeface="Arial" panose="020B0604020202020204" pitchFamily="34" charset="0"/>
              </a:rPr>
              <a:t>Personal Administrativo Plant</a:t>
            </a:r>
            <a:r>
              <a:rPr lang="es-CO" b="1" dirty="0">
                <a:solidFill>
                  <a:schemeClr val="accent1">
                    <a:lumMod val="50000"/>
                  </a:schemeClr>
                </a:solidFill>
                <a:latin typeface="Arial" panose="020B0604020202020204" pitchFamily="34" charset="0"/>
                <a:cs typeface="Arial" panose="020B0604020202020204" pitchFamily="34" charset="0"/>
              </a:rPr>
              <a:t>a Universidad Militar Nueva Granada</a:t>
            </a:r>
            <a:endParaRPr lang="es-CO" dirty="0"/>
          </a:p>
        </p:txBody>
      </p:sp>
      <p:graphicFrame>
        <p:nvGraphicFramePr>
          <p:cNvPr id="7" name="Tabla 6">
            <a:extLst>
              <a:ext uri="{FF2B5EF4-FFF2-40B4-BE49-F238E27FC236}">
                <a16:creationId xmlns:a16="http://schemas.microsoft.com/office/drawing/2014/main" id="{ABE08336-11BF-6AAE-357C-8DD4DC182DA9}"/>
              </a:ext>
            </a:extLst>
          </p:cNvPr>
          <p:cNvGraphicFramePr>
            <a:graphicFrameLocks noGrp="1"/>
          </p:cNvGraphicFramePr>
          <p:nvPr>
            <p:extLst>
              <p:ext uri="{D42A27DB-BD31-4B8C-83A1-F6EECF244321}">
                <p14:modId xmlns:p14="http://schemas.microsoft.com/office/powerpoint/2010/main" val="299539503"/>
              </p:ext>
            </p:extLst>
          </p:nvPr>
        </p:nvGraphicFramePr>
        <p:xfrm>
          <a:off x="4054444" y="2009648"/>
          <a:ext cx="4996934" cy="2595880"/>
        </p:xfrm>
        <a:graphic>
          <a:graphicData uri="http://schemas.openxmlformats.org/drawingml/2006/table">
            <a:tbl>
              <a:tblPr firstRow="1" bandRow="1">
                <a:tableStyleId>{5C22544A-7EE6-4342-B048-85BDC9FD1C3A}</a:tableStyleId>
              </a:tblPr>
              <a:tblGrid>
                <a:gridCol w="2322051">
                  <a:extLst>
                    <a:ext uri="{9D8B030D-6E8A-4147-A177-3AD203B41FA5}">
                      <a16:colId xmlns:a16="http://schemas.microsoft.com/office/drawing/2014/main" val="1057964424"/>
                    </a:ext>
                  </a:extLst>
                </a:gridCol>
                <a:gridCol w="2674883">
                  <a:extLst>
                    <a:ext uri="{9D8B030D-6E8A-4147-A177-3AD203B41FA5}">
                      <a16:colId xmlns:a16="http://schemas.microsoft.com/office/drawing/2014/main" val="1188019547"/>
                    </a:ext>
                  </a:extLst>
                </a:gridCol>
              </a:tblGrid>
              <a:tr h="370840">
                <a:tc>
                  <a:txBody>
                    <a:bodyPr/>
                    <a:lstStyle/>
                    <a:p>
                      <a:pPr algn="ctr"/>
                      <a:r>
                        <a:rPr lang="es-ES" b="1" dirty="0"/>
                        <a:t>NIVEL </a:t>
                      </a:r>
                      <a:endParaRPr lang="es-CO" b="1" dirty="0"/>
                    </a:p>
                  </a:txBody>
                  <a:tcPr/>
                </a:tc>
                <a:tc>
                  <a:txBody>
                    <a:bodyPr/>
                    <a:lstStyle/>
                    <a:p>
                      <a:pPr algn="ctr"/>
                      <a:r>
                        <a:rPr lang="es-ES" b="1" dirty="0"/>
                        <a:t>No. EMPLEOS </a:t>
                      </a:r>
                      <a:endParaRPr lang="es-CO" b="1" dirty="0"/>
                    </a:p>
                  </a:txBody>
                  <a:tcPr/>
                </a:tc>
                <a:extLst>
                  <a:ext uri="{0D108BD9-81ED-4DB2-BD59-A6C34878D82A}">
                    <a16:rowId xmlns:a16="http://schemas.microsoft.com/office/drawing/2014/main" val="3381141899"/>
                  </a:ext>
                </a:extLst>
              </a:tr>
              <a:tr h="370840">
                <a:tc>
                  <a:txBody>
                    <a:bodyPr/>
                    <a:lstStyle/>
                    <a:p>
                      <a:r>
                        <a:rPr lang="es-ES" dirty="0"/>
                        <a:t>DIRECTIVO</a:t>
                      </a:r>
                      <a:endParaRPr lang="es-CO" dirty="0"/>
                    </a:p>
                  </a:txBody>
                  <a:tcPr/>
                </a:tc>
                <a:tc>
                  <a:txBody>
                    <a:bodyPr/>
                    <a:lstStyle/>
                    <a:p>
                      <a:pPr algn="ctr"/>
                      <a:r>
                        <a:rPr lang="es-ES" dirty="0"/>
                        <a:t>20</a:t>
                      </a:r>
                      <a:endParaRPr lang="es-CO" dirty="0"/>
                    </a:p>
                  </a:txBody>
                  <a:tcPr/>
                </a:tc>
                <a:extLst>
                  <a:ext uri="{0D108BD9-81ED-4DB2-BD59-A6C34878D82A}">
                    <a16:rowId xmlns:a16="http://schemas.microsoft.com/office/drawing/2014/main" val="1710630898"/>
                  </a:ext>
                </a:extLst>
              </a:tr>
              <a:tr h="370840">
                <a:tc>
                  <a:txBody>
                    <a:bodyPr/>
                    <a:lstStyle/>
                    <a:p>
                      <a:r>
                        <a:rPr lang="es-CO" sz="1800" b="0" i="0" u="none" strike="noStrike" kern="1200" baseline="0" dirty="0">
                          <a:solidFill>
                            <a:schemeClr val="dk1"/>
                          </a:solidFill>
                          <a:latin typeface="+mn-lt"/>
                          <a:ea typeface="+mn-ea"/>
                          <a:cs typeface="+mn-cs"/>
                        </a:rPr>
                        <a:t>ASESOR</a:t>
                      </a:r>
                      <a:endParaRPr lang="es-CO" dirty="0"/>
                    </a:p>
                  </a:txBody>
                  <a:tcPr/>
                </a:tc>
                <a:tc>
                  <a:txBody>
                    <a:bodyPr/>
                    <a:lstStyle/>
                    <a:p>
                      <a:pPr algn="ctr"/>
                      <a:r>
                        <a:rPr lang="es-ES" dirty="0"/>
                        <a:t>5</a:t>
                      </a:r>
                      <a:endParaRPr lang="es-CO" dirty="0"/>
                    </a:p>
                  </a:txBody>
                  <a:tcPr/>
                </a:tc>
                <a:extLst>
                  <a:ext uri="{0D108BD9-81ED-4DB2-BD59-A6C34878D82A}">
                    <a16:rowId xmlns:a16="http://schemas.microsoft.com/office/drawing/2014/main" val="1931023556"/>
                  </a:ext>
                </a:extLst>
              </a:tr>
              <a:tr h="370840">
                <a:tc>
                  <a:txBody>
                    <a:bodyPr/>
                    <a:lstStyle/>
                    <a:p>
                      <a:r>
                        <a:rPr lang="es-CO" sz="1800" b="0" i="0" u="none" strike="noStrike" kern="1200" baseline="0" dirty="0">
                          <a:solidFill>
                            <a:schemeClr val="dk1"/>
                          </a:solidFill>
                          <a:latin typeface="+mn-lt"/>
                          <a:ea typeface="+mn-ea"/>
                          <a:cs typeface="+mn-cs"/>
                        </a:rPr>
                        <a:t>PROFESIONAL</a:t>
                      </a:r>
                      <a:endParaRPr lang="es-CO" dirty="0"/>
                    </a:p>
                  </a:txBody>
                  <a:tcPr/>
                </a:tc>
                <a:tc>
                  <a:txBody>
                    <a:bodyPr/>
                    <a:lstStyle/>
                    <a:p>
                      <a:pPr algn="ctr"/>
                      <a:r>
                        <a:rPr lang="es-ES" dirty="0"/>
                        <a:t>198</a:t>
                      </a:r>
                      <a:endParaRPr lang="es-CO" dirty="0"/>
                    </a:p>
                  </a:txBody>
                  <a:tcPr/>
                </a:tc>
                <a:extLst>
                  <a:ext uri="{0D108BD9-81ED-4DB2-BD59-A6C34878D82A}">
                    <a16:rowId xmlns:a16="http://schemas.microsoft.com/office/drawing/2014/main" val="1135468861"/>
                  </a:ext>
                </a:extLst>
              </a:tr>
              <a:tr h="370840">
                <a:tc>
                  <a:txBody>
                    <a:bodyPr/>
                    <a:lstStyle/>
                    <a:p>
                      <a:r>
                        <a:rPr lang="es-CO" sz="1800" b="0" i="0" u="none" strike="noStrike" kern="1200" baseline="0" dirty="0">
                          <a:solidFill>
                            <a:schemeClr val="dk1"/>
                          </a:solidFill>
                          <a:latin typeface="+mn-lt"/>
                          <a:ea typeface="+mn-ea"/>
                          <a:cs typeface="+mn-cs"/>
                        </a:rPr>
                        <a:t>TÉCNICO</a:t>
                      </a:r>
                      <a:endParaRPr lang="es-CO" dirty="0"/>
                    </a:p>
                  </a:txBody>
                  <a:tcPr/>
                </a:tc>
                <a:tc>
                  <a:txBody>
                    <a:bodyPr/>
                    <a:lstStyle/>
                    <a:p>
                      <a:pPr algn="ctr"/>
                      <a:r>
                        <a:rPr lang="es-ES" dirty="0"/>
                        <a:t>217</a:t>
                      </a:r>
                      <a:endParaRPr lang="es-CO" dirty="0"/>
                    </a:p>
                  </a:txBody>
                  <a:tcPr/>
                </a:tc>
                <a:extLst>
                  <a:ext uri="{0D108BD9-81ED-4DB2-BD59-A6C34878D82A}">
                    <a16:rowId xmlns:a16="http://schemas.microsoft.com/office/drawing/2014/main" val="1866180018"/>
                  </a:ext>
                </a:extLst>
              </a:tr>
              <a:tr h="370840">
                <a:tc>
                  <a:txBody>
                    <a:bodyPr/>
                    <a:lstStyle/>
                    <a:p>
                      <a:r>
                        <a:rPr lang="es-CO" sz="1800" b="0" i="0" u="none" strike="noStrike" kern="1200" baseline="0" dirty="0">
                          <a:solidFill>
                            <a:schemeClr val="dk1"/>
                          </a:solidFill>
                          <a:latin typeface="+mn-lt"/>
                          <a:ea typeface="+mn-ea"/>
                          <a:cs typeface="+mn-cs"/>
                        </a:rPr>
                        <a:t>ASISTENCIAL</a:t>
                      </a:r>
                      <a:endParaRPr lang="es-CO" dirty="0"/>
                    </a:p>
                  </a:txBody>
                  <a:tcPr/>
                </a:tc>
                <a:tc>
                  <a:txBody>
                    <a:bodyPr/>
                    <a:lstStyle/>
                    <a:p>
                      <a:pPr algn="ctr"/>
                      <a:r>
                        <a:rPr lang="es-ES" dirty="0"/>
                        <a:t>223</a:t>
                      </a:r>
                      <a:endParaRPr lang="es-CO" dirty="0"/>
                    </a:p>
                  </a:txBody>
                  <a:tcPr/>
                </a:tc>
                <a:extLst>
                  <a:ext uri="{0D108BD9-81ED-4DB2-BD59-A6C34878D82A}">
                    <a16:rowId xmlns:a16="http://schemas.microsoft.com/office/drawing/2014/main" val="3700511430"/>
                  </a:ext>
                </a:extLst>
              </a:tr>
              <a:tr h="370840">
                <a:tc>
                  <a:txBody>
                    <a:bodyPr/>
                    <a:lstStyle/>
                    <a:p>
                      <a:pPr algn="ctr"/>
                      <a:r>
                        <a:rPr lang="es-ES" b="1" dirty="0"/>
                        <a:t>TOTAL</a:t>
                      </a:r>
                      <a:endParaRPr lang="es-CO" b="1" dirty="0"/>
                    </a:p>
                  </a:txBody>
                  <a:tcPr/>
                </a:tc>
                <a:tc>
                  <a:txBody>
                    <a:bodyPr/>
                    <a:lstStyle/>
                    <a:p>
                      <a:pPr algn="ctr"/>
                      <a:r>
                        <a:rPr lang="es-ES" b="1" dirty="0"/>
                        <a:t>663</a:t>
                      </a:r>
                      <a:endParaRPr lang="es-CO" b="1" dirty="0"/>
                    </a:p>
                  </a:txBody>
                  <a:tcPr/>
                </a:tc>
                <a:extLst>
                  <a:ext uri="{0D108BD9-81ED-4DB2-BD59-A6C34878D82A}">
                    <a16:rowId xmlns:a16="http://schemas.microsoft.com/office/drawing/2014/main" val="793264471"/>
                  </a:ext>
                </a:extLst>
              </a:tr>
            </a:tbl>
          </a:graphicData>
        </a:graphic>
      </p:graphicFrame>
      <p:sp>
        <p:nvSpPr>
          <p:cNvPr id="8" name="CuadroTexto 7">
            <a:extLst>
              <a:ext uri="{FF2B5EF4-FFF2-40B4-BE49-F238E27FC236}">
                <a16:creationId xmlns:a16="http://schemas.microsoft.com/office/drawing/2014/main" id="{69929B51-FD6F-5B4F-A5BA-5F3882A17412}"/>
              </a:ext>
            </a:extLst>
          </p:cNvPr>
          <p:cNvSpPr txBox="1"/>
          <p:nvPr/>
        </p:nvSpPr>
        <p:spPr>
          <a:xfrm>
            <a:off x="4054444" y="4737493"/>
            <a:ext cx="5041188" cy="307777"/>
          </a:xfrm>
          <a:prstGeom prst="rect">
            <a:avLst/>
          </a:prstGeom>
          <a:noFill/>
        </p:spPr>
        <p:txBody>
          <a:bodyPr wrap="none" rtlCol="0">
            <a:spAutoFit/>
          </a:bodyPr>
          <a:lstStyle/>
          <a:p>
            <a:r>
              <a:rPr lang="es-ES" sz="1400" dirty="0"/>
              <a:t>Fuente: División de Gestión del Talento Humano- 30 de junio/2024</a:t>
            </a:r>
            <a:endParaRPr lang="es-CO" sz="1400" dirty="0"/>
          </a:p>
        </p:txBody>
      </p:sp>
    </p:spTree>
    <p:extLst>
      <p:ext uri="{BB962C8B-B14F-4D97-AF65-F5344CB8AC3E}">
        <p14:creationId xmlns:p14="http://schemas.microsoft.com/office/powerpoint/2010/main" val="338781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651E2450-5B39-DF81-60BF-35A4455FBA72}"/>
              </a:ext>
            </a:extLst>
          </p:cNvPr>
          <p:cNvSpPr txBox="1"/>
          <p:nvPr/>
        </p:nvSpPr>
        <p:spPr>
          <a:xfrm>
            <a:off x="4105656" y="722376"/>
            <a:ext cx="6083717" cy="369332"/>
          </a:xfrm>
          <a:prstGeom prst="rect">
            <a:avLst/>
          </a:prstGeom>
          <a:noFill/>
        </p:spPr>
        <p:txBody>
          <a:bodyPr wrap="none" rtlCol="0">
            <a:spAutoFit/>
          </a:bodyPr>
          <a:lstStyle/>
          <a:p>
            <a:r>
              <a:rPr lang="es-CO" sz="1800" b="1" dirty="0">
                <a:solidFill>
                  <a:schemeClr val="accent1">
                    <a:lumMod val="50000"/>
                  </a:schemeClr>
                </a:solidFill>
                <a:latin typeface="Arial" panose="020B0604020202020204" pitchFamily="34" charset="0"/>
                <a:cs typeface="Arial" panose="020B0604020202020204" pitchFamily="34" charset="0"/>
              </a:rPr>
              <a:t>Plant</a:t>
            </a:r>
            <a:r>
              <a:rPr lang="es-CO" b="1" dirty="0">
                <a:solidFill>
                  <a:schemeClr val="accent1">
                    <a:lumMod val="50000"/>
                  </a:schemeClr>
                </a:solidFill>
                <a:latin typeface="Arial" panose="020B0604020202020204" pitchFamily="34" charset="0"/>
                <a:cs typeface="Arial" panose="020B0604020202020204" pitchFamily="34" charset="0"/>
              </a:rPr>
              <a:t>a Docentes Universidad Militar Nueva Granada</a:t>
            </a:r>
            <a:endParaRPr lang="es-CO" dirty="0"/>
          </a:p>
        </p:txBody>
      </p:sp>
      <p:graphicFrame>
        <p:nvGraphicFramePr>
          <p:cNvPr id="7" name="Tabla 6">
            <a:extLst>
              <a:ext uri="{FF2B5EF4-FFF2-40B4-BE49-F238E27FC236}">
                <a16:creationId xmlns:a16="http://schemas.microsoft.com/office/drawing/2014/main" id="{BFC8F605-1681-9966-1C0B-06A36B93C254}"/>
              </a:ext>
            </a:extLst>
          </p:cNvPr>
          <p:cNvGraphicFramePr>
            <a:graphicFrameLocks noGrp="1"/>
          </p:cNvGraphicFramePr>
          <p:nvPr>
            <p:extLst>
              <p:ext uri="{D42A27DB-BD31-4B8C-83A1-F6EECF244321}">
                <p14:modId xmlns:p14="http://schemas.microsoft.com/office/powerpoint/2010/main" val="124662638"/>
              </p:ext>
            </p:extLst>
          </p:nvPr>
        </p:nvGraphicFramePr>
        <p:xfrm>
          <a:off x="5803392" y="1368298"/>
          <a:ext cx="4890008" cy="3302000"/>
        </p:xfrm>
        <a:graphic>
          <a:graphicData uri="http://schemas.openxmlformats.org/drawingml/2006/table">
            <a:tbl>
              <a:tblPr firstRow="1" bandRow="1">
                <a:tableStyleId>{5C22544A-7EE6-4342-B048-85BDC9FD1C3A}</a:tableStyleId>
              </a:tblPr>
              <a:tblGrid>
                <a:gridCol w="2480028">
                  <a:extLst>
                    <a:ext uri="{9D8B030D-6E8A-4147-A177-3AD203B41FA5}">
                      <a16:colId xmlns:a16="http://schemas.microsoft.com/office/drawing/2014/main" val="1057964424"/>
                    </a:ext>
                  </a:extLst>
                </a:gridCol>
                <a:gridCol w="2409980">
                  <a:extLst>
                    <a:ext uri="{9D8B030D-6E8A-4147-A177-3AD203B41FA5}">
                      <a16:colId xmlns:a16="http://schemas.microsoft.com/office/drawing/2014/main" val="1188019547"/>
                    </a:ext>
                  </a:extLst>
                </a:gridCol>
              </a:tblGrid>
              <a:tr h="370840">
                <a:tc gridSpan="2">
                  <a:txBody>
                    <a:bodyPr/>
                    <a:lstStyle/>
                    <a:p>
                      <a:pPr algn="ctr"/>
                      <a:r>
                        <a:rPr lang="es-ES" dirty="0"/>
                        <a:t>TIPO DE VINCULACIÓN</a:t>
                      </a:r>
                      <a:endParaRPr lang="es-CO" dirty="0"/>
                    </a:p>
                  </a:txBody>
                  <a:tcPr/>
                </a:tc>
                <a:tc hMerge="1">
                  <a:txBody>
                    <a:bodyPr/>
                    <a:lstStyle/>
                    <a:p>
                      <a:endParaRPr lang="es-CO" dirty="0"/>
                    </a:p>
                  </a:txBody>
                  <a:tcPr/>
                </a:tc>
                <a:extLst>
                  <a:ext uri="{0D108BD9-81ED-4DB2-BD59-A6C34878D82A}">
                    <a16:rowId xmlns:a16="http://schemas.microsoft.com/office/drawing/2014/main" val="667627701"/>
                  </a:ext>
                </a:extLst>
              </a:tr>
              <a:tr h="370840">
                <a:tc>
                  <a:txBody>
                    <a:bodyPr/>
                    <a:lstStyle/>
                    <a:p>
                      <a:pPr algn="ctr"/>
                      <a:r>
                        <a:rPr lang="es-ES" b="1" dirty="0"/>
                        <a:t>TIPO DE NOMBRAMIENTO</a:t>
                      </a:r>
                      <a:endParaRPr lang="es-CO" b="1" dirty="0"/>
                    </a:p>
                  </a:txBody>
                  <a:tcPr/>
                </a:tc>
                <a:tc>
                  <a:txBody>
                    <a:bodyPr/>
                    <a:lstStyle/>
                    <a:p>
                      <a:pPr algn="ctr"/>
                      <a:r>
                        <a:rPr lang="es-ES" b="1" dirty="0"/>
                        <a:t>No. DOCENTES</a:t>
                      </a:r>
                      <a:endParaRPr lang="es-CO" b="1" dirty="0"/>
                    </a:p>
                  </a:txBody>
                  <a:tcPr/>
                </a:tc>
                <a:extLst>
                  <a:ext uri="{0D108BD9-81ED-4DB2-BD59-A6C34878D82A}">
                    <a16:rowId xmlns:a16="http://schemas.microsoft.com/office/drawing/2014/main" val="3381141899"/>
                  </a:ext>
                </a:extLst>
              </a:tr>
              <a:tr h="370840">
                <a:tc>
                  <a:txBody>
                    <a:bodyPr/>
                    <a:lstStyle/>
                    <a:p>
                      <a:r>
                        <a:rPr lang="es-ES" dirty="0"/>
                        <a:t>DOCENTES DE MEDIO TIEMP0 Y COMPLETO</a:t>
                      </a:r>
                      <a:endParaRPr lang="es-CO" dirty="0"/>
                    </a:p>
                  </a:txBody>
                  <a:tcPr/>
                </a:tc>
                <a:tc>
                  <a:txBody>
                    <a:bodyPr/>
                    <a:lstStyle/>
                    <a:p>
                      <a:pPr algn="ctr"/>
                      <a:r>
                        <a:rPr lang="es-ES" dirty="0"/>
                        <a:t>405</a:t>
                      </a:r>
                      <a:endParaRPr lang="es-CO" dirty="0"/>
                    </a:p>
                  </a:txBody>
                  <a:tcPr/>
                </a:tc>
                <a:extLst>
                  <a:ext uri="{0D108BD9-81ED-4DB2-BD59-A6C34878D82A}">
                    <a16:rowId xmlns:a16="http://schemas.microsoft.com/office/drawing/2014/main" val="1710630898"/>
                  </a:ext>
                </a:extLst>
              </a:tr>
              <a:tr h="370840">
                <a:tc>
                  <a:txBody>
                    <a:bodyPr/>
                    <a:lstStyle/>
                    <a:p>
                      <a:r>
                        <a:rPr lang="es-CO" sz="1800" b="0" i="0" u="none" strike="noStrike" kern="1200" baseline="0" dirty="0">
                          <a:solidFill>
                            <a:schemeClr val="dk1"/>
                          </a:solidFill>
                          <a:latin typeface="+mn-lt"/>
                          <a:ea typeface="+mn-ea"/>
                          <a:cs typeface="+mn-cs"/>
                        </a:rPr>
                        <a:t>DOCENTES HORA CÁTEDRA</a:t>
                      </a:r>
                      <a:endParaRPr lang="es-CO" dirty="0"/>
                    </a:p>
                  </a:txBody>
                  <a:tcPr/>
                </a:tc>
                <a:tc>
                  <a:txBody>
                    <a:bodyPr/>
                    <a:lstStyle/>
                    <a:p>
                      <a:pPr algn="ctr"/>
                      <a:r>
                        <a:rPr lang="es-ES" dirty="0"/>
                        <a:t>1025 </a:t>
                      </a:r>
                    </a:p>
                    <a:p>
                      <a:pPr algn="ctr"/>
                      <a:r>
                        <a:rPr lang="es-ES" sz="1100" b="1" dirty="0"/>
                        <a:t>(fecha de corte a noviembre de 2023)</a:t>
                      </a:r>
                      <a:endParaRPr lang="es-CO" b="1" dirty="0"/>
                    </a:p>
                  </a:txBody>
                  <a:tcPr/>
                </a:tc>
                <a:extLst>
                  <a:ext uri="{0D108BD9-81ED-4DB2-BD59-A6C34878D82A}">
                    <a16:rowId xmlns:a16="http://schemas.microsoft.com/office/drawing/2014/main" val="1931023556"/>
                  </a:ext>
                </a:extLst>
              </a:tr>
              <a:tr h="370840">
                <a:tc>
                  <a:txBody>
                    <a:bodyPr/>
                    <a:lstStyle/>
                    <a:p>
                      <a:r>
                        <a:rPr lang="es-CO" sz="1800" b="0" i="0" u="none" strike="noStrike" kern="1200" baseline="0" dirty="0">
                          <a:solidFill>
                            <a:schemeClr val="dk1"/>
                          </a:solidFill>
                          <a:latin typeface="+mn-lt"/>
                          <a:ea typeface="+mn-ea"/>
                          <a:cs typeface="+mn-cs"/>
                        </a:rPr>
                        <a:t>DOCENTES OCASIONALES</a:t>
                      </a:r>
                      <a:endParaRPr lang="es-CO" dirty="0"/>
                    </a:p>
                  </a:txBody>
                  <a:tcPr/>
                </a:tc>
                <a:tc>
                  <a:txBody>
                    <a:bodyPr/>
                    <a:lstStyle/>
                    <a:p>
                      <a:pPr algn="ctr"/>
                      <a:endParaRPr lang="es-ES" dirty="0"/>
                    </a:p>
                    <a:p>
                      <a:pPr algn="ctr"/>
                      <a:r>
                        <a:rPr lang="es-ES" dirty="0"/>
                        <a:t>186</a:t>
                      </a:r>
                      <a:endParaRPr lang="es-CO" dirty="0"/>
                    </a:p>
                  </a:txBody>
                  <a:tcPr/>
                </a:tc>
                <a:extLst>
                  <a:ext uri="{0D108BD9-81ED-4DB2-BD59-A6C34878D82A}">
                    <a16:rowId xmlns:a16="http://schemas.microsoft.com/office/drawing/2014/main" val="1135468861"/>
                  </a:ext>
                </a:extLst>
              </a:tr>
              <a:tr h="370840">
                <a:tc>
                  <a:txBody>
                    <a:bodyPr/>
                    <a:lstStyle/>
                    <a:p>
                      <a:pPr algn="ctr"/>
                      <a:r>
                        <a:rPr lang="es-ES" b="1" dirty="0"/>
                        <a:t>TOTAL</a:t>
                      </a:r>
                      <a:endParaRPr lang="es-CO" b="1" dirty="0"/>
                    </a:p>
                  </a:txBody>
                  <a:tcPr/>
                </a:tc>
                <a:tc>
                  <a:txBody>
                    <a:bodyPr/>
                    <a:lstStyle/>
                    <a:p>
                      <a:pPr algn="ctr"/>
                      <a:endParaRPr lang="es-CO" b="1" dirty="0"/>
                    </a:p>
                  </a:txBody>
                  <a:tcPr/>
                </a:tc>
                <a:extLst>
                  <a:ext uri="{0D108BD9-81ED-4DB2-BD59-A6C34878D82A}">
                    <a16:rowId xmlns:a16="http://schemas.microsoft.com/office/drawing/2014/main" val="793264471"/>
                  </a:ext>
                </a:extLst>
              </a:tr>
            </a:tbl>
          </a:graphicData>
        </a:graphic>
      </p:graphicFrame>
      <p:graphicFrame>
        <p:nvGraphicFramePr>
          <p:cNvPr id="8" name="Tabla 7">
            <a:extLst>
              <a:ext uri="{FF2B5EF4-FFF2-40B4-BE49-F238E27FC236}">
                <a16:creationId xmlns:a16="http://schemas.microsoft.com/office/drawing/2014/main" id="{CBE6A654-EE79-E16C-7A47-302F63FA84E1}"/>
              </a:ext>
            </a:extLst>
          </p:cNvPr>
          <p:cNvGraphicFramePr>
            <a:graphicFrameLocks noGrp="1"/>
          </p:cNvGraphicFramePr>
          <p:nvPr>
            <p:extLst>
              <p:ext uri="{D42A27DB-BD31-4B8C-83A1-F6EECF244321}">
                <p14:modId xmlns:p14="http://schemas.microsoft.com/office/powerpoint/2010/main" val="1872050902"/>
              </p:ext>
            </p:extLst>
          </p:nvPr>
        </p:nvGraphicFramePr>
        <p:xfrm>
          <a:off x="950976" y="2203704"/>
          <a:ext cx="2669809" cy="2271269"/>
        </p:xfrm>
        <a:graphic>
          <a:graphicData uri="http://schemas.openxmlformats.org/drawingml/2006/table">
            <a:tbl>
              <a:tblPr firstRow="1" bandRow="1">
                <a:tableStyleId>{21E4AEA4-8DFA-4A89-87EB-49C32662AFE0}</a:tableStyleId>
              </a:tblPr>
              <a:tblGrid>
                <a:gridCol w="2669809">
                  <a:extLst>
                    <a:ext uri="{9D8B030D-6E8A-4147-A177-3AD203B41FA5}">
                      <a16:colId xmlns:a16="http://schemas.microsoft.com/office/drawing/2014/main" val="1057964424"/>
                    </a:ext>
                  </a:extLst>
                </a:gridCol>
              </a:tblGrid>
              <a:tr h="684641">
                <a:tc>
                  <a:txBody>
                    <a:bodyPr/>
                    <a:lstStyle/>
                    <a:p>
                      <a:pPr algn="ctr"/>
                      <a:r>
                        <a:rPr lang="es-ES" dirty="0"/>
                        <a:t>ESCALAFON DOCENTES</a:t>
                      </a:r>
                      <a:endParaRPr lang="es-CO" dirty="0"/>
                    </a:p>
                  </a:txBody>
                  <a:tcPr/>
                </a:tc>
                <a:extLst>
                  <a:ext uri="{0D108BD9-81ED-4DB2-BD59-A6C34878D82A}">
                    <a16:rowId xmlns:a16="http://schemas.microsoft.com/office/drawing/2014/main" val="667627701"/>
                  </a:ext>
                </a:extLst>
              </a:tr>
              <a:tr h="396657">
                <a:tc>
                  <a:txBody>
                    <a:bodyPr/>
                    <a:lstStyle/>
                    <a:p>
                      <a:pPr marL="0" marR="0" lvl="0" indent="0" algn="ctr" rtl="0">
                        <a:lnSpc>
                          <a:spcPct val="100000"/>
                        </a:lnSpc>
                        <a:spcBef>
                          <a:spcPts val="0"/>
                        </a:spcBef>
                        <a:spcAft>
                          <a:spcPts val="0"/>
                        </a:spcAft>
                        <a:buClr>
                          <a:srgbClr val="000000"/>
                        </a:buClr>
                        <a:buSzPts val="1300"/>
                        <a:buFont typeface="Arial"/>
                        <a:buNone/>
                      </a:pPr>
                      <a:r>
                        <a:rPr lang="es-CO" sz="1600" b="1" u="none" strike="noStrike" cap="none" dirty="0">
                          <a:sym typeface="Calibri"/>
                        </a:rPr>
                        <a:t>AUXILIAR</a:t>
                      </a:r>
                      <a:endParaRPr sz="1600" b="1" u="none" strike="noStrike" cap="none" dirty="0">
                        <a:latin typeface="Arial" panose="020B0604020202020204" pitchFamily="34" charset="0"/>
                        <a:cs typeface="Arial" panose="020B0604020202020204" pitchFamily="34" charset="0"/>
                      </a:endParaRPr>
                    </a:p>
                  </a:txBody>
                  <a:tcPr marL="8200" marR="8200" marT="8200" marB="39325" anchor="ctr"/>
                </a:tc>
                <a:extLst>
                  <a:ext uri="{0D108BD9-81ED-4DB2-BD59-A6C34878D82A}">
                    <a16:rowId xmlns:a16="http://schemas.microsoft.com/office/drawing/2014/main" val="3381141899"/>
                  </a:ext>
                </a:extLst>
              </a:tr>
              <a:tr h="396657">
                <a:tc>
                  <a:txBody>
                    <a:bodyPr/>
                    <a:lstStyle/>
                    <a:p>
                      <a:pPr marL="0" marR="0" lvl="0" indent="0" algn="ctr" rtl="0">
                        <a:lnSpc>
                          <a:spcPct val="100000"/>
                        </a:lnSpc>
                        <a:spcBef>
                          <a:spcPts val="0"/>
                        </a:spcBef>
                        <a:spcAft>
                          <a:spcPts val="0"/>
                        </a:spcAft>
                        <a:buClr>
                          <a:srgbClr val="000000"/>
                        </a:buClr>
                        <a:buSzPts val="1300"/>
                        <a:buFont typeface="Arial"/>
                        <a:buNone/>
                      </a:pPr>
                      <a:r>
                        <a:rPr lang="es-CO" sz="1600" b="1" u="none" strike="noStrike" cap="none" dirty="0">
                          <a:sym typeface="Calibri"/>
                        </a:rPr>
                        <a:t>ASISTENTE</a:t>
                      </a:r>
                      <a:endParaRPr sz="1600" b="1" u="none" strike="noStrike" cap="none" dirty="0">
                        <a:latin typeface="Arial" panose="020B0604020202020204" pitchFamily="34" charset="0"/>
                        <a:cs typeface="Arial" panose="020B0604020202020204" pitchFamily="34" charset="0"/>
                      </a:endParaRPr>
                    </a:p>
                  </a:txBody>
                  <a:tcPr marL="8200" marR="8200" marT="8200" marB="39325" anchor="ctr"/>
                </a:tc>
                <a:extLst>
                  <a:ext uri="{0D108BD9-81ED-4DB2-BD59-A6C34878D82A}">
                    <a16:rowId xmlns:a16="http://schemas.microsoft.com/office/drawing/2014/main" val="3816015366"/>
                  </a:ext>
                </a:extLst>
              </a:tr>
              <a:tr h="396657">
                <a:tc>
                  <a:txBody>
                    <a:bodyPr/>
                    <a:lstStyle/>
                    <a:p>
                      <a:pPr marL="0" marR="0" lvl="0" indent="0" algn="ctr" rtl="0">
                        <a:lnSpc>
                          <a:spcPct val="100000"/>
                        </a:lnSpc>
                        <a:spcBef>
                          <a:spcPts val="0"/>
                        </a:spcBef>
                        <a:spcAft>
                          <a:spcPts val="0"/>
                        </a:spcAft>
                        <a:buClr>
                          <a:srgbClr val="000000"/>
                        </a:buClr>
                        <a:buSzPts val="1300"/>
                        <a:buFont typeface="Arial"/>
                        <a:buNone/>
                      </a:pPr>
                      <a:r>
                        <a:rPr lang="es-CO" sz="1600" b="1" u="none" strike="noStrike" cap="none" dirty="0">
                          <a:sym typeface="Calibri"/>
                        </a:rPr>
                        <a:t>ASOCIADO</a:t>
                      </a:r>
                      <a:endParaRPr sz="1600" b="1" u="none" strike="noStrike" cap="none" dirty="0">
                        <a:latin typeface="Arial" panose="020B0604020202020204" pitchFamily="34" charset="0"/>
                        <a:cs typeface="Arial" panose="020B0604020202020204" pitchFamily="34" charset="0"/>
                      </a:endParaRPr>
                    </a:p>
                  </a:txBody>
                  <a:tcPr marL="8200" marR="8200" marT="8200" marB="39325" anchor="ctr"/>
                </a:tc>
                <a:extLst>
                  <a:ext uri="{0D108BD9-81ED-4DB2-BD59-A6C34878D82A}">
                    <a16:rowId xmlns:a16="http://schemas.microsoft.com/office/drawing/2014/main" val="1710630898"/>
                  </a:ext>
                </a:extLst>
              </a:tr>
              <a:tr h="396657">
                <a:tc>
                  <a:txBody>
                    <a:bodyPr/>
                    <a:lstStyle/>
                    <a:p>
                      <a:pPr marL="0" marR="0" lvl="0" indent="0" algn="ctr" rtl="0">
                        <a:lnSpc>
                          <a:spcPct val="100000"/>
                        </a:lnSpc>
                        <a:spcBef>
                          <a:spcPts val="0"/>
                        </a:spcBef>
                        <a:spcAft>
                          <a:spcPts val="0"/>
                        </a:spcAft>
                        <a:buClr>
                          <a:srgbClr val="000000"/>
                        </a:buClr>
                        <a:buSzPts val="1300"/>
                        <a:buFont typeface="Arial"/>
                        <a:buNone/>
                      </a:pPr>
                      <a:r>
                        <a:rPr lang="es-CO" sz="1600" b="1" u="none" strike="noStrike" cap="none" dirty="0">
                          <a:sym typeface="Calibri"/>
                        </a:rPr>
                        <a:t>TITULAR</a:t>
                      </a:r>
                      <a:endParaRPr sz="16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a:txBody>
                  <a:tcPr marL="8200" marR="8200" marT="8200" marB="39325" anchor="ctr"/>
                </a:tc>
                <a:extLst>
                  <a:ext uri="{0D108BD9-81ED-4DB2-BD59-A6C34878D82A}">
                    <a16:rowId xmlns:a16="http://schemas.microsoft.com/office/drawing/2014/main" val="793264471"/>
                  </a:ext>
                </a:extLst>
              </a:tr>
            </a:tbl>
          </a:graphicData>
        </a:graphic>
      </p:graphicFrame>
      <p:sp>
        <p:nvSpPr>
          <p:cNvPr id="9" name="CuadroTexto 8">
            <a:extLst>
              <a:ext uri="{FF2B5EF4-FFF2-40B4-BE49-F238E27FC236}">
                <a16:creationId xmlns:a16="http://schemas.microsoft.com/office/drawing/2014/main" id="{6EB3C66D-2A18-D2C1-6119-EDF509424D84}"/>
              </a:ext>
            </a:extLst>
          </p:cNvPr>
          <p:cNvSpPr txBox="1"/>
          <p:nvPr/>
        </p:nvSpPr>
        <p:spPr>
          <a:xfrm>
            <a:off x="5803392" y="4792999"/>
            <a:ext cx="5041188" cy="307777"/>
          </a:xfrm>
          <a:prstGeom prst="rect">
            <a:avLst/>
          </a:prstGeom>
          <a:noFill/>
        </p:spPr>
        <p:txBody>
          <a:bodyPr wrap="none" rtlCol="0">
            <a:spAutoFit/>
          </a:bodyPr>
          <a:lstStyle/>
          <a:p>
            <a:r>
              <a:rPr lang="es-ES" sz="1400" dirty="0"/>
              <a:t>Fuente: División de Gestión del Talento Humano- 30 de junio/2024</a:t>
            </a:r>
            <a:endParaRPr lang="es-CO" sz="1400" dirty="0"/>
          </a:p>
        </p:txBody>
      </p:sp>
    </p:spTree>
    <p:extLst>
      <p:ext uri="{BB962C8B-B14F-4D97-AF65-F5344CB8AC3E}">
        <p14:creationId xmlns:p14="http://schemas.microsoft.com/office/powerpoint/2010/main" val="42500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323771" y="512913"/>
            <a:ext cx="8006139" cy="648128"/>
          </a:xfrm>
        </p:spPr>
        <p:txBody>
          <a:bodyPr>
            <a:normAutofit/>
          </a:bodyPr>
          <a:lstStyle/>
          <a:p>
            <a:pPr algn="r"/>
            <a:r>
              <a:rPr lang="es-ES" sz="2000" b="1" dirty="0">
                <a:solidFill>
                  <a:schemeClr val="accent1">
                    <a:lumMod val="50000"/>
                  </a:schemeClr>
                </a:solidFill>
                <a:latin typeface="Arial" panose="020B0604020202020204" pitchFamily="34" charset="0"/>
                <a:cs typeface="Arial" panose="020B0604020202020204" pitchFamily="34" charset="0"/>
              </a:rPr>
              <a:t>Presupuesto apropiado y ejecutado Capacitación para el trabajo y desarrollo humano 2024 </a:t>
            </a:r>
          </a:p>
        </p:txBody>
      </p:sp>
      <p:cxnSp>
        <p:nvCxnSpPr>
          <p:cNvPr id="3" name="Google Shape;1152;p104"/>
          <p:cNvCxnSpPr/>
          <p:nvPr/>
        </p:nvCxnSpPr>
        <p:spPr>
          <a:xfrm>
            <a:off x="4896284" y="198385"/>
            <a:ext cx="1260475" cy="0"/>
          </a:xfrm>
          <a:prstGeom prst="straightConnector1">
            <a:avLst/>
          </a:prstGeom>
          <a:noFill/>
          <a:ln w="19050" cap="flat" cmpd="sng">
            <a:solidFill>
              <a:srgbClr val="16368E"/>
            </a:solidFill>
            <a:prstDash val="solid"/>
            <a:round/>
            <a:headEnd type="none" w="sm" len="sm"/>
            <a:tailEnd type="none" w="sm" len="sm"/>
          </a:ln>
        </p:spPr>
      </p:cxnSp>
      <p:graphicFrame>
        <p:nvGraphicFramePr>
          <p:cNvPr id="5" name="Gráfico 4"/>
          <p:cNvGraphicFramePr>
            <a:graphicFrameLocks/>
          </p:cNvGraphicFramePr>
          <p:nvPr>
            <p:extLst>
              <p:ext uri="{D42A27DB-BD31-4B8C-83A1-F6EECF244321}">
                <p14:modId xmlns:p14="http://schemas.microsoft.com/office/powerpoint/2010/main" val="2340240379"/>
              </p:ext>
            </p:extLst>
          </p:nvPr>
        </p:nvGraphicFramePr>
        <p:xfrm>
          <a:off x="1406957" y="1475567"/>
          <a:ext cx="9302073" cy="3588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021477376"/>
              </p:ext>
            </p:extLst>
          </p:nvPr>
        </p:nvGraphicFramePr>
        <p:xfrm>
          <a:off x="1406954" y="5064369"/>
          <a:ext cx="9302075" cy="571500"/>
        </p:xfrm>
        <a:graphic>
          <a:graphicData uri="http://schemas.openxmlformats.org/drawingml/2006/table">
            <a:tbl>
              <a:tblPr>
                <a:tableStyleId>{5C22544A-7EE6-4342-B048-85BDC9FD1C3A}</a:tableStyleId>
              </a:tblPr>
              <a:tblGrid>
                <a:gridCol w="1257037">
                  <a:extLst>
                    <a:ext uri="{9D8B030D-6E8A-4147-A177-3AD203B41FA5}">
                      <a16:colId xmlns:a16="http://schemas.microsoft.com/office/drawing/2014/main" val="533828480"/>
                    </a:ext>
                  </a:extLst>
                </a:gridCol>
                <a:gridCol w="1843654">
                  <a:extLst>
                    <a:ext uri="{9D8B030D-6E8A-4147-A177-3AD203B41FA5}">
                      <a16:colId xmlns:a16="http://schemas.microsoft.com/office/drawing/2014/main" val="3755910222"/>
                    </a:ext>
                  </a:extLst>
                </a:gridCol>
                <a:gridCol w="1550346">
                  <a:extLst>
                    <a:ext uri="{9D8B030D-6E8A-4147-A177-3AD203B41FA5}">
                      <a16:colId xmlns:a16="http://schemas.microsoft.com/office/drawing/2014/main" val="3021054208"/>
                    </a:ext>
                  </a:extLst>
                </a:gridCol>
                <a:gridCol w="1550346">
                  <a:extLst>
                    <a:ext uri="{9D8B030D-6E8A-4147-A177-3AD203B41FA5}">
                      <a16:colId xmlns:a16="http://schemas.microsoft.com/office/drawing/2014/main" val="2954309110"/>
                    </a:ext>
                  </a:extLst>
                </a:gridCol>
                <a:gridCol w="1550346">
                  <a:extLst>
                    <a:ext uri="{9D8B030D-6E8A-4147-A177-3AD203B41FA5}">
                      <a16:colId xmlns:a16="http://schemas.microsoft.com/office/drawing/2014/main" val="735064362"/>
                    </a:ext>
                  </a:extLst>
                </a:gridCol>
                <a:gridCol w="1550346">
                  <a:extLst>
                    <a:ext uri="{9D8B030D-6E8A-4147-A177-3AD203B41FA5}">
                      <a16:colId xmlns:a16="http://schemas.microsoft.com/office/drawing/2014/main" val="2650051687"/>
                    </a:ext>
                  </a:extLst>
                </a:gridCol>
              </a:tblGrid>
              <a:tr h="190500">
                <a:tc>
                  <a:txBody>
                    <a:bodyPr/>
                    <a:lstStyle/>
                    <a:p>
                      <a:pPr algn="ctr" fontAlgn="b"/>
                      <a:r>
                        <a:rPr lang="es-CO" sz="1100" u="none" strike="noStrike">
                          <a:effectLst/>
                        </a:rPr>
                        <a:t> </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2019</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2020</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2021</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2022</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2023</a:t>
                      </a:r>
                      <a:endParaRPr lang="es-C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6638705"/>
                  </a:ext>
                </a:extLst>
              </a:tr>
              <a:tr h="190500">
                <a:tc>
                  <a:txBody>
                    <a:bodyPr/>
                    <a:lstStyle/>
                    <a:p>
                      <a:pPr algn="l" fontAlgn="b"/>
                      <a:r>
                        <a:rPr lang="es-CO" sz="1100" u="none" strike="noStrike">
                          <a:effectLst/>
                        </a:rPr>
                        <a:t>Aprobado</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750.000.000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570.000.000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511.341.200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400.000.000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752.000.000 </a:t>
                      </a:r>
                      <a:endParaRPr lang="es-C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8430244"/>
                  </a:ext>
                </a:extLst>
              </a:tr>
              <a:tr h="190500">
                <a:tc>
                  <a:txBody>
                    <a:bodyPr/>
                    <a:lstStyle/>
                    <a:p>
                      <a:pPr algn="l" fontAlgn="b"/>
                      <a:r>
                        <a:rPr lang="es-CO" sz="1100" u="none" strike="noStrike">
                          <a:effectLst/>
                        </a:rPr>
                        <a:t>Ejecutado</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624.457.456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274.908.925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235.035.824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400.000.000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dirty="0">
                          <a:effectLst/>
                        </a:rPr>
                        <a:t> $   685.000.000 </a:t>
                      </a:r>
                      <a:endParaRPr lang="es-CO"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8460138"/>
                  </a:ext>
                </a:extLst>
              </a:tr>
            </a:tbl>
          </a:graphicData>
        </a:graphic>
      </p:graphicFrame>
    </p:spTree>
    <p:extLst>
      <p:ext uri="{BB962C8B-B14F-4D97-AF65-F5344CB8AC3E}">
        <p14:creationId xmlns:p14="http://schemas.microsoft.com/office/powerpoint/2010/main" val="288769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929619" y="419563"/>
            <a:ext cx="7636475" cy="648128"/>
          </a:xfrm>
        </p:spPr>
        <p:txBody>
          <a:bodyPr>
            <a:normAutofit/>
          </a:bodyPr>
          <a:lstStyle/>
          <a:p>
            <a:pPr algn="r"/>
            <a:r>
              <a:rPr lang="es-ES" sz="2000" b="1" dirty="0">
                <a:solidFill>
                  <a:schemeClr val="accent1">
                    <a:lumMod val="50000"/>
                  </a:schemeClr>
                </a:solidFill>
                <a:latin typeface="Arial" panose="020B0604020202020204" pitchFamily="34" charset="0"/>
                <a:cs typeface="Arial" panose="020B0604020202020204" pitchFamily="34" charset="0"/>
              </a:rPr>
              <a:t>Ejes Capacitación para el Trabajo y Desarrollo Humano 2024</a:t>
            </a:r>
          </a:p>
        </p:txBody>
      </p:sp>
      <p:grpSp>
        <p:nvGrpSpPr>
          <p:cNvPr id="4" name="Google Shape;1170;p105"/>
          <p:cNvGrpSpPr/>
          <p:nvPr/>
        </p:nvGrpSpPr>
        <p:grpSpPr>
          <a:xfrm>
            <a:off x="4217151" y="799015"/>
            <a:ext cx="3557600" cy="5533653"/>
            <a:chOff x="2809726" y="1393110"/>
            <a:chExt cx="3557737" cy="5553885"/>
          </a:xfrm>
        </p:grpSpPr>
        <p:sp>
          <p:nvSpPr>
            <p:cNvPr id="5" name="Google Shape;1171;p105"/>
            <p:cNvSpPr/>
            <p:nvPr/>
          </p:nvSpPr>
          <p:spPr>
            <a:xfrm>
              <a:off x="4575106" y="1393110"/>
              <a:ext cx="244117" cy="5553885"/>
            </a:xfrm>
            <a:custGeom>
              <a:avLst/>
              <a:gdLst/>
              <a:ahLst/>
              <a:cxnLst/>
              <a:rect l="l" t="t" r="r" b="b"/>
              <a:pathLst>
                <a:path w="1760" h="7474" extrusionOk="0">
                  <a:moveTo>
                    <a:pt x="1" y="0"/>
                  </a:moveTo>
                  <a:lnTo>
                    <a:pt x="1" y="7474"/>
                  </a:lnTo>
                  <a:lnTo>
                    <a:pt x="1759" y="7474"/>
                  </a:lnTo>
                  <a:lnTo>
                    <a:pt x="1759" y="0"/>
                  </a:lnTo>
                  <a:close/>
                </a:path>
              </a:pathLst>
            </a:cu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1172;p105"/>
            <p:cNvSpPr/>
            <p:nvPr/>
          </p:nvSpPr>
          <p:spPr>
            <a:xfrm>
              <a:off x="3192329" y="2024378"/>
              <a:ext cx="3175134" cy="370498"/>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algn="ctr">
                <a:buSzPts val="1400"/>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2. </a:t>
              </a:r>
              <a:r>
                <a:rPr lang="es-CO" sz="1400" dirty="0">
                  <a:latin typeface="Arial" panose="020B0604020202020204" pitchFamily="34" charset="0"/>
                  <a:cs typeface="Arial" panose="020B0604020202020204" pitchFamily="34" charset="0"/>
                </a:rPr>
                <a:t>Gestión Administrativa</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1173;p105"/>
            <p:cNvSpPr/>
            <p:nvPr/>
          </p:nvSpPr>
          <p:spPr>
            <a:xfrm>
              <a:off x="2809726" y="2553713"/>
              <a:ext cx="3175134" cy="38788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algn="ctr">
                <a:buSzPts val="1400"/>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3. </a:t>
              </a:r>
              <a:r>
                <a:rPr lang="es-CO" sz="1400">
                  <a:latin typeface="Arial" panose="020B0604020202020204" pitchFamily="34" charset="0"/>
                  <a:cs typeface="Arial" panose="020B0604020202020204" pitchFamily="34" charset="0"/>
                </a:rPr>
                <a:t>Gestión de Investigación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sp>
        <p:nvSpPr>
          <p:cNvPr id="8" name="Google Shape;1174;p105"/>
          <p:cNvSpPr/>
          <p:nvPr/>
        </p:nvSpPr>
        <p:spPr>
          <a:xfrm>
            <a:off x="4599739" y="2507558"/>
            <a:ext cx="3175012" cy="398196"/>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algn="ctr">
              <a:buSzPts val="1400"/>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4. </a:t>
            </a:r>
            <a:r>
              <a:rPr lang="es-CO" sz="1400">
                <a:latin typeface="Arial" panose="020B0604020202020204" pitchFamily="34" charset="0"/>
                <a:cs typeface="Arial" panose="020B0604020202020204" pitchFamily="34" charset="0"/>
              </a:rPr>
              <a:t>Sistemas de Gestión</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9" name="Google Shape;1175;p105"/>
          <p:cNvSpPr/>
          <p:nvPr/>
        </p:nvSpPr>
        <p:spPr>
          <a:xfrm>
            <a:off x="4204747" y="3053711"/>
            <a:ext cx="3175012" cy="36341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5. Gestión del Cambio</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1176;p105"/>
          <p:cNvSpPr/>
          <p:nvPr/>
        </p:nvSpPr>
        <p:spPr>
          <a:xfrm>
            <a:off x="4685708" y="3581326"/>
            <a:ext cx="3175012" cy="447443"/>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6. Tic, Tap, Tec</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1" name="Google Shape;1177;p105"/>
          <p:cNvSpPr/>
          <p:nvPr/>
        </p:nvSpPr>
        <p:spPr>
          <a:xfrm>
            <a:off x="4217151" y="4217147"/>
            <a:ext cx="3175012" cy="422627"/>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7. Gestión Académica</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2" name="Google Shape;1178;p105"/>
          <p:cNvSpPr/>
          <p:nvPr/>
        </p:nvSpPr>
        <p:spPr>
          <a:xfrm>
            <a:off x="4685708" y="4828152"/>
            <a:ext cx="3175012" cy="400967"/>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8. Gestión Documental</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3" name="Google Shape;1179;p105"/>
          <p:cNvSpPr/>
          <p:nvPr/>
        </p:nvSpPr>
        <p:spPr>
          <a:xfrm>
            <a:off x="4204747" y="5389984"/>
            <a:ext cx="3175012" cy="472438"/>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panose="020B0604020202020204" pitchFamily="34" charset="0"/>
                <a:ea typeface="Arial"/>
                <a:cs typeface="Arial" panose="020B0604020202020204" pitchFamily="34" charset="0"/>
                <a:sym typeface="Arial"/>
              </a:rPr>
              <a:t>9. Plan Retiro</a:t>
            </a: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1180;p105"/>
          <p:cNvSpPr/>
          <p:nvPr/>
        </p:nvSpPr>
        <p:spPr>
          <a:xfrm>
            <a:off x="4217152" y="904811"/>
            <a:ext cx="3175012" cy="373890"/>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1. </a:t>
            </a:r>
            <a:r>
              <a:rPr lang="es-CO" sz="1400" dirty="0">
                <a:latin typeface="Arial" panose="020B0604020202020204" pitchFamily="34" charset="0"/>
                <a:cs typeface="Arial" panose="020B0604020202020204" pitchFamily="34" charset="0"/>
              </a:rPr>
              <a:t>Internacionalización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5" name="Google Shape;1181;p105"/>
          <p:cNvSpPr txBox="1"/>
          <p:nvPr/>
        </p:nvSpPr>
        <p:spPr>
          <a:xfrm>
            <a:off x="2687847" y="890099"/>
            <a:ext cx="147398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19.720.000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6" name="Google Shape;1182;p105"/>
          <p:cNvSpPr txBox="1"/>
          <p:nvPr/>
        </p:nvSpPr>
        <p:spPr>
          <a:xfrm>
            <a:off x="7908461" y="1461135"/>
            <a:ext cx="166676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150.900.000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7" name="Google Shape;1183;p105"/>
          <p:cNvSpPr txBox="1"/>
          <p:nvPr/>
        </p:nvSpPr>
        <p:spPr>
          <a:xfrm>
            <a:off x="2626618" y="1992776"/>
            <a:ext cx="154719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17.400.000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8" name="Google Shape;1184;p105"/>
          <p:cNvSpPr txBox="1"/>
          <p:nvPr/>
        </p:nvSpPr>
        <p:spPr>
          <a:xfrm>
            <a:off x="7974528" y="2544470"/>
            <a:ext cx="147781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104.400.000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9" name="Google Shape;1185;p105"/>
          <p:cNvSpPr txBox="1"/>
          <p:nvPr/>
        </p:nvSpPr>
        <p:spPr>
          <a:xfrm>
            <a:off x="2687847" y="3095453"/>
            <a:ext cx="152930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79.600.000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1186;p105"/>
          <p:cNvSpPr txBox="1"/>
          <p:nvPr/>
        </p:nvSpPr>
        <p:spPr>
          <a:xfrm>
            <a:off x="8003364" y="3642552"/>
            <a:ext cx="157186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52.200.000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1" name="Google Shape;1187;p105"/>
          <p:cNvSpPr txBox="1"/>
          <p:nvPr/>
        </p:nvSpPr>
        <p:spPr>
          <a:xfrm>
            <a:off x="2626972" y="4288432"/>
            <a:ext cx="17063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208.800.000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1188;p105"/>
          <p:cNvSpPr txBox="1"/>
          <p:nvPr/>
        </p:nvSpPr>
        <p:spPr>
          <a:xfrm>
            <a:off x="8003364" y="4862699"/>
            <a:ext cx="153751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45.600.000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1189;p105"/>
          <p:cNvSpPr txBox="1"/>
          <p:nvPr/>
        </p:nvSpPr>
        <p:spPr>
          <a:xfrm>
            <a:off x="2620672" y="5472335"/>
            <a:ext cx="142449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23.200.000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4" name="Google Shape;1190;p105"/>
          <p:cNvSpPr txBox="1"/>
          <p:nvPr/>
        </p:nvSpPr>
        <p:spPr>
          <a:xfrm>
            <a:off x="220605" y="5845038"/>
            <a:ext cx="3073824" cy="384917"/>
          </a:xfrm>
          <a:prstGeom prst="rect">
            <a:avLst/>
          </a:prstGeom>
          <a:noFill/>
          <a:ln>
            <a:noFill/>
          </a:ln>
        </p:spPr>
        <p:txBody>
          <a:bodyPr spcFirstLastPara="1" wrap="square" lIns="91425" tIns="45700" rIns="91425" bIns="45700" anchor="ctr" anchorCtr="0">
            <a:noAutofit/>
          </a:bodyPr>
          <a:lstStyle/>
          <a:p>
            <a:pPr>
              <a:lnSpc>
                <a:spcPct val="228571"/>
              </a:lnSpc>
              <a:buClr>
                <a:srgbClr val="000447"/>
              </a:buClr>
              <a:buSzPts val="1400"/>
            </a:pPr>
            <a:r>
              <a:rPr lang="es-CO" sz="1500" b="1" i="0" u="none" strike="noStrike" cap="none" dirty="0">
                <a:solidFill>
                  <a:srgbClr val="000447"/>
                </a:solidFill>
                <a:latin typeface="Arial" panose="020B0604020202020204" pitchFamily="34" charset="0"/>
                <a:ea typeface="Arial"/>
                <a:cs typeface="Arial" panose="020B0604020202020204" pitchFamily="34" charset="0"/>
                <a:sym typeface="Arial"/>
              </a:rPr>
              <a:t>RESOLUCIÓN No. </a:t>
            </a:r>
            <a:r>
              <a:rPr lang="es-CO" sz="1500" b="1" dirty="0">
                <a:solidFill>
                  <a:srgbClr val="000447"/>
                </a:solidFill>
                <a:latin typeface="Arial" panose="020B0604020202020204" pitchFamily="34" charset="0"/>
                <a:cs typeface="Arial" panose="020B0604020202020204" pitchFamily="34" charset="0"/>
              </a:rPr>
              <a:t>1792 </a:t>
            </a:r>
            <a:r>
              <a:rPr lang="es-CO" sz="1500" b="1" i="0" u="none" strike="noStrike" cap="none" dirty="0">
                <a:solidFill>
                  <a:srgbClr val="000447"/>
                </a:solidFill>
                <a:latin typeface="Arial" panose="020B0604020202020204" pitchFamily="34" charset="0"/>
                <a:ea typeface="Arial"/>
                <a:cs typeface="Arial" panose="020B0604020202020204" pitchFamily="34" charset="0"/>
                <a:sym typeface="Arial"/>
              </a:rPr>
              <a:t>de </a:t>
            </a:r>
            <a:r>
              <a:rPr lang="es-CO" sz="1500" b="1" dirty="0">
                <a:solidFill>
                  <a:srgbClr val="000447"/>
                </a:solidFill>
                <a:latin typeface="Arial" panose="020B0604020202020204" pitchFamily="34" charset="0"/>
                <a:cs typeface="Arial" panose="020B0604020202020204" pitchFamily="34" charset="0"/>
              </a:rPr>
              <a:t>2023</a:t>
            </a:r>
            <a:endParaRPr sz="1500" b="1" i="0" u="none" strike="noStrike" cap="none" dirty="0">
              <a:solidFill>
                <a:srgbClr val="000447"/>
              </a:solidFill>
              <a:latin typeface="Arial" panose="020B0604020202020204" pitchFamily="34" charset="0"/>
              <a:ea typeface="Arial"/>
              <a:cs typeface="Arial" panose="020B0604020202020204" pitchFamily="34" charset="0"/>
              <a:sym typeface="Arial"/>
            </a:endParaRPr>
          </a:p>
        </p:txBody>
      </p:sp>
      <p:sp>
        <p:nvSpPr>
          <p:cNvPr id="25" name="Google Shape;1191;p105"/>
          <p:cNvSpPr/>
          <p:nvPr/>
        </p:nvSpPr>
        <p:spPr>
          <a:xfrm>
            <a:off x="9870141" y="2270566"/>
            <a:ext cx="1799345" cy="1346210"/>
          </a:xfrm>
          <a:prstGeom prst="roundRect">
            <a:avLst>
              <a:gd name="adj" fmla="val 16667"/>
            </a:avLst>
          </a:prstGeom>
          <a:solidFill>
            <a:srgbClr val="212F75"/>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dirty="0">
                <a:solidFill>
                  <a:schemeClr val="lt1"/>
                </a:solidFill>
                <a:latin typeface="Arial" panose="020B0604020202020204" pitchFamily="34" charset="0"/>
                <a:ea typeface="Arial"/>
                <a:cs typeface="Arial" panose="020B0604020202020204" pitchFamily="34" charset="0"/>
                <a:sym typeface="Arial"/>
              </a:rPr>
              <a:t>Total</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dirty="0">
                <a:solidFill>
                  <a:schemeClr val="lt1"/>
                </a:solidFill>
                <a:latin typeface="Arial" panose="020B0604020202020204" pitchFamily="34" charset="0"/>
                <a:ea typeface="Arial"/>
                <a:cs typeface="Arial" panose="020B0604020202020204" pitchFamily="34" charset="0"/>
                <a:sym typeface="Arial"/>
              </a:rPr>
              <a:t>$ </a:t>
            </a:r>
            <a:r>
              <a:rPr lang="es-ES" b="1" dirty="0">
                <a:solidFill>
                  <a:schemeClr val="lt1"/>
                </a:solidFill>
                <a:latin typeface="Arial" panose="020B0604020202020204" pitchFamily="34" charset="0"/>
                <a:cs typeface="Arial" panose="020B0604020202020204" pitchFamily="34" charset="0"/>
              </a:rPr>
              <a:t>751.820.000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26" name="Google Shape;1178;p105"/>
          <p:cNvSpPr/>
          <p:nvPr/>
        </p:nvSpPr>
        <p:spPr>
          <a:xfrm>
            <a:off x="4639065" y="6037497"/>
            <a:ext cx="3175012" cy="400967"/>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10. Gestión Estadística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7" name="Google Shape;1189;p105"/>
          <p:cNvSpPr txBox="1"/>
          <p:nvPr/>
        </p:nvSpPr>
        <p:spPr>
          <a:xfrm>
            <a:off x="8136943" y="6082846"/>
            <a:ext cx="142449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rPr>
              <a:t>50.000.000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59288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693435" y="512913"/>
            <a:ext cx="7636475" cy="648128"/>
          </a:xfrm>
        </p:spPr>
        <p:txBody>
          <a:bodyPr>
            <a:normAutofit/>
          </a:bodyPr>
          <a:lstStyle/>
          <a:p>
            <a:pPr algn="r"/>
            <a:r>
              <a:rPr lang="es-ES" sz="2000" b="1" dirty="0">
                <a:solidFill>
                  <a:schemeClr val="accent1">
                    <a:lumMod val="50000"/>
                  </a:schemeClr>
                </a:solidFill>
                <a:latin typeface="Arial" panose="020B0604020202020204" pitchFamily="34" charset="0"/>
                <a:cs typeface="Arial" panose="020B0604020202020204" pitchFamily="34" charset="0"/>
              </a:rPr>
              <a:t>Ejes Capacitación de Capacitación Formal  2024</a:t>
            </a:r>
          </a:p>
        </p:txBody>
      </p:sp>
      <p:grpSp>
        <p:nvGrpSpPr>
          <p:cNvPr id="4" name="Google Shape;1170;p105"/>
          <p:cNvGrpSpPr/>
          <p:nvPr/>
        </p:nvGrpSpPr>
        <p:grpSpPr>
          <a:xfrm>
            <a:off x="4437142" y="1076805"/>
            <a:ext cx="3566477" cy="5148736"/>
            <a:chOff x="3056621" y="1393111"/>
            <a:chExt cx="3566614" cy="5167561"/>
          </a:xfrm>
        </p:grpSpPr>
        <p:sp>
          <p:nvSpPr>
            <p:cNvPr id="5" name="Google Shape;1171;p105"/>
            <p:cNvSpPr/>
            <p:nvPr/>
          </p:nvSpPr>
          <p:spPr>
            <a:xfrm>
              <a:off x="4575106" y="1393111"/>
              <a:ext cx="255598" cy="5167561"/>
            </a:xfrm>
            <a:custGeom>
              <a:avLst/>
              <a:gdLst/>
              <a:ahLst/>
              <a:cxnLst/>
              <a:rect l="l" t="t" r="r" b="b"/>
              <a:pathLst>
                <a:path w="1760" h="7474" extrusionOk="0">
                  <a:moveTo>
                    <a:pt x="1" y="0"/>
                  </a:moveTo>
                  <a:lnTo>
                    <a:pt x="1" y="7474"/>
                  </a:lnTo>
                  <a:lnTo>
                    <a:pt x="1759" y="7474"/>
                  </a:lnTo>
                  <a:lnTo>
                    <a:pt x="1759" y="0"/>
                  </a:lnTo>
                  <a:close/>
                </a:path>
              </a:pathLst>
            </a:cu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1172;p105"/>
            <p:cNvSpPr/>
            <p:nvPr/>
          </p:nvSpPr>
          <p:spPr>
            <a:xfrm>
              <a:off x="3115338" y="2591235"/>
              <a:ext cx="3438814" cy="650369"/>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algn="ctr">
                <a:buSzPts val="1400"/>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2</a:t>
              </a:r>
              <a:r>
                <a:rPr lang="es-CO" sz="1400" dirty="0">
                  <a:latin typeface="Arial" panose="020B0604020202020204" pitchFamily="34" charset="0"/>
                  <a:cs typeface="Arial" panose="020B0604020202020204" pitchFamily="34" charset="0"/>
                  <a:sym typeface="Arial"/>
                </a:rPr>
                <a:t>. Formación  avanzada Docentes en proceso</a:t>
              </a: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1173;p105"/>
            <p:cNvSpPr/>
            <p:nvPr/>
          </p:nvSpPr>
          <p:spPr>
            <a:xfrm>
              <a:off x="3056621" y="3571734"/>
              <a:ext cx="3566614" cy="66304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algn="ctr">
                <a:buSzPts val="1400"/>
              </a:pPr>
              <a:endPar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algn="ctr">
                <a:buSzPts val="1400"/>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3.</a:t>
              </a:r>
              <a:r>
                <a:rPr lang="es-CO" sz="1400" dirty="0">
                  <a:latin typeface="Arial" panose="020B0604020202020204" pitchFamily="34" charset="0"/>
                  <a:cs typeface="Arial" panose="020B0604020202020204" pitchFamily="34" charset="0"/>
                  <a:sym typeface="Arial"/>
                </a:rPr>
                <a:t> Formación avanzada Administrativos, cupos iniciales   </a:t>
              </a:r>
            </a:p>
            <a:p>
              <a:pPr algn="ctr">
                <a:buSzPts val="1400"/>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sp>
        <p:nvSpPr>
          <p:cNvPr id="8" name="Google Shape;1174;p105"/>
          <p:cNvSpPr/>
          <p:nvPr/>
        </p:nvSpPr>
        <p:spPr>
          <a:xfrm>
            <a:off x="4512992" y="4259690"/>
            <a:ext cx="3566477" cy="598851"/>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lnTo>
                  <a:pt x="928" y="0"/>
                </a:lnTo>
                <a:close/>
              </a:path>
            </a:pathLst>
          </a:custGeom>
          <a:solidFill>
            <a:srgbClr val="1BAE96"/>
          </a:solidFill>
          <a:ln>
            <a:noFill/>
          </a:ln>
        </p:spPr>
        <p:txBody>
          <a:bodyPr spcFirstLastPara="1" wrap="square" lIns="91425" tIns="91425" rIns="91425" bIns="91425" anchor="ctr" anchorCtr="0">
            <a:noAutofit/>
          </a:bodyPr>
          <a:lstStyle/>
          <a:p>
            <a:pPr algn="ctr">
              <a:buSzPts val="1400"/>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4. </a:t>
            </a:r>
            <a:r>
              <a:rPr lang="es-CO" sz="1400" dirty="0">
                <a:solidFill>
                  <a:srgbClr val="000000"/>
                </a:solidFill>
                <a:latin typeface="Arial" panose="020B0604020202020204" pitchFamily="34" charset="0"/>
                <a:ea typeface="Arial"/>
                <a:cs typeface="Arial" panose="020B0604020202020204" pitchFamily="34" charset="0"/>
                <a:sym typeface="Arial"/>
              </a:rPr>
              <a:t>.</a:t>
            </a:r>
            <a:r>
              <a:rPr lang="es-CO" sz="1400" dirty="0">
                <a:latin typeface="Arial" panose="020B0604020202020204" pitchFamily="34" charset="0"/>
                <a:cs typeface="Arial" panose="020B0604020202020204" pitchFamily="34" charset="0"/>
                <a:sym typeface="Arial"/>
              </a:rPr>
              <a:t>Formación avanzada Administrativos en proceso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9" name="Google Shape;1175;p105"/>
          <p:cNvSpPr/>
          <p:nvPr/>
        </p:nvSpPr>
        <p:spPr>
          <a:xfrm>
            <a:off x="4495857" y="5140488"/>
            <a:ext cx="3507762" cy="62148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5. Formación doctoral para docentes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1180;p105"/>
          <p:cNvSpPr/>
          <p:nvPr/>
        </p:nvSpPr>
        <p:spPr>
          <a:xfrm>
            <a:off x="4336659" y="1377863"/>
            <a:ext cx="3597881" cy="713983"/>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lnTo>
                  <a:pt x="2101" y="1"/>
                </a:lnTo>
                <a:close/>
              </a:path>
            </a:pathLst>
          </a:custGeom>
          <a:solidFill>
            <a:srgbClr val="F6AA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1. </a:t>
            </a:r>
            <a:r>
              <a:rPr lang="es-CO" sz="1400" dirty="0">
                <a:latin typeface="Arial" panose="020B0604020202020204" pitchFamily="34" charset="0"/>
                <a:cs typeface="Arial" panose="020B0604020202020204" pitchFamily="34" charset="0"/>
                <a:sym typeface="Arial"/>
              </a:rPr>
              <a:t>Formación avanzada Docentes, cupos iniciales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5" name="Google Shape;1181;p105"/>
          <p:cNvSpPr txBox="1"/>
          <p:nvPr/>
        </p:nvSpPr>
        <p:spPr>
          <a:xfrm>
            <a:off x="2688614" y="1565359"/>
            <a:ext cx="147398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$60,000,000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9" name="Google Shape;1185;p105"/>
          <p:cNvSpPr txBox="1"/>
          <p:nvPr/>
        </p:nvSpPr>
        <p:spPr>
          <a:xfrm>
            <a:off x="2656205" y="3416918"/>
            <a:ext cx="152930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sym typeface="Arial"/>
              </a:rPr>
              <a:t>15</a:t>
            </a:r>
            <a:r>
              <a:rPr lang="es-CO" sz="1400" dirty="0">
                <a:latin typeface="Arial" panose="020B0604020202020204" pitchFamily="34" charset="0"/>
                <a:cs typeface="Arial" panose="020B0604020202020204" pitchFamily="34" charset="0"/>
              </a:rPr>
              <a:t>0.000.000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1186;p105"/>
          <p:cNvSpPr txBox="1"/>
          <p:nvPr/>
        </p:nvSpPr>
        <p:spPr>
          <a:xfrm>
            <a:off x="8214781" y="4405248"/>
            <a:ext cx="157186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sym typeface="Arial"/>
              </a:rPr>
              <a:t>150,000,000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1" name="Google Shape;1187;p105"/>
          <p:cNvSpPr txBox="1"/>
          <p:nvPr/>
        </p:nvSpPr>
        <p:spPr>
          <a:xfrm>
            <a:off x="2840245" y="5168327"/>
            <a:ext cx="17063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r>
              <a:rPr lang="es-CO" sz="1400" dirty="0">
                <a:latin typeface="Arial" panose="020B0604020202020204" pitchFamily="34" charset="0"/>
                <a:cs typeface="Arial" panose="020B0604020202020204" pitchFamily="34" charset="0"/>
                <a:sym typeface="Arial"/>
              </a:rPr>
              <a:t>20</a:t>
            </a:r>
            <a:r>
              <a:rPr lang="es-CO" sz="1400" dirty="0">
                <a:latin typeface="Arial" panose="020B0604020202020204" pitchFamily="34" charset="0"/>
                <a:cs typeface="Arial" panose="020B0604020202020204" pitchFamily="34" charset="0"/>
              </a:rPr>
              <a:t>0.000.000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1191;p105"/>
          <p:cNvSpPr/>
          <p:nvPr/>
        </p:nvSpPr>
        <p:spPr>
          <a:xfrm>
            <a:off x="10089594" y="2942973"/>
            <a:ext cx="1655048" cy="965148"/>
          </a:xfrm>
          <a:prstGeom prst="roundRect">
            <a:avLst>
              <a:gd name="adj" fmla="val 16667"/>
            </a:avLst>
          </a:prstGeom>
          <a:solidFill>
            <a:srgbClr val="212F75"/>
          </a:solidFill>
          <a:ln w="25400" cap="flat" cmpd="sng">
            <a:solidFill>
              <a:srgbClr val="1570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dirty="0">
                <a:solidFill>
                  <a:schemeClr val="lt1"/>
                </a:solidFill>
                <a:latin typeface="Arial" panose="020B0604020202020204" pitchFamily="34" charset="0"/>
                <a:ea typeface="Arial"/>
                <a:cs typeface="Arial" panose="020B0604020202020204" pitchFamily="34" charset="0"/>
                <a:sym typeface="Arial"/>
              </a:rPr>
              <a:t>Total Presupuesto </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r>
              <a:rPr lang="es-CO" sz="1400" b="1" i="0" u="none" strike="noStrike" cap="none" dirty="0">
                <a:solidFill>
                  <a:schemeClr val="lt1"/>
                </a:solidFill>
                <a:latin typeface="Arial" panose="020B0604020202020204" pitchFamily="34" charset="0"/>
                <a:ea typeface="Arial"/>
                <a:cs typeface="Arial" panose="020B0604020202020204" pitchFamily="34" charset="0"/>
                <a:sym typeface="Arial"/>
              </a:rPr>
              <a:t>$ </a:t>
            </a:r>
            <a:r>
              <a:rPr lang="es-MX" sz="1400" b="1" dirty="0">
                <a:solidFill>
                  <a:schemeClr val="lt1"/>
                </a:solidFill>
                <a:latin typeface="Arial" panose="020B0604020202020204" pitchFamily="34" charset="0"/>
                <a:cs typeface="Arial" panose="020B0604020202020204" pitchFamily="34" charset="0"/>
                <a:sym typeface="Arial"/>
              </a:rPr>
              <a:t>620</a:t>
            </a:r>
            <a:r>
              <a:rPr lang="es-MX" sz="1400" b="1" dirty="0">
                <a:solidFill>
                  <a:schemeClr val="lt1"/>
                </a:solidFill>
                <a:latin typeface="Arial" panose="020B0604020202020204" pitchFamily="34" charset="0"/>
                <a:cs typeface="Arial" panose="020B0604020202020204" pitchFamily="34" charset="0"/>
              </a:rPr>
              <a:t>.000.000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chemeClr val="lt1"/>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panose="020B0604020202020204" pitchFamily="34" charset="0"/>
              <a:ea typeface="Arial"/>
              <a:cs typeface="Arial" panose="020B0604020202020204" pitchFamily="34" charset="0"/>
              <a:sym typeface="Arial"/>
            </a:endParaRPr>
          </a:p>
        </p:txBody>
      </p:sp>
      <p:sp>
        <p:nvSpPr>
          <p:cNvPr id="26" name="Google Shape;1181;p105"/>
          <p:cNvSpPr txBox="1"/>
          <p:nvPr/>
        </p:nvSpPr>
        <p:spPr>
          <a:xfrm>
            <a:off x="8079469" y="2451770"/>
            <a:ext cx="147398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dirty="0">
                <a:solidFill>
                  <a:srgbClr val="000000"/>
                </a:solidFill>
                <a:latin typeface="Arial" panose="020B0604020202020204" pitchFamily="34" charset="0"/>
                <a:ea typeface="Arial"/>
                <a:cs typeface="Arial" panose="020B0604020202020204" pitchFamily="34" charset="0"/>
                <a:sym typeface="Arial"/>
              </a:rPr>
              <a:t>$60,000,000</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29614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164046" y="913965"/>
            <a:ext cx="7636475" cy="648128"/>
          </a:xfrm>
        </p:spPr>
        <p:txBody>
          <a:bodyPr>
            <a:normAutofit/>
          </a:bodyPr>
          <a:lstStyle/>
          <a:p>
            <a:pPr algn="ctr"/>
            <a:r>
              <a:rPr lang="es-ES" sz="2000" b="1" dirty="0">
                <a:solidFill>
                  <a:schemeClr val="accent1">
                    <a:lumMod val="50000"/>
                  </a:schemeClr>
                </a:solidFill>
                <a:latin typeface="Arial" panose="020B0604020202020204" pitchFamily="34" charset="0"/>
                <a:cs typeface="Arial" panose="020B0604020202020204" pitchFamily="34" charset="0"/>
              </a:rPr>
              <a:t>Cupos otorgados para Capacitación de Capacitación Formal 2024-I </a:t>
            </a:r>
          </a:p>
        </p:txBody>
      </p:sp>
      <p:graphicFrame>
        <p:nvGraphicFramePr>
          <p:cNvPr id="3" name="Tabla 2"/>
          <p:cNvGraphicFramePr>
            <a:graphicFrameLocks noGrp="1"/>
          </p:cNvGraphicFramePr>
          <p:nvPr>
            <p:extLst>
              <p:ext uri="{D42A27DB-BD31-4B8C-83A1-F6EECF244321}">
                <p14:modId xmlns:p14="http://schemas.microsoft.com/office/powerpoint/2010/main" val="4204849457"/>
              </p:ext>
            </p:extLst>
          </p:nvPr>
        </p:nvGraphicFramePr>
        <p:xfrm>
          <a:off x="771098" y="1929826"/>
          <a:ext cx="4506754" cy="1658589"/>
        </p:xfrm>
        <a:graphic>
          <a:graphicData uri="http://schemas.openxmlformats.org/drawingml/2006/table">
            <a:tbl>
              <a:tblPr firstRow="1" bandRow="1">
                <a:tableStyleId>{5C22544A-7EE6-4342-B048-85BDC9FD1C3A}</a:tableStyleId>
              </a:tblPr>
              <a:tblGrid>
                <a:gridCol w="2253377">
                  <a:extLst>
                    <a:ext uri="{9D8B030D-6E8A-4147-A177-3AD203B41FA5}">
                      <a16:colId xmlns:a16="http://schemas.microsoft.com/office/drawing/2014/main" val="3395901609"/>
                    </a:ext>
                  </a:extLst>
                </a:gridCol>
                <a:gridCol w="2253377">
                  <a:extLst>
                    <a:ext uri="{9D8B030D-6E8A-4147-A177-3AD203B41FA5}">
                      <a16:colId xmlns:a16="http://schemas.microsoft.com/office/drawing/2014/main" val="1916702157"/>
                    </a:ext>
                  </a:extLst>
                </a:gridCol>
              </a:tblGrid>
              <a:tr h="1141287">
                <a:tc>
                  <a:txBody>
                    <a:bodyPr/>
                    <a:lstStyle/>
                    <a:p>
                      <a:pPr algn="ctr"/>
                      <a:r>
                        <a:rPr lang="es-MX" dirty="0"/>
                        <a:t>CUPOS OFERTADOS MEDIANTE CONVOCATORIA</a:t>
                      </a:r>
                      <a:r>
                        <a:rPr lang="es-MX" baseline="0" dirty="0"/>
                        <a:t> </a:t>
                      </a:r>
                      <a:endParaRPr lang="es-CO" dirty="0"/>
                    </a:p>
                  </a:txBody>
                  <a:tcPr/>
                </a:tc>
                <a:tc>
                  <a:txBody>
                    <a:bodyPr/>
                    <a:lstStyle/>
                    <a:p>
                      <a:pPr algn="ctr"/>
                      <a:endParaRPr lang="es-MX" dirty="0"/>
                    </a:p>
                    <a:p>
                      <a:pPr algn="ctr"/>
                      <a:r>
                        <a:rPr lang="es-MX" dirty="0"/>
                        <a:t>CUPOS OTORGADOS </a:t>
                      </a:r>
                      <a:endParaRPr lang="es-CO" dirty="0"/>
                    </a:p>
                  </a:txBody>
                  <a:tcPr/>
                </a:tc>
                <a:extLst>
                  <a:ext uri="{0D108BD9-81ED-4DB2-BD59-A6C34878D82A}">
                    <a16:rowId xmlns:a16="http://schemas.microsoft.com/office/drawing/2014/main" val="3895821316"/>
                  </a:ext>
                </a:extLst>
              </a:tr>
              <a:tr h="517302">
                <a:tc>
                  <a:txBody>
                    <a:bodyPr/>
                    <a:lstStyle/>
                    <a:p>
                      <a:pPr algn="ctr"/>
                      <a:r>
                        <a:rPr lang="es-MX" dirty="0"/>
                        <a:t>15</a:t>
                      </a:r>
                      <a:endParaRPr lang="es-CO" dirty="0"/>
                    </a:p>
                  </a:txBody>
                  <a:tcPr/>
                </a:tc>
                <a:tc>
                  <a:txBody>
                    <a:bodyPr/>
                    <a:lstStyle/>
                    <a:p>
                      <a:pPr algn="ctr"/>
                      <a:r>
                        <a:rPr lang="es-MX" dirty="0"/>
                        <a:t>15</a:t>
                      </a:r>
                      <a:endParaRPr lang="es-CO" dirty="0"/>
                    </a:p>
                  </a:txBody>
                  <a:tcPr/>
                </a:tc>
                <a:extLst>
                  <a:ext uri="{0D108BD9-81ED-4DB2-BD59-A6C34878D82A}">
                    <a16:rowId xmlns:a16="http://schemas.microsoft.com/office/drawing/2014/main" val="3710220982"/>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96302283"/>
              </p:ext>
            </p:extLst>
          </p:nvPr>
        </p:nvGraphicFramePr>
        <p:xfrm>
          <a:off x="6192253" y="3588415"/>
          <a:ext cx="4608268" cy="1483360"/>
        </p:xfrm>
        <a:graphic>
          <a:graphicData uri="http://schemas.openxmlformats.org/drawingml/2006/table">
            <a:tbl>
              <a:tblPr firstRow="1" bandRow="1">
                <a:tableStyleId>{5C22544A-7EE6-4342-B048-85BDC9FD1C3A}</a:tableStyleId>
              </a:tblPr>
              <a:tblGrid>
                <a:gridCol w="2304134">
                  <a:extLst>
                    <a:ext uri="{9D8B030D-6E8A-4147-A177-3AD203B41FA5}">
                      <a16:colId xmlns:a16="http://schemas.microsoft.com/office/drawing/2014/main" val="344542858"/>
                    </a:ext>
                  </a:extLst>
                </a:gridCol>
                <a:gridCol w="2304134">
                  <a:extLst>
                    <a:ext uri="{9D8B030D-6E8A-4147-A177-3AD203B41FA5}">
                      <a16:colId xmlns:a16="http://schemas.microsoft.com/office/drawing/2014/main" val="92216615"/>
                    </a:ext>
                  </a:extLst>
                </a:gridCol>
              </a:tblGrid>
              <a:tr h="370840">
                <a:tc>
                  <a:txBody>
                    <a:bodyPr/>
                    <a:lstStyle/>
                    <a:p>
                      <a:pPr algn="ctr"/>
                      <a:r>
                        <a:rPr lang="es-MX" dirty="0"/>
                        <a:t>NIV</a:t>
                      </a:r>
                      <a:r>
                        <a:rPr lang="es-MX" baseline="0" dirty="0"/>
                        <a:t>EL DE ESTUDIO</a:t>
                      </a:r>
                      <a:endParaRPr lang="es-CO" dirty="0"/>
                    </a:p>
                  </a:txBody>
                  <a:tcPr/>
                </a:tc>
                <a:tc>
                  <a:txBody>
                    <a:bodyPr/>
                    <a:lstStyle/>
                    <a:p>
                      <a:pPr algn="ctr"/>
                      <a:r>
                        <a:rPr lang="es-MX" dirty="0"/>
                        <a:t>CUPOS </a:t>
                      </a:r>
                      <a:endParaRPr lang="es-CO" dirty="0"/>
                    </a:p>
                  </a:txBody>
                  <a:tcPr/>
                </a:tc>
                <a:extLst>
                  <a:ext uri="{0D108BD9-81ED-4DB2-BD59-A6C34878D82A}">
                    <a16:rowId xmlns:a16="http://schemas.microsoft.com/office/drawing/2014/main" val="1340414634"/>
                  </a:ext>
                </a:extLst>
              </a:tr>
              <a:tr h="370840">
                <a:tc>
                  <a:txBody>
                    <a:bodyPr/>
                    <a:lstStyle/>
                    <a:p>
                      <a:pPr algn="ctr"/>
                      <a:r>
                        <a:rPr lang="es-MX" dirty="0"/>
                        <a:t>PREGRADO </a:t>
                      </a:r>
                      <a:endParaRPr lang="es-CO" dirty="0"/>
                    </a:p>
                  </a:txBody>
                  <a:tcPr/>
                </a:tc>
                <a:tc>
                  <a:txBody>
                    <a:bodyPr/>
                    <a:lstStyle/>
                    <a:p>
                      <a:pPr algn="ctr"/>
                      <a:r>
                        <a:rPr lang="es-MX" dirty="0"/>
                        <a:t>1</a:t>
                      </a:r>
                      <a:endParaRPr lang="es-CO" dirty="0"/>
                    </a:p>
                  </a:txBody>
                  <a:tcPr/>
                </a:tc>
                <a:extLst>
                  <a:ext uri="{0D108BD9-81ED-4DB2-BD59-A6C34878D82A}">
                    <a16:rowId xmlns:a16="http://schemas.microsoft.com/office/drawing/2014/main" val="3436948524"/>
                  </a:ext>
                </a:extLst>
              </a:tr>
              <a:tr h="370840">
                <a:tc>
                  <a:txBody>
                    <a:bodyPr/>
                    <a:lstStyle/>
                    <a:p>
                      <a:pPr algn="ctr"/>
                      <a:r>
                        <a:rPr lang="es-MX" dirty="0"/>
                        <a:t>ESPECIALIZACIÓN </a:t>
                      </a:r>
                      <a:endParaRPr lang="es-CO" dirty="0"/>
                    </a:p>
                  </a:txBody>
                  <a:tcPr/>
                </a:tc>
                <a:tc>
                  <a:txBody>
                    <a:bodyPr/>
                    <a:lstStyle/>
                    <a:p>
                      <a:pPr algn="ctr"/>
                      <a:r>
                        <a:rPr lang="es-MX" dirty="0"/>
                        <a:t>4</a:t>
                      </a:r>
                      <a:endParaRPr lang="es-CO" dirty="0"/>
                    </a:p>
                  </a:txBody>
                  <a:tcPr/>
                </a:tc>
                <a:extLst>
                  <a:ext uri="{0D108BD9-81ED-4DB2-BD59-A6C34878D82A}">
                    <a16:rowId xmlns:a16="http://schemas.microsoft.com/office/drawing/2014/main" val="3378448796"/>
                  </a:ext>
                </a:extLst>
              </a:tr>
              <a:tr h="370840">
                <a:tc>
                  <a:txBody>
                    <a:bodyPr/>
                    <a:lstStyle/>
                    <a:p>
                      <a:pPr algn="ctr"/>
                      <a:r>
                        <a:rPr lang="es-MX" dirty="0"/>
                        <a:t>MAESTRÍA </a:t>
                      </a:r>
                      <a:endParaRPr lang="es-CO" dirty="0"/>
                    </a:p>
                  </a:txBody>
                  <a:tcPr/>
                </a:tc>
                <a:tc>
                  <a:txBody>
                    <a:bodyPr/>
                    <a:lstStyle/>
                    <a:p>
                      <a:pPr algn="ctr"/>
                      <a:r>
                        <a:rPr lang="es-MX" dirty="0"/>
                        <a:t>10</a:t>
                      </a:r>
                      <a:endParaRPr lang="es-CO" dirty="0"/>
                    </a:p>
                  </a:txBody>
                  <a:tcPr/>
                </a:tc>
                <a:extLst>
                  <a:ext uri="{0D108BD9-81ED-4DB2-BD59-A6C34878D82A}">
                    <a16:rowId xmlns:a16="http://schemas.microsoft.com/office/drawing/2014/main" val="1724780868"/>
                  </a:ext>
                </a:extLst>
              </a:tr>
            </a:tbl>
          </a:graphicData>
        </a:graphic>
      </p:graphicFrame>
      <p:sp>
        <p:nvSpPr>
          <p:cNvPr id="11" name="CuadroTexto 10"/>
          <p:cNvSpPr txBox="1"/>
          <p:nvPr/>
        </p:nvSpPr>
        <p:spPr>
          <a:xfrm>
            <a:off x="401329" y="5614738"/>
            <a:ext cx="7039491" cy="369332"/>
          </a:xfrm>
          <a:prstGeom prst="rect">
            <a:avLst/>
          </a:prstGeom>
          <a:noFill/>
        </p:spPr>
        <p:txBody>
          <a:bodyPr wrap="none" rtlCol="0">
            <a:spAutoFit/>
          </a:bodyPr>
          <a:lstStyle/>
          <a:p>
            <a:r>
              <a:rPr lang="es-MX" dirty="0"/>
              <a:t>Convocatoria realizada bajo Reglamento vigente Resolución 0288 de 2020</a:t>
            </a:r>
            <a:endParaRPr lang="es-CO" dirty="0"/>
          </a:p>
        </p:txBody>
      </p:sp>
    </p:spTree>
    <p:extLst>
      <p:ext uri="{BB962C8B-B14F-4D97-AF65-F5344CB8AC3E}">
        <p14:creationId xmlns:p14="http://schemas.microsoft.com/office/powerpoint/2010/main" val="24037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05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88D1205-5C3B-69A5-C6B8-55ADCB800EA8}"/>
              </a:ext>
            </a:extLst>
          </p:cNvPr>
          <p:cNvSpPr>
            <a:spLocks noGrp="1"/>
          </p:cNvSpPr>
          <p:nvPr>
            <p:ph type="title"/>
          </p:nvPr>
        </p:nvSpPr>
        <p:spPr>
          <a:xfrm>
            <a:off x="3162494" y="448628"/>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Objetivo Proceso Gestión del Talento Humano</a:t>
            </a:r>
          </a:p>
        </p:txBody>
      </p:sp>
      <p:sp>
        <p:nvSpPr>
          <p:cNvPr id="2" name="Rectángulo 1"/>
          <p:cNvSpPr/>
          <p:nvPr/>
        </p:nvSpPr>
        <p:spPr>
          <a:xfrm>
            <a:off x="5276294" y="2470147"/>
            <a:ext cx="6096000" cy="230832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212529"/>
                </a:solidFill>
                <a:effectLst/>
                <a:uLnTx/>
                <a:uFillTx/>
                <a:latin typeface="Merriweather Sans"/>
                <a:ea typeface="+mn-ea"/>
                <a:cs typeface="+mn-cs"/>
              </a:rPr>
              <a:t>Gestionar el cumplimiento de los procedimientos laborales y contractuales, así como las políticas planes y programas que desde el bienestar institucional contribuyan al crecimiento y</a:t>
            </a:r>
            <a:b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s-ES" sz="1800" b="0" i="0" u="none" strike="noStrike" kern="1200" cap="none" spc="0" normalizeH="0" baseline="0" noProof="0" dirty="0">
                <a:ln>
                  <a:noFill/>
                </a:ln>
                <a:solidFill>
                  <a:srgbClr val="212529"/>
                </a:solidFill>
                <a:effectLst/>
                <a:uLnTx/>
                <a:uFillTx/>
                <a:latin typeface="Merriweather Sans"/>
                <a:ea typeface="+mn-ea"/>
                <a:cs typeface="+mn-cs"/>
              </a:rPr>
              <a:t>fortalecimiento de las competencias de cada uno de los funcionarios administrativos y docentes de la Universidad, en pro de un trabajo y desarrollo humano mancomunado, utilizando la normatividad legal vigente adoptada.</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p:cNvPicPr>
            <a:picLocks noChangeAspect="1"/>
          </p:cNvPicPr>
          <p:nvPr/>
        </p:nvPicPr>
        <p:blipFill>
          <a:blip r:embed="rId4"/>
          <a:stretch>
            <a:fillRect/>
          </a:stretch>
        </p:blipFill>
        <p:spPr>
          <a:xfrm>
            <a:off x="349778" y="2280659"/>
            <a:ext cx="4260692" cy="2687299"/>
          </a:xfrm>
          <a:prstGeom prst="rect">
            <a:avLst/>
          </a:prstGeom>
        </p:spPr>
      </p:pic>
    </p:spTree>
    <p:extLst>
      <p:ext uri="{BB962C8B-B14F-4D97-AF65-F5344CB8AC3E}">
        <p14:creationId xmlns:p14="http://schemas.microsoft.com/office/powerpoint/2010/main" val="280908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entágono 11">
            <a:extLst>
              <a:ext uri="{FF2B5EF4-FFF2-40B4-BE49-F238E27FC236}">
                <a16:creationId xmlns:a16="http://schemas.microsoft.com/office/drawing/2014/main" id="{47B43D5D-699D-9939-F24E-0C6C4DE336B4}"/>
              </a:ext>
            </a:extLst>
          </p:cNvPr>
          <p:cNvSpPr/>
          <p:nvPr/>
        </p:nvSpPr>
        <p:spPr>
          <a:xfrm>
            <a:off x="5893078" y="1320949"/>
            <a:ext cx="4806497" cy="1751012"/>
          </a:xfrm>
          <a:prstGeom prst="homePlate">
            <a:avLst>
              <a:gd name="adj" fmla="val 32467"/>
            </a:avLst>
          </a:prstGeom>
          <a:solidFill>
            <a:srgbClr val="1BA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es-ES" dirty="0">
              <a:latin typeface="Roboto Thin"/>
            </a:endParaRPr>
          </a:p>
        </p:txBody>
      </p:sp>
      <p:sp>
        <p:nvSpPr>
          <p:cNvPr id="69" name="Google Shape;316;p90"/>
          <p:cNvSpPr/>
          <p:nvPr/>
        </p:nvSpPr>
        <p:spPr>
          <a:xfrm>
            <a:off x="5921165" y="1418416"/>
            <a:ext cx="4173811" cy="1643486"/>
          </a:xfrm>
          <a:prstGeom prst="rect">
            <a:avLst/>
          </a:prstGeom>
          <a:noFill/>
          <a:ln>
            <a:noFill/>
          </a:ln>
        </p:spPr>
        <p:txBody>
          <a:bodyPr spcFirstLastPara="1" wrap="square" lIns="91425" tIns="45700" rIns="91425" bIns="45700" anchor="t" anchorCtr="0">
            <a:spAutoFit/>
          </a:bodyPr>
          <a:lstStyle/>
          <a:p>
            <a:pPr algn="just">
              <a:lnSpc>
                <a:spcPct val="90000"/>
              </a:lnSpc>
              <a:buClr>
                <a:srgbClr val="000000"/>
              </a:buClr>
              <a:buSzPts val="1400"/>
              <a:buFont typeface="Arial"/>
              <a:buNone/>
            </a:pPr>
            <a:r>
              <a:rPr lang="es-CO" sz="1400" kern="0" dirty="0">
                <a:latin typeface="Arial"/>
                <a:ea typeface="Arial"/>
                <a:cs typeface="Arial"/>
                <a:sym typeface="Arial"/>
              </a:rPr>
              <a:t>Desarrollar una adecuada gestión del talento humano de la Universidad Militar Nueva Granada mediante la implantación de estrategias fundamentadas en el mérito, el permanente desarrollo y administración integral de los procesos, el cumplimiento de las normas, disposiciones vigentes y la profesionalización de los colaboradores.</a:t>
            </a:r>
            <a:endParaRPr sz="1400" kern="0" dirty="0">
              <a:latin typeface="Arial"/>
              <a:ea typeface="Arial"/>
              <a:cs typeface="Arial"/>
              <a:sym typeface="Arial"/>
            </a:endParaRPr>
          </a:p>
        </p:txBody>
      </p:sp>
      <p:sp>
        <p:nvSpPr>
          <p:cNvPr id="2" name="Título 1">
            <a:extLst>
              <a:ext uri="{FF2B5EF4-FFF2-40B4-BE49-F238E27FC236}">
                <a16:creationId xmlns:a16="http://schemas.microsoft.com/office/drawing/2014/main" id="{088D1205-5C3B-69A5-C6B8-55ADCB800EA8}"/>
              </a:ext>
            </a:extLst>
          </p:cNvPr>
          <p:cNvSpPr>
            <a:spLocks noGrp="1"/>
          </p:cNvSpPr>
          <p:nvPr>
            <p:ph type="title"/>
          </p:nvPr>
        </p:nvSpPr>
        <p:spPr>
          <a:xfrm>
            <a:off x="3693435" y="512913"/>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Misión y Visión</a:t>
            </a:r>
          </a:p>
        </p:txBody>
      </p:sp>
      <p:sp>
        <p:nvSpPr>
          <p:cNvPr id="46" name="Google Shape;293;p90"/>
          <p:cNvSpPr/>
          <p:nvPr/>
        </p:nvSpPr>
        <p:spPr>
          <a:xfrm>
            <a:off x="2327554" y="2291763"/>
            <a:ext cx="2160587" cy="2160588"/>
          </a:xfrm>
          <a:prstGeom prst="flowChartConnector">
            <a:avLst/>
          </a:prstGeom>
          <a:solidFill>
            <a:srgbClr val="1AB49C"/>
          </a:solidFill>
          <a:ln>
            <a:noFill/>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sp>
        <p:nvSpPr>
          <p:cNvPr id="47" name="Google Shape;294;p90"/>
          <p:cNvSpPr/>
          <p:nvPr/>
        </p:nvSpPr>
        <p:spPr>
          <a:xfrm>
            <a:off x="1697316" y="1734551"/>
            <a:ext cx="3419475" cy="3419475"/>
          </a:xfrm>
          <a:prstGeom prst="arc">
            <a:avLst>
              <a:gd name="adj1" fmla="val 10383770"/>
              <a:gd name="adj2" fmla="val 401380"/>
            </a:avLst>
          </a:prstGeom>
          <a:noFill/>
          <a:ln w="381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0F235A"/>
              </a:solidFill>
              <a:latin typeface="Arial"/>
              <a:ea typeface="Arial"/>
              <a:cs typeface="Arial"/>
              <a:sym typeface="Arial"/>
            </a:endParaRPr>
          </a:p>
        </p:txBody>
      </p:sp>
      <p:sp>
        <p:nvSpPr>
          <p:cNvPr id="48" name="Google Shape;295;p90"/>
          <p:cNvSpPr/>
          <p:nvPr/>
        </p:nvSpPr>
        <p:spPr>
          <a:xfrm>
            <a:off x="4691341" y="3453813"/>
            <a:ext cx="720725" cy="719138"/>
          </a:xfrm>
          <a:prstGeom prst="flowChartConnector">
            <a:avLst/>
          </a:prstGeom>
          <a:solidFill>
            <a:srgbClr val="58E0BA"/>
          </a:solidFill>
          <a:ln w="57150" cap="flat" cmpd="sng">
            <a:solidFill>
              <a:srgbClr val="1BAE96"/>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sp>
        <p:nvSpPr>
          <p:cNvPr id="49" name="Google Shape;296;p90"/>
          <p:cNvSpPr/>
          <p:nvPr/>
        </p:nvSpPr>
        <p:spPr>
          <a:xfrm>
            <a:off x="4488141" y="2107613"/>
            <a:ext cx="719138" cy="720725"/>
          </a:xfrm>
          <a:prstGeom prst="flowChartConnector">
            <a:avLst/>
          </a:prstGeom>
          <a:solidFill>
            <a:srgbClr val="EA875C"/>
          </a:solidFill>
          <a:ln w="57150" cap="flat" cmpd="sng">
            <a:solidFill>
              <a:srgbClr val="9F3D34"/>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sp>
        <p:nvSpPr>
          <p:cNvPr id="50" name="Google Shape;297;p90"/>
          <p:cNvSpPr/>
          <p:nvPr/>
        </p:nvSpPr>
        <p:spPr>
          <a:xfrm>
            <a:off x="3046691" y="1391651"/>
            <a:ext cx="720725" cy="720725"/>
          </a:xfrm>
          <a:prstGeom prst="flowChartConnector">
            <a:avLst/>
          </a:prstGeom>
          <a:solidFill>
            <a:srgbClr val="5EACE3"/>
          </a:solidFill>
          <a:ln w="57150" cap="flat" cmpd="sng">
            <a:solidFill>
              <a:srgbClr val="2050D4"/>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sp>
        <p:nvSpPr>
          <p:cNvPr id="51" name="Google Shape;298;p90"/>
          <p:cNvSpPr/>
          <p:nvPr/>
        </p:nvSpPr>
        <p:spPr>
          <a:xfrm>
            <a:off x="1405216" y="3453813"/>
            <a:ext cx="719138" cy="719138"/>
          </a:xfrm>
          <a:prstGeom prst="flowChartConnector">
            <a:avLst/>
          </a:prstGeom>
          <a:solidFill>
            <a:srgbClr val="689331"/>
          </a:solidFill>
          <a:ln w="57150" cap="flat" cmpd="sng">
            <a:solidFill>
              <a:srgbClr val="1BAE96"/>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sp>
        <p:nvSpPr>
          <p:cNvPr id="52" name="Google Shape;299;p90"/>
          <p:cNvSpPr/>
          <p:nvPr/>
        </p:nvSpPr>
        <p:spPr>
          <a:xfrm>
            <a:off x="1629054" y="2107613"/>
            <a:ext cx="719137" cy="720725"/>
          </a:xfrm>
          <a:prstGeom prst="flowChartConnector">
            <a:avLst/>
          </a:prstGeom>
          <a:solidFill>
            <a:srgbClr val="BC770B"/>
          </a:solidFill>
          <a:ln w="57150" cap="flat" cmpd="sng">
            <a:solidFill>
              <a:srgbClr val="F6AA3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grpSp>
        <p:nvGrpSpPr>
          <p:cNvPr id="53" name="Google Shape;300;p90"/>
          <p:cNvGrpSpPr/>
          <p:nvPr/>
        </p:nvGrpSpPr>
        <p:grpSpPr>
          <a:xfrm>
            <a:off x="2514879" y="2463213"/>
            <a:ext cx="1800225" cy="1800225"/>
            <a:chOff x="1285852" y="2043578"/>
            <a:chExt cx="3600000" cy="3600000"/>
          </a:xfrm>
        </p:grpSpPr>
        <p:sp>
          <p:nvSpPr>
            <p:cNvPr id="54" name="Google Shape;301;p90"/>
            <p:cNvSpPr/>
            <p:nvPr/>
          </p:nvSpPr>
          <p:spPr>
            <a:xfrm>
              <a:off x="1285852" y="2043578"/>
              <a:ext cx="3600000" cy="3600000"/>
            </a:xfrm>
            <a:prstGeom prst="flowChartConnector">
              <a:avLst/>
            </a:prstGeom>
            <a:solidFill>
              <a:srgbClr val="FFFFF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Google Shape;302;p90"/>
            <p:cNvSpPr/>
            <p:nvPr/>
          </p:nvSpPr>
          <p:spPr>
            <a:xfrm>
              <a:off x="1549343" y="2297546"/>
              <a:ext cx="3095239" cy="3095239"/>
            </a:xfrm>
            <a:prstGeom prst="flowChartConnector">
              <a:avLst/>
            </a:prstGeom>
            <a:solidFill>
              <a:srgbClr val="F6AA3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 name="Google Shape;303;p90"/>
            <p:cNvSpPr/>
            <p:nvPr/>
          </p:nvSpPr>
          <p:spPr>
            <a:xfrm>
              <a:off x="1727121" y="2516595"/>
              <a:ext cx="2701588" cy="2698413"/>
            </a:xfrm>
            <a:prstGeom prst="flowChartConnector">
              <a:avLst/>
            </a:prstGeom>
            <a:solidFill>
              <a:srgbClr val="FFFFF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304;p90"/>
            <p:cNvSpPr/>
            <p:nvPr/>
          </p:nvSpPr>
          <p:spPr>
            <a:xfrm>
              <a:off x="2000137" y="2786435"/>
              <a:ext cx="2158730" cy="2161906"/>
            </a:xfrm>
            <a:prstGeom prst="flowChartConnector">
              <a:avLst/>
            </a:prstGeom>
            <a:solidFill>
              <a:srgbClr val="9F3D34"/>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 name="Google Shape;305;p90"/>
            <p:cNvSpPr/>
            <p:nvPr/>
          </p:nvSpPr>
          <p:spPr>
            <a:xfrm>
              <a:off x="2285851" y="3094373"/>
              <a:ext cx="1619048" cy="1619048"/>
            </a:xfrm>
            <a:prstGeom prst="flowChartConnector">
              <a:avLst/>
            </a:prstGeom>
            <a:solidFill>
              <a:srgbClr val="F2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 name="Google Shape;306;p90"/>
            <p:cNvSpPr/>
            <p:nvPr/>
          </p:nvSpPr>
          <p:spPr>
            <a:xfrm>
              <a:off x="2565216" y="3357864"/>
              <a:ext cx="1079365" cy="1079365"/>
            </a:xfrm>
            <a:prstGeom prst="flowChartConnector">
              <a:avLst/>
            </a:prstGeom>
            <a:solidFill>
              <a:srgbClr val="89A14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 name="Google Shape;307;p90"/>
            <p:cNvSpPr/>
            <p:nvPr/>
          </p:nvSpPr>
          <p:spPr>
            <a:xfrm>
              <a:off x="2819184" y="3643578"/>
              <a:ext cx="536509" cy="539683"/>
            </a:xfrm>
            <a:prstGeom prst="flowChartConnector">
              <a:avLst/>
            </a:prstGeom>
            <a:solidFill>
              <a:srgbClr val="2050D4"/>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61" name="Google Shape;308;p90"/>
          <p:cNvGrpSpPr/>
          <p:nvPr/>
        </p:nvGrpSpPr>
        <p:grpSpPr>
          <a:xfrm>
            <a:off x="3403879" y="2453688"/>
            <a:ext cx="887412" cy="942974"/>
            <a:chOff x="2624677" y="2933265"/>
            <a:chExt cx="886345" cy="943725"/>
          </a:xfrm>
        </p:grpSpPr>
        <p:cxnSp>
          <p:nvCxnSpPr>
            <p:cNvPr id="62" name="Google Shape;309;p90"/>
            <p:cNvCxnSpPr/>
            <p:nvPr/>
          </p:nvCxnSpPr>
          <p:spPr>
            <a:xfrm rot="-5400000">
              <a:off x="2588138" y="3049241"/>
              <a:ext cx="864287" cy="791210"/>
            </a:xfrm>
            <a:prstGeom prst="straightConnector1">
              <a:avLst/>
            </a:prstGeom>
            <a:noFill/>
            <a:ln w="57150" cap="flat" cmpd="sng">
              <a:solidFill>
                <a:srgbClr val="52555A"/>
              </a:solidFill>
              <a:prstDash val="solid"/>
              <a:round/>
              <a:headEnd type="none" w="sm" len="sm"/>
              <a:tailEnd type="none" w="sm" len="sm"/>
            </a:ln>
          </p:spPr>
        </p:cxnSp>
        <p:cxnSp>
          <p:nvCxnSpPr>
            <p:cNvPr id="63" name="Google Shape;310;p90"/>
            <p:cNvCxnSpPr/>
            <p:nvPr/>
          </p:nvCxnSpPr>
          <p:spPr>
            <a:xfrm>
              <a:off x="3346120" y="3076254"/>
              <a:ext cx="164902" cy="0"/>
            </a:xfrm>
            <a:prstGeom prst="straightConnector1">
              <a:avLst/>
            </a:prstGeom>
            <a:noFill/>
            <a:ln w="28575" cap="flat" cmpd="sng">
              <a:solidFill>
                <a:srgbClr val="52555A"/>
              </a:solidFill>
              <a:prstDash val="solid"/>
              <a:round/>
              <a:headEnd type="none" w="sm" len="sm"/>
              <a:tailEnd type="none" w="sm" len="sm"/>
            </a:ln>
          </p:spPr>
        </p:cxnSp>
        <p:cxnSp>
          <p:nvCxnSpPr>
            <p:cNvPr id="64" name="Google Shape;311;p90"/>
            <p:cNvCxnSpPr/>
            <p:nvPr/>
          </p:nvCxnSpPr>
          <p:spPr>
            <a:xfrm rot="-5400000" flipH="1">
              <a:off x="3254778" y="3003995"/>
              <a:ext cx="171586" cy="30126"/>
            </a:xfrm>
            <a:prstGeom prst="straightConnector1">
              <a:avLst/>
            </a:prstGeom>
            <a:noFill/>
            <a:ln w="28575" cap="flat" cmpd="sng">
              <a:solidFill>
                <a:srgbClr val="52555A"/>
              </a:solidFill>
              <a:prstDash val="solid"/>
              <a:round/>
              <a:headEnd type="none" w="sm" len="sm"/>
              <a:tailEnd type="none" w="sm" len="sm"/>
            </a:ln>
          </p:spPr>
        </p:cxnSp>
        <p:cxnSp>
          <p:nvCxnSpPr>
            <p:cNvPr id="65" name="Google Shape;312;p90"/>
            <p:cNvCxnSpPr/>
            <p:nvPr/>
          </p:nvCxnSpPr>
          <p:spPr>
            <a:xfrm rot="-5400000" flipH="1">
              <a:off x="3195318" y="3042918"/>
              <a:ext cx="171586" cy="28541"/>
            </a:xfrm>
            <a:prstGeom prst="straightConnector1">
              <a:avLst/>
            </a:prstGeom>
            <a:noFill/>
            <a:ln w="28575" cap="flat" cmpd="sng">
              <a:solidFill>
                <a:srgbClr val="52555A"/>
              </a:solidFill>
              <a:prstDash val="solid"/>
              <a:round/>
              <a:headEnd type="none" w="sm" len="sm"/>
              <a:tailEnd type="none" w="sm" len="sm"/>
            </a:ln>
          </p:spPr>
        </p:cxnSp>
        <p:cxnSp>
          <p:nvCxnSpPr>
            <p:cNvPr id="66" name="Google Shape;313;p90"/>
            <p:cNvCxnSpPr/>
            <p:nvPr/>
          </p:nvCxnSpPr>
          <p:spPr>
            <a:xfrm rot="-5400000" flipH="1">
              <a:off x="3135859" y="3105675"/>
              <a:ext cx="171586" cy="30127"/>
            </a:xfrm>
            <a:prstGeom prst="straightConnector1">
              <a:avLst/>
            </a:prstGeom>
            <a:noFill/>
            <a:ln w="28575" cap="flat" cmpd="sng">
              <a:solidFill>
                <a:srgbClr val="52555A"/>
              </a:solidFill>
              <a:prstDash val="solid"/>
              <a:round/>
              <a:headEnd type="none" w="sm" len="sm"/>
              <a:tailEnd type="none" w="sm" len="sm"/>
            </a:ln>
          </p:spPr>
        </p:cxnSp>
        <p:cxnSp>
          <p:nvCxnSpPr>
            <p:cNvPr id="67" name="Google Shape;314;p90"/>
            <p:cNvCxnSpPr/>
            <p:nvPr/>
          </p:nvCxnSpPr>
          <p:spPr>
            <a:xfrm>
              <a:off x="3303310" y="3138216"/>
              <a:ext cx="164902" cy="1588"/>
            </a:xfrm>
            <a:prstGeom prst="straightConnector1">
              <a:avLst/>
            </a:prstGeom>
            <a:noFill/>
            <a:ln w="28575" cap="flat" cmpd="sng">
              <a:solidFill>
                <a:srgbClr val="52555A"/>
              </a:solidFill>
              <a:prstDash val="solid"/>
              <a:round/>
              <a:headEnd type="none" w="sm" len="sm"/>
              <a:tailEnd type="none" w="sm" len="sm"/>
            </a:ln>
          </p:spPr>
        </p:cxnSp>
        <p:cxnSp>
          <p:nvCxnSpPr>
            <p:cNvPr id="68" name="Google Shape;315;p90"/>
            <p:cNvCxnSpPr/>
            <p:nvPr/>
          </p:nvCxnSpPr>
          <p:spPr>
            <a:xfrm>
              <a:off x="3239886" y="3211299"/>
              <a:ext cx="164902" cy="0"/>
            </a:xfrm>
            <a:prstGeom prst="straightConnector1">
              <a:avLst/>
            </a:prstGeom>
            <a:noFill/>
            <a:ln w="28575" cap="flat" cmpd="sng">
              <a:solidFill>
                <a:srgbClr val="52555A"/>
              </a:solidFill>
              <a:prstDash val="solid"/>
              <a:round/>
              <a:headEnd type="none" w="sm" len="sm"/>
              <a:tailEnd type="none" w="sm" len="sm"/>
            </a:ln>
          </p:spPr>
        </p:cxnSp>
      </p:grpSp>
      <p:grpSp>
        <p:nvGrpSpPr>
          <p:cNvPr id="70" name="Google Shape;317;p90"/>
          <p:cNvGrpSpPr/>
          <p:nvPr/>
        </p:nvGrpSpPr>
        <p:grpSpPr>
          <a:xfrm>
            <a:off x="5832753" y="3897822"/>
            <a:ext cx="5384819" cy="2136773"/>
            <a:chOff x="5097463" y="4221088"/>
            <a:chExt cx="3633787" cy="792237"/>
          </a:xfrm>
        </p:grpSpPr>
        <p:sp>
          <p:nvSpPr>
            <p:cNvPr id="71" name="Google Shape;318;p90"/>
            <p:cNvSpPr/>
            <p:nvPr/>
          </p:nvSpPr>
          <p:spPr>
            <a:xfrm>
              <a:off x="5099050" y="4221088"/>
              <a:ext cx="3632200" cy="792237"/>
            </a:xfrm>
            <a:prstGeom prst="round2DiagRect">
              <a:avLst>
                <a:gd name="adj1" fmla="val 40944"/>
                <a:gd name="adj2" fmla="val 0"/>
              </a:avLst>
            </a:prstGeom>
            <a:solidFill>
              <a:srgbClr val="9F3D34"/>
            </a:solidFill>
            <a:ln>
              <a:noFill/>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sp>
          <p:nvSpPr>
            <p:cNvPr id="72" name="Google Shape;319;p90"/>
            <p:cNvSpPr/>
            <p:nvPr/>
          </p:nvSpPr>
          <p:spPr>
            <a:xfrm>
              <a:off x="5097463" y="4221088"/>
              <a:ext cx="752475" cy="792237"/>
            </a:xfrm>
            <a:prstGeom prst="round2DiagRect">
              <a:avLst>
                <a:gd name="adj1" fmla="val 40944"/>
                <a:gd name="adj2" fmla="val 0"/>
              </a:avLst>
            </a:prstGeom>
            <a:solidFill>
              <a:srgbClr val="C76055"/>
            </a:solidFill>
            <a:ln>
              <a:noFill/>
            </a:ln>
          </p:spPr>
          <p:txBody>
            <a:bodyPr spcFirstLastPara="1" wrap="square" lIns="91425" tIns="45700" rIns="91425" bIns="45700" anchor="ctr" anchorCtr="0">
              <a:noAutofit/>
            </a:bodyPr>
            <a:lstStyle/>
            <a:p>
              <a:pPr algn="ctr">
                <a:buClr>
                  <a:srgbClr val="000000"/>
                </a:buClr>
                <a:buSzPts val="1400"/>
                <a:buFont typeface="Arial"/>
                <a:buNone/>
              </a:pPr>
              <a:endParaRPr sz="1400" kern="0">
                <a:solidFill>
                  <a:srgbClr val="FFFFFF"/>
                </a:solidFill>
                <a:latin typeface="Arial"/>
                <a:ea typeface="Arial"/>
                <a:cs typeface="Arial"/>
                <a:sym typeface="Arial"/>
              </a:endParaRPr>
            </a:p>
          </p:txBody>
        </p:sp>
      </p:grpSp>
      <p:sp>
        <p:nvSpPr>
          <p:cNvPr id="73" name="Google Shape;320;p90"/>
          <p:cNvSpPr/>
          <p:nvPr/>
        </p:nvSpPr>
        <p:spPr>
          <a:xfrm>
            <a:off x="5949335" y="3997111"/>
            <a:ext cx="5206805" cy="1837386"/>
          </a:xfrm>
          <a:prstGeom prst="rect">
            <a:avLst/>
          </a:prstGeom>
          <a:noFill/>
          <a:ln>
            <a:noFill/>
          </a:ln>
        </p:spPr>
        <p:txBody>
          <a:bodyPr spcFirstLastPara="1" wrap="square" lIns="91425" tIns="45700" rIns="91425" bIns="45700" anchor="t" anchorCtr="0">
            <a:spAutoFit/>
          </a:bodyPr>
          <a:lstStyle/>
          <a:p>
            <a:pPr algn="just">
              <a:lnSpc>
                <a:spcPct val="90000"/>
              </a:lnSpc>
              <a:buClr>
                <a:srgbClr val="000000"/>
              </a:buClr>
              <a:buSzPts val="1400"/>
              <a:buFont typeface="Arial"/>
              <a:buNone/>
            </a:pPr>
            <a:r>
              <a:rPr lang="es-CO" sz="1400" kern="0" dirty="0">
                <a:solidFill>
                  <a:schemeClr val="bg2"/>
                </a:solidFill>
                <a:latin typeface="Arial"/>
                <a:ea typeface="Arial"/>
                <a:cs typeface="Arial"/>
                <a:sym typeface="Arial"/>
              </a:rPr>
              <a:t>La División del Talento Humano será reconocida como una unidad estratégica de la Universidad Militar Nueva Granada, que lidera procesos administrativos eficientes que propenden por el bienestar, el desarrollo, la satisfacción en el trabajo y el mejoramiento de la calidad de vida de los colaboradores, en un entorno laboral seguro y estable, mediante la formulación e implementación de estrategias innovadoras que proporcionen respuestas eficientes a las necesidades de la universidad y que conlleven al cumplimiento de su misión</a:t>
            </a:r>
            <a:endParaRPr sz="1400" kern="0" dirty="0">
              <a:solidFill>
                <a:schemeClr val="bg2"/>
              </a:solidFill>
              <a:latin typeface="Arial"/>
              <a:ea typeface="Arial"/>
              <a:cs typeface="Arial"/>
              <a:sym typeface="Arial"/>
            </a:endParaRPr>
          </a:p>
        </p:txBody>
      </p:sp>
      <p:sp>
        <p:nvSpPr>
          <p:cNvPr id="74" name="Google Shape;321;p90"/>
          <p:cNvSpPr/>
          <p:nvPr/>
        </p:nvSpPr>
        <p:spPr>
          <a:xfrm>
            <a:off x="1414243" y="4938126"/>
            <a:ext cx="649288" cy="431800"/>
          </a:xfrm>
          <a:custGeom>
            <a:avLst/>
            <a:gdLst/>
            <a:ahLst/>
            <a:cxnLst/>
            <a:rect l="l" t="t" r="r" b="b"/>
            <a:pathLst>
              <a:path w="649060" h="432707" extrusionOk="0">
                <a:moveTo>
                  <a:pt x="149308" y="199451"/>
                </a:moveTo>
                <a:lnTo>
                  <a:pt x="311010" y="250440"/>
                </a:lnTo>
                <a:cubicBezTo>
                  <a:pt x="315141" y="251755"/>
                  <a:pt x="319649" y="252412"/>
                  <a:pt x="324531" y="252412"/>
                </a:cubicBezTo>
                <a:cubicBezTo>
                  <a:pt x="329414" y="252412"/>
                  <a:pt x="333921" y="251755"/>
                  <a:pt x="338053" y="250440"/>
                </a:cubicBezTo>
                <a:lnTo>
                  <a:pt x="499755" y="199451"/>
                </a:lnTo>
                <a:lnTo>
                  <a:pt x="504825" y="288471"/>
                </a:lnTo>
                <a:cubicBezTo>
                  <a:pt x="505577" y="301430"/>
                  <a:pt x="497878" y="313450"/>
                  <a:pt x="481726" y="324530"/>
                </a:cubicBezTo>
                <a:cubicBezTo>
                  <a:pt x="465575" y="335611"/>
                  <a:pt x="443507" y="344391"/>
                  <a:pt x="415524" y="350870"/>
                </a:cubicBezTo>
                <a:cubicBezTo>
                  <a:pt x="387540" y="357350"/>
                  <a:pt x="357210" y="360589"/>
                  <a:pt x="324531" y="360589"/>
                </a:cubicBezTo>
                <a:cubicBezTo>
                  <a:pt x="291852" y="360589"/>
                  <a:pt x="261522" y="357350"/>
                  <a:pt x="233539" y="350870"/>
                </a:cubicBezTo>
                <a:cubicBezTo>
                  <a:pt x="205556" y="344391"/>
                  <a:pt x="183488" y="335611"/>
                  <a:pt x="167337" y="324530"/>
                </a:cubicBezTo>
                <a:cubicBezTo>
                  <a:pt x="151186" y="313450"/>
                  <a:pt x="143485" y="301430"/>
                  <a:pt x="144237" y="288471"/>
                </a:cubicBezTo>
                <a:close/>
                <a:moveTo>
                  <a:pt x="324530" y="0"/>
                </a:moveTo>
                <a:cubicBezTo>
                  <a:pt x="325658" y="0"/>
                  <a:pt x="326596" y="94"/>
                  <a:pt x="327347" y="282"/>
                </a:cubicBezTo>
                <a:lnTo>
                  <a:pt x="642862" y="99444"/>
                </a:lnTo>
                <a:cubicBezTo>
                  <a:pt x="646994" y="100946"/>
                  <a:pt x="649060" y="103857"/>
                  <a:pt x="649060" y="108177"/>
                </a:cubicBezTo>
                <a:cubicBezTo>
                  <a:pt x="649060" y="112496"/>
                  <a:pt x="646994" y="115407"/>
                  <a:pt x="642862" y="116910"/>
                </a:cubicBezTo>
                <a:lnTo>
                  <a:pt x="327347" y="216072"/>
                </a:lnTo>
                <a:cubicBezTo>
                  <a:pt x="326596" y="216260"/>
                  <a:pt x="325658" y="216354"/>
                  <a:pt x="324530" y="216354"/>
                </a:cubicBezTo>
                <a:cubicBezTo>
                  <a:pt x="323403" y="216354"/>
                  <a:pt x="322465" y="216260"/>
                  <a:pt x="321714" y="216072"/>
                </a:cubicBezTo>
                <a:lnTo>
                  <a:pt x="138038" y="158039"/>
                </a:lnTo>
                <a:cubicBezTo>
                  <a:pt x="129962" y="164425"/>
                  <a:pt x="123295" y="174895"/>
                  <a:pt x="118037" y="189450"/>
                </a:cubicBezTo>
                <a:cubicBezTo>
                  <a:pt x="112778" y="204005"/>
                  <a:pt x="109585" y="220767"/>
                  <a:pt x="108458" y="239735"/>
                </a:cubicBezTo>
                <a:cubicBezTo>
                  <a:pt x="120291" y="246497"/>
                  <a:pt x="126206" y="256732"/>
                  <a:pt x="126206" y="270442"/>
                </a:cubicBezTo>
                <a:cubicBezTo>
                  <a:pt x="126206" y="283401"/>
                  <a:pt x="120761" y="293448"/>
                  <a:pt x="109867" y="300585"/>
                </a:cubicBezTo>
                <a:lnTo>
                  <a:pt x="126206" y="422566"/>
                </a:lnTo>
                <a:cubicBezTo>
                  <a:pt x="126582" y="425195"/>
                  <a:pt x="125831" y="427542"/>
                  <a:pt x="123952" y="429608"/>
                </a:cubicBezTo>
                <a:cubicBezTo>
                  <a:pt x="122263" y="431674"/>
                  <a:pt x="120009" y="432707"/>
                  <a:pt x="117192" y="432707"/>
                </a:cubicBezTo>
                <a:lnTo>
                  <a:pt x="63104" y="432707"/>
                </a:lnTo>
                <a:cubicBezTo>
                  <a:pt x="60286" y="432707"/>
                  <a:pt x="58032" y="431674"/>
                  <a:pt x="56342" y="429608"/>
                </a:cubicBezTo>
                <a:cubicBezTo>
                  <a:pt x="54464" y="427542"/>
                  <a:pt x="53713" y="425195"/>
                  <a:pt x="54088" y="422566"/>
                </a:cubicBezTo>
                <a:lnTo>
                  <a:pt x="70427" y="300585"/>
                </a:lnTo>
                <a:cubicBezTo>
                  <a:pt x="59535" y="293448"/>
                  <a:pt x="54088" y="283401"/>
                  <a:pt x="54088" y="270442"/>
                </a:cubicBezTo>
                <a:cubicBezTo>
                  <a:pt x="54088" y="256732"/>
                  <a:pt x="60192" y="246309"/>
                  <a:pt x="72399" y="239172"/>
                </a:cubicBezTo>
                <a:cubicBezTo>
                  <a:pt x="74465" y="200296"/>
                  <a:pt x="83668" y="169308"/>
                  <a:pt x="100007" y="146208"/>
                </a:cubicBezTo>
                <a:lnTo>
                  <a:pt x="6198" y="116910"/>
                </a:lnTo>
                <a:cubicBezTo>
                  <a:pt x="2066" y="115407"/>
                  <a:pt x="0" y="112496"/>
                  <a:pt x="0" y="108177"/>
                </a:cubicBezTo>
                <a:cubicBezTo>
                  <a:pt x="0" y="103857"/>
                  <a:pt x="2066" y="100946"/>
                  <a:pt x="6198" y="99444"/>
                </a:cubicBezTo>
                <a:lnTo>
                  <a:pt x="321714" y="282"/>
                </a:lnTo>
                <a:cubicBezTo>
                  <a:pt x="322465" y="94"/>
                  <a:pt x="323403" y="0"/>
                  <a:pt x="32453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4"/>
              <a:buFont typeface="Arial"/>
              <a:buNone/>
              <a:tabLst/>
              <a:defRPr/>
            </a:pPr>
            <a:endParaRPr kumimoji="0" sz="1404"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 name="Google Shape;322;p90"/>
          <p:cNvSpPr/>
          <p:nvPr/>
        </p:nvSpPr>
        <p:spPr>
          <a:xfrm>
            <a:off x="1485243" y="3633201"/>
            <a:ext cx="547036" cy="363910"/>
          </a:xfrm>
          <a:custGeom>
            <a:avLst/>
            <a:gdLst/>
            <a:ahLst/>
            <a:cxnLst/>
            <a:rect l="l" t="t" r="r" b="b"/>
            <a:pathLst>
              <a:path w="649060" h="432707" extrusionOk="0">
                <a:moveTo>
                  <a:pt x="149308" y="199451"/>
                </a:moveTo>
                <a:lnTo>
                  <a:pt x="311010" y="250440"/>
                </a:lnTo>
                <a:cubicBezTo>
                  <a:pt x="315141" y="251755"/>
                  <a:pt x="319649" y="252412"/>
                  <a:pt x="324531" y="252412"/>
                </a:cubicBezTo>
                <a:cubicBezTo>
                  <a:pt x="329414" y="252412"/>
                  <a:pt x="333921" y="251755"/>
                  <a:pt x="338053" y="250440"/>
                </a:cubicBezTo>
                <a:lnTo>
                  <a:pt x="499755" y="199451"/>
                </a:lnTo>
                <a:lnTo>
                  <a:pt x="504825" y="288471"/>
                </a:lnTo>
                <a:cubicBezTo>
                  <a:pt x="505577" y="301430"/>
                  <a:pt x="497878" y="313450"/>
                  <a:pt x="481726" y="324530"/>
                </a:cubicBezTo>
                <a:cubicBezTo>
                  <a:pt x="465575" y="335611"/>
                  <a:pt x="443507" y="344391"/>
                  <a:pt x="415524" y="350870"/>
                </a:cubicBezTo>
                <a:cubicBezTo>
                  <a:pt x="387540" y="357350"/>
                  <a:pt x="357210" y="360589"/>
                  <a:pt x="324531" y="360589"/>
                </a:cubicBezTo>
                <a:cubicBezTo>
                  <a:pt x="291852" y="360589"/>
                  <a:pt x="261522" y="357350"/>
                  <a:pt x="233539" y="350870"/>
                </a:cubicBezTo>
                <a:cubicBezTo>
                  <a:pt x="205556" y="344391"/>
                  <a:pt x="183488" y="335611"/>
                  <a:pt x="167337" y="324530"/>
                </a:cubicBezTo>
                <a:cubicBezTo>
                  <a:pt x="151186" y="313450"/>
                  <a:pt x="143485" y="301430"/>
                  <a:pt x="144237" y="288471"/>
                </a:cubicBezTo>
                <a:close/>
                <a:moveTo>
                  <a:pt x="324530" y="0"/>
                </a:moveTo>
                <a:cubicBezTo>
                  <a:pt x="325658" y="0"/>
                  <a:pt x="326596" y="94"/>
                  <a:pt x="327347" y="282"/>
                </a:cubicBezTo>
                <a:lnTo>
                  <a:pt x="642862" y="99444"/>
                </a:lnTo>
                <a:cubicBezTo>
                  <a:pt x="646994" y="100946"/>
                  <a:pt x="649060" y="103857"/>
                  <a:pt x="649060" y="108177"/>
                </a:cubicBezTo>
                <a:cubicBezTo>
                  <a:pt x="649060" y="112496"/>
                  <a:pt x="646994" y="115407"/>
                  <a:pt x="642862" y="116910"/>
                </a:cubicBezTo>
                <a:lnTo>
                  <a:pt x="327347" y="216072"/>
                </a:lnTo>
                <a:cubicBezTo>
                  <a:pt x="326596" y="216260"/>
                  <a:pt x="325658" y="216354"/>
                  <a:pt x="324530" y="216354"/>
                </a:cubicBezTo>
                <a:cubicBezTo>
                  <a:pt x="323403" y="216354"/>
                  <a:pt x="322465" y="216260"/>
                  <a:pt x="321714" y="216072"/>
                </a:cubicBezTo>
                <a:lnTo>
                  <a:pt x="138038" y="158039"/>
                </a:lnTo>
                <a:cubicBezTo>
                  <a:pt x="129962" y="164425"/>
                  <a:pt x="123295" y="174895"/>
                  <a:pt x="118037" y="189450"/>
                </a:cubicBezTo>
                <a:cubicBezTo>
                  <a:pt x="112778" y="204005"/>
                  <a:pt x="109585" y="220767"/>
                  <a:pt x="108458" y="239735"/>
                </a:cubicBezTo>
                <a:cubicBezTo>
                  <a:pt x="120291" y="246497"/>
                  <a:pt x="126206" y="256732"/>
                  <a:pt x="126206" y="270442"/>
                </a:cubicBezTo>
                <a:cubicBezTo>
                  <a:pt x="126206" y="283401"/>
                  <a:pt x="120761" y="293448"/>
                  <a:pt x="109867" y="300585"/>
                </a:cubicBezTo>
                <a:lnTo>
                  <a:pt x="126206" y="422566"/>
                </a:lnTo>
                <a:cubicBezTo>
                  <a:pt x="126582" y="425195"/>
                  <a:pt x="125831" y="427542"/>
                  <a:pt x="123952" y="429608"/>
                </a:cubicBezTo>
                <a:cubicBezTo>
                  <a:pt x="122263" y="431674"/>
                  <a:pt x="120009" y="432707"/>
                  <a:pt x="117192" y="432707"/>
                </a:cubicBezTo>
                <a:lnTo>
                  <a:pt x="63104" y="432707"/>
                </a:lnTo>
                <a:cubicBezTo>
                  <a:pt x="60286" y="432707"/>
                  <a:pt x="58032" y="431674"/>
                  <a:pt x="56342" y="429608"/>
                </a:cubicBezTo>
                <a:cubicBezTo>
                  <a:pt x="54464" y="427542"/>
                  <a:pt x="53713" y="425195"/>
                  <a:pt x="54088" y="422566"/>
                </a:cubicBezTo>
                <a:lnTo>
                  <a:pt x="70427" y="300585"/>
                </a:lnTo>
                <a:cubicBezTo>
                  <a:pt x="59535" y="293448"/>
                  <a:pt x="54088" y="283401"/>
                  <a:pt x="54088" y="270442"/>
                </a:cubicBezTo>
                <a:cubicBezTo>
                  <a:pt x="54088" y="256732"/>
                  <a:pt x="60192" y="246309"/>
                  <a:pt x="72399" y="239172"/>
                </a:cubicBezTo>
                <a:cubicBezTo>
                  <a:pt x="74465" y="200296"/>
                  <a:pt x="83668" y="169308"/>
                  <a:pt x="100007" y="146208"/>
                </a:cubicBezTo>
                <a:lnTo>
                  <a:pt x="6198" y="116910"/>
                </a:lnTo>
                <a:cubicBezTo>
                  <a:pt x="2066" y="115407"/>
                  <a:pt x="0" y="112496"/>
                  <a:pt x="0" y="108177"/>
                </a:cubicBezTo>
                <a:cubicBezTo>
                  <a:pt x="0" y="103857"/>
                  <a:pt x="2066" y="100946"/>
                  <a:pt x="6198" y="99444"/>
                </a:cubicBezTo>
                <a:lnTo>
                  <a:pt x="321714" y="282"/>
                </a:lnTo>
                <a:cubicBezTo>
                  <a:pt x="322465" y="94"/>
                  <a:pt x="323403" y="0"/>
                  <a:pt x="32453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4"/>
              <a:buFont typeface="Arial"/>
              <a:buNone/>
              <a:tabLst/>
              <a:defRPr/>
            </a:pPr>
            <a:endParaRPr kumimoji="0" sz="1404"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6" name="Google Shape;323;p90"/>
          <p:cNvPicPr preferRelativeResize="0"/>
          <p:nvPr/>
        </p:nvPicPr>
        <p:blipFill rotWithShape="1">
          <a:blip r:embed="rId4">
            <a:alphaModFix/>
          </a:blip>
          <a:srcRect/>
          <a:stretch/>
        </p:blipFill>
        <p:spPr>
          <a:xfrm>
            <a:off x="1761089" y="2282970"/>
            <a:ext cx="486211" cy="387877"/>
          </a:xfrm>
          <a:prstGeom prst="rect">
            <a:avLst/>
          </a:prstGeom>
          <a:noFill/>
          <a:ln>
            <a:noFill/>
          </a:ln>
        </p:spPr>
      </p:pic>
      <p:sp>
        <p:nvSpPr>
          <p:cNvPr id="77" name="Google Shape;324;p90"/>
          <p:cNvSpPr/>
          <p:nvPr/>
        </p:nvSpPr>
        <p:spPr>
          <a:xfrm>
            <a:off x="3133531" y="1567364"/>
            <a:ext cx="540695" cy="445793"/>
          </a:xfrm>
          <a:custGeom>
            <a:avLst/>
            <a:gdLst/>
            <a:ahLst/>
            <a:cxnLst/>
            <a:rect l="l" t="t" r="r" b="b"/>
            <a:pathLst>
              <a:path w="315" h="270" extrusionOk="0">
                <a:moveTo>
                  <a:pt x="225" y="158"/>
                </a:moveTo>
                <a:cubicBezTo>
                  <a:pt x="279" y="158"/>
                  <a:pt x="279" y="158"/>
                  <a:pt x="279" y="158"/>
                </a:cubicBezTo>
                <a:cubicBezTo>
                  <a:pt x="278" y="158"/>
                  <a:pt x="278" y="159"/>
                  <a:pt x="277" y="159"/>
                </a:cubicBezTo>
                <a:cubicBezTo>
                  <a:pt x="277" y="160"/>
                  <a:pt x="276" y="160"/>
                  <a:pt x="276" y="161"/>
                </a:cubicBezTo>
                <a:cubicBezTo>
                  <a:pt x="275" y="161"/>
                  <a:pt x="275" y="161"/>
                  <a:pt x="275" y="161"/>
                </a:cubicBezTo>
                <a:cubicBezTo>
                  <a:pt x="166" y="267"/>
                  <a:pt x="166" y="267"/>
                  <a:pt x="166" y="267"/>
                </a:cubicBezTo>
                <a:cubicBezTo>
                  <a:pt x="163" y="269"/>
                  <a:pt x="161" y="270"/>
                  <a:pt x="158" y="270"/>
                </a:cubicBezTo>
                <a:cubicBezTo>
                  <a:pt x="155" y="270"/>
                  <a:pt x="152" y="269"/>
                  <a:pt x="150" y="267"/>
                </a:cubicBezTo>
                <a:cubicBezTo>
                  <a:pt x="40" y="161"/>
                  <a:pt x="40" y="161"/>
                  <a:pt x="40" y="161"/>
                </a:cubicBezTo>
                <a:cubicBezTo>
                  <a:pt x="40" y="161"/>
                  <a:pt x="39" y="160"/>
                  <a:pt x="37" y="158"/>
                </a:cubicBezTo>
                <a:cubicBezTo>
                  <a:pt x="102" y="158"/>
                  <a:pt x="102" y="158"/>
                  <a:pt x="102" y="158"/>
                </a:cubicBezTo>
                <a:cubicBezTo>
                  <a:pt x="104" y="158"/>
                  <a:pt x="107" y="157"/>
                  <a:pt x="109" y="155"/>
                </a:cubicBezTo>
                <a:cubicBezTo>
                  <a:pt x="111" y="154"/>
                  <a:pt x="112" y="152"/>
                  <a:pt x="113" y="149"/>
                </a:cubicBezTo>
                <a:cubicBezTo>
                  <a:pt x="125" y="100"/>
                  <a:pt x="125" y="100"/>
                  <a:pt x="125" y="100"/>
                </a:cubicBezTo>
                <a:cubicBezTo>
                  <a:pt x="158" y="217"/>
                  <a:pt x="158" y="217"/>
                  <a:pt x="158" y="217"/>
                </a:cubicBezTo>
                <a:cubicBezTo>
                  <a:pt x="159" y="219"/>
                  <a:pt x="160" y="221"/>
                  <a:pt x="162" y="223"/>
                </a:cubicBezTo>
                <a:cubicBezTo>
                  <a:pt x="164" y="224"/>
                  <a:pt x="167" y="225"/>
                  <a:pt x="169" y="225"/>
                </a:cubicBezTo>
                <a:cubicBezTo>
                  <a:pt x="172" y="225"/>
                  <a:pt x="174" y="224"/>
                  <a:pt x="176" y="223"/>
                </a:cubicBezTo>
                <a:cubicBezTo>
                  <a:pt x="178" y="221"/>
                  <a:pt x="179" y="219"/>
                  <a:pt x="180" y="217"/>
                </a:cubicBezTo>
                <a:cubicBezTo>
                  <a:pt x="205" y="132"/>
                  <a:pt x="205" y="132"/>
                  <a:pt x="205" y="132"/>
                </a:cubicBezTo>
                <a:cubicBezTo>
                  <a:pt x="215" y="151"/>
                  <a:pt x="215" y="151"/>
                  <a:pt x="215" y="151"/>
                </a:cubicBezTo>
                <a:cubicBezTo>
                  <a:pt x="217" y="156"/>
                  <a:pt x="221" y="158"/>
                  <a:pt x="225" y="158"/>
                </a:cubicBezTo>
                <a:close/>
                <a:moveTo>
                  <a:pt x="315" y="82"/>
                </a:moveTo>
                <a:cubicBezTo>
                  <a:pt x="315" y="99"/>
                  <a:pt x="309" y="117"/>
                  <a:pt x="297" y="135"/>
                </a:cubicBezTo>
                <a:cubicBezTo>
                  <a:pt x="232" y="135"/>
                  <a:pt x="232" y="135"/>
                  <a:pt x="232" y="135"/>
                </a:cubicBezTo>
                <a:cubicBezTo>
                  <a:pt x="213" y="96"/>
                  <a:pt x="213" y="96"/>
                  <a:pt x="213" y="96"/>
                </a:cubicBezTo>
                <a:cubicBezTo>
                  <a:pt x="212" y="94"/>
                  <a:pt x="210" y="93"/>
                  <a:pt x="208" y="92"/>
                </a:cubicBezTo>
                <a:cubicBezTo>
                  <a:pt x="206" y="90"/>
                  <a:pt x="204" y="90"/>
                  <a:pt x="202" y="90"/>
                </a:cubicBezTo>
                <a:cubicBezTo>
                  <a:pt x="197" y="91"/>
                  <a:pt x="193" y="93"/>
                  <a:pt x="192" y="98"/>
                </a:cubicBezTo>
                <a:cubicBezTo>
                  <a:pt x="169" y="174"/>
                  <a:pt x="169" y="174"/>
                  <a:pt x="169" y="174"/>
                </a:cubicBezTo>
                <a:cubicBezTo>
                  <a:pt x="135" y="53"/>
                  <a:pt x="135" y="53"/>
                  <a:pt x="135" y="53"/>
                </a:cubicBezTo>
                <a:cubicBezTo>
                  <a:pt x="134" y="51"/>
                  <a:pt x="133" y="49"/>
                  <a:pt x="131" y="47"/>
                </a:cubicBezTo>
                <a:cubicBezTo>
                  <a:pt x="129" y="46"/>
                  <a:pt x="127" y="45"/>
                  <a:pt x="124" y="45"/>
                </a:cubicBezTo>
                <a:cubicBezTo>
                  <a:pt x="121" y="45"/>
                  <a:pt x="119" y="46"/>
                  <a:pt x="117" y="48"/>
                </a:cubicBezTo>
                <a:cubicBezTo>
                  <a:pt x="115" y="49"/>
                  <a:pt x="114" y="51"/>
                  <a:pt x="113" y="54"/>
                </a:cubicBezTo>
                <a:cubicBezTo>
                  <a:pt x="93" y="135"/>
                  <a:pt x="93" y="135"/>
                  <a:pt x="93" y="135"/>
                </a:cubicBezTo>
                <a:cubicBezTo>
                  <a:pt x="19" y="135"/>
                  <a:pt x="19" y="135"/>
                  <a:pt x="19" y="135"/>
                </a:cubicBezTo>
                <a:cubicBezTo>
                  <a:pt x="6" y="117"/>
                  <a:pt x="0" y="99"/>
                  <a:pt x="0" y="82"/>
                </a:cubicBezTo>
                <a:cubicBezTo>
                  <a:pt x="0" y="57"/>
                  <a:pt x="8" y="36"/>
                  <a:pt x="23" y="22"/>
                </a:cubicBezTo>
                <a:cubicBezTo>
                  <a:pt x="38" y="7"/>
                  <a:pt x="58" y="0"/>
                  <a:pt x="84" y="0"/>
                </a:cubicBezTo>
                <a:cubicBezTo>
                  <a:pt x="92" y="0"/>
                  <a:pt x="99" y="1"/>
                  <a:pt x="107" y="4"/>
                </a:cubicBezTo>
                <a:cubicBezTo>
                  <a:pt x="114" y="6"/>
                  <a:pt x="121" y="10"/>
                  <a:pt x="128" y="14"/>
                </a:cubicBezTo>
                <a:cubicBezTo>
                  <a:pt x="134" y="18"/>
                  <a:pt x="140" y="22"/>
                  <a:pt x="144" y="26"/>
                </a:cubicBezTo>
                <a:cubicBezTo>
                  <a:pt x="149" y="30"/>
                  <a:pt x="154" y="34"/>
                  <a:pt x="158" y="38"/>
                </a:cubicBezTo>
                <a:cubicBezTo>
                  <a:pt x="162" y="34"/>
                  <a:pt x="167" y="30"/>
                  <a:pt x="171" y="26"/>
                </a:cubicBezTo>
                <a:cubicBezTo>
                  <a:pt x="176" y="22"/>
                  <a:pt x="181" y="18"/>
                  <a:pt x="188" y="14"/>
                </a:cubicBezTo>
                <a:cubicBezTo>
                  <a:pt x="194" y="10"/>
                  <a:pt x="201" y="6"/>
                  <a:pt x="209" y="4"/>
                </a:cubicBezTo>
                <a:cubicBezTo>
                  <a:pt x="217" y="1"/>
                  <a:pt x="224" y="0"/>
                  <a:pt x="231" y="0"/>
                </a:cubicBezTo>
                <a:cubicBezTo>
                  <a:pt x="258" y="0"/>
                  <a:pt x="278" y="7"/>
                  <a:pt x="293" y="22"/>
                </a:cubicBezTo>
                <a:cubicBezTo>
                  <a:pt x="308" y="36"/>
                  <a:pt x="315" y="57"/>
                  <a:pt x="315" y="82"/>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F235A"/>
              </a:buClr>
              <a:buSzPts val="1350"/>
              <a:buFont typeface="Calibri"/>
              <a:buNone/>
              <a:tabLst/>
              <a:defRPr/>
            </a:pPr>
            <a:endParaRPr kumimoji="0" sz="1350" b="0" i="0" u="none" strike="noStrike" kern="0" cap="none" spc="0" normalizeH="0" baseline="0" noProof="0">
              <a:ln>
                <a:noFill/>
              </a:ln>
              <a:solidFill>
                <a:srgbClr val="0F235A"/>
              </a:solidFill>
              <a:effectLst/>
              <a:uLnTx/>
              <a:uFillTx/>
              <a:latin typeface="Arial"/>
              <a:ea typeface="Arial"/>
              <a:cs typeface="Arial"/>
              <a:sym typeface="Arial"/>
            </a:endParaRPr>
          </a:p>
        </p:txBody>
      </p:sp>
      <p:sp>
        <p:nvSpPr>
          <p:cNvPr id="78" name="Google Shape;325;p90"/>
          <p:cNvSpPr/>
          <p:nvPr/>
        </p:nvSpPr>
        <p:spPr>
          <a:xfrm>
            <a:off x="4658797" y="2174891"/>
            <a:ext cx="395287" cy="496888"/>
          </a:xfrm>
          <a:custGeom>
            <a:avLst/>
            <a:gdLst/>
            <a:ahLst/>
            <a:cxnLst/>
            <a:rect l="l" t="t" r="r" b="b"/>
            <a:pathLst>
              <a:path w="396648" h="495810" extrusionOk="0">
                <a:moveTo>
                  <a:pt x="105078" y="359180"/>
                </a:moveTo>
                <a:cubicBezTo>
                  <a:pt x="109961" y="358241"/>
                  <a:pt x="114468" y="359227"/>
                  <a:pt x="118600" y="362138"/>
                </a:cubicBezTo>
                <a:cubicBezTo>
                  <a:pt x="122731" y="365049"/>
                  <a:pt x="125173" y="368946"/>
                  <a:pt x="125924" y="373829"/>
                </a:cubicBezTo>
                <a:cubicBezTo>
                  <a:pt x="126863" y="378712"/>
                  <a:pt x="125877" y="383220"/>
                  <a:pt x="122966" y="387352"/>
                </a:cubicBezTo>
                <a:cubicBezTo>
                  <a:pt x="120055" y="391483"/>
                  <a:pt x="116158" y="393925"/>
                  <a:pt x="111275" y="394676"/>
                </a:cubicBezTo>
                <a:cubicBezTo>
                  <a:pt x="100382" y="396554"/>
                  <a:pt x="90429" y="398761"/>
                  <a:pt x="81414" y="401296"/>
                </a:cubicBezTo>
                <a:cubicBezTo>
                  <a:pt x="72399" y="403832"/>
                  <a:pt x="65216" y="406226"/>
                  <a:pt x="59863" y="408480"/>
                </a:cubicBezTo>
                <a:cubicBezTo>
                  <a:pt x="54511" y="410734"/>
                  <a:pt x="49957" y="412940"/>
                  <a:pt x="46200" y="415100"/>
                </a:cubicBezTo>
                <a:cubicBezTo>
                  <a:pt x="42444" y="417260"/>
                  <a:pt x="39862" y="419091"/>
                  <a:pt x="38453" y="420593"/>
                </a:cubicBezTo>
                <a:cubicBezTo>
                  <a:pt x="37045" y="422096"/>
                  <a:pt x="36246" y="423223"/>
                  <a:pt x="36059" y="423974"/>
                </a:cubicBezTo>
                <a:cubicBezTo>
                  <a:pt x="36622" y="426040"/>
                  <a:pt x="39157" y="428528"/>
                  <a:pt x="43665" y="431439"/>
                </a:cubicBezTo>
                <a:cubicBezTo>
                  <a:pt x="48172" y="434350"/>
                  <a:pt x="55027" y="437449"/>
                  <a:pt x="64230" y="440736"/>
                </a:cubicBezTo>
                <a:cubicBezTo>
                  <a:pt x="73432" y="444022"/>
                  <a:pt x="84137" y="447074"/>
                  <a:pt x="96344" y="449891"/>
                </a:cubicBezTo>
                <a:cubicBezTo>
                  <a:pt x="108552" y="452708"/>
                  <a:pt x="123624" y="455056"/>
                  <a:pt x="141559" y="456934"/>
                </a:cubicBezTo>
                <a:cubicBezTo>
                  <a:pt x="159495" y="458812"/>
                  <a:pt x="178416" y="459751"/>
                  <a:pt x="198323" y="459751"/>
                </a:cubicBezTo>
                <a:cubicBezTo>
                  <a:pt x="218232" y="459751"/>
                  <a:pt x="237153" y="458812"/>
                  <a:pt x="255088" y="456934"/>
                </a:cubicBezTo>
                <a:cubicBezTo>
                  <a:pt x="273024" y="455056"/>
                  <a:pt x="288095" y="452708"/>
                  <a:pt x="300303" y="449891"/>
                </a:cubicBezTo>
                <a:cubicBezTo>
                  <a:pt x="312511" y="447074"/>
                  <a:pt x="323215" y="443975"/>
                  <a:pt x="332418" y="440595"/>
                </a:cubicBezTo>
                <a:cubicBezTo>
                  <a:pt x="341620" y="437214"/>
                  <a:pt x="348475" y="434068"/>
                  <a:pt x="352983" y="431157"/>
                </a:cubicBezTo>
                <a:cubicBezTo>
                  <a:pt x="357490" y="428246"/>
                  <a:pt x="360025" y="425664"/>
                  <a:pt x="360588" y="423411"/>
                </a:cubicBezTo>
                <a:cubicBezTo>
                  <a:pt x="360401" y="422659"/>
                  <a:pt x="359603" y="421626"/>
                  <a:pt x="358194" y="420312"/>
                </a:cubicBezTo>
                <a:cubicBezTo>
                  <a:pt x="356786" y="418997"/>
                  <a:pt x="354204" y="417213"/>
                  <a:pt x="350447" y="414959"/>
                </a:cubicBezTo>
                <a:cubicBezTo>
                  <a:pt x="346691" y="412706"/>
                  <a:pt x="342137" y="410499"/>
                  <a:pt x="336784" y="408339"/>
                </a:cubicBezTo>
                <a:cubicBezTo>
                  <a:pt x="331432" y="406179"/>
                  <a:pt x="324248" y="403832"/>
                  <a:pt x="315233" y="401296"/>
                </a:cubicBezTo>
                <a:cubicBezTo>
                  <a:pt x="306219" y="398761"/>
                  <a:pt x="296265" y="396554"/>
                  <a:pt x="285372" y="394676"/>
                </a:cubicBezTo>
                <a:cubicBezTo>
                  <a:pt x="280489" y="393925"/>
                  <a:pt x="276592" y="391483"/>
                  <a:pt x="273681" y="387352"/>
                </a:cubicBezTo>
                <a:cubicBezTo>
                  <a:pt x="270770" y="383220"/>
                  <a:pt x="269784" y="378712"/>
                  <a:pt x="270724" y="373829"/>
                </a:cubicBezTo>
                <a:cubicBezTo>
                  <a:pt x="271475" y="368946"/>
                  <a:pt x="273916" y="365049"/>
                  <a:pt x="278048" y="362138"/>
                </a:cubicBezTo>
                <a:cubicBezTo>
                  <a:pt x="282180" y="359227"/>
                  <a:pt x="286687" y="358241"/>
                  <a:pt x="291570" y="359180"/>
                </a:cubicBezTo>
                <a:cubicBezTo>
                  <a:pt x="304904" y="361434"/>
                  <a:pt x="317206" y="364204"/>
                  <a:pt x="328474" y="367491"/>
                </a:cubicBezTo>
                <a:cubicBezTo>
                  <a:pt x="339742" y="370778"/>
                  <a:pt x="350823" y="374956"/>
                  <a:pt x="361716" y="380027"/>
                </a:cubicBezTo>
                <a:cubicBezTo>
                  <a:pt x="372608" y="385098"/>
                  <a:pt x="381154" y="391342"/>
                  <a:pt x="387352" y="398761"/>
                </a:cubicBezTo>
                <a:cubicBezTo>
                  <a:pt x="393549" y="406179"/>
                  <a:pt x="396648" y="414490"/>
                  <a:pt x="396648" y="423692"/>
                </a:cubicBezTo>
                <a:cubicBezTo>
                  <a:pt x="396648" y="435524"/>
                  <a:pt x="390873" y="446182"/>
                  <a:pt x="379323" y="455666"/>
                </a:cubicBezTo>
                <a:cubicBezTo>
                  <a:pt x="367773" y="465151"/>
                  <a:pt x="352373" y="472757"/>
                  <a:pt x="333122" y="478485"/>
                </a:cubicBezTo>
                <a:cubicBezTo>
                  <a:pt x="313872" y="484213"/>
                  <a:pt x="292743" y="488533"/>
                  <a:pt x="269737" y="491444"/>
                </a:cubicBezTo>
                <a:cubicBezTo>
                  <a:pt x="246731" y="494354"/>
                  <a:pt x="222927" y="495810"/>
                  <a:pt x="198323" y="495810"/>
                </a:cubicBezTo>
                <a:cubicBezTo>
                  <a:pt x="173721" y="495810"/>
                  <a:pt x="149917" y="494354"/>
                  <a:pt x="126910" y="491444"/>
                </a:cubicBezTo>
                <a:cubicBezTo>
                  <a:pt x="103904" y="488533"/>
                  <a:pt x="82775" y="484213"/>
                  <a:pt x="63525" y="478485"/>
                </a:cubicBezTo>
                <a:cubicBezTo>
                  <a:pt x="44275" y="472757"/>
                  <a:pt x="28875" y="465151"/>
                  <a:pt x="17325" y="455666"/>
                </a:cubicBezTo>
                <a:cubicBezTo>
                  <a:pt x="5775" y="446182"/>
                  <a:pt x="0" y="435524"/>
                  <a:pt x="0" y="423692"/>
                </a:cubicBezTo>
                <a:cubicBezTo>
                  <a:pt x="0" y="414490"/>
                  <a:pt x="3099" y="406179"/>
                  <a:pt x="9296" y="398761"/>
                </a:cubicBezTo>
                <a:cubicBezTo>
                  <a:pt x="15494" y="391342"/>
                  <a:pt x="24039" y="385098"/>
                  <a:pt x="34932" y="380027"/>
                </a:cubicBezTo>
                <a:cubicBezTo>
                  <a:pt x="45824" y="374956"/>
                  <a:pt x="56905" y="370778"/>
                  <a:pt x="68173" y="367491"/>
                </a:cubicBezTo>
                <a:cubicBezTo>
                  <a:pt x="79442" y="364204"/>
                  <a:pt x="91743" y="361434"/>
                  <a:pt x="105078" y="359180"/>
                </a:cubicBezTo>
                <a:close/>
                <a:moveTo>
                  <a:pt x="144235" y="135222"/>
                </a:moveTo>
                <a:lnTo>
                  <a:pt x="252412" y="135222"/>
                </a:lnTo>
                <a:cubicBezTo>
                  <a:pt x="262366" y="135222"/>
                  <a:pt x="270864" y="138743"/>
                  <a:pt x="277907" y="145786"/>
                </a:cubicBezTo>
                <a:cubicBezTo>
                  <a:pt x="284950" y="152829"/>
                  <a:pt x="288471" y="161327"/>
                  <a:pt x="288471" y="171281"/>
                </a:cubicBezTo>
                <a:lnTo>
                  <a:pt x="288471" y="279457"/>
                </a:lnTo>
                <a:cubicBezTo>
                  <a:pt x="288471" y="284340"/>
                  <a:pt x="286687" y="288566"/>
                  <a:pt x="283118" y="292134"/>
                </a:cubicBezTo>
                <a:cubicBezTo>
                  <a:pt x="279551" y="295703"/>
                  <a:pt x="275325" y="297487"/>
                  <a:pt x="270442" y="297487"/>
                </a:cubicBezTo>
                <a:lnTo>
                  <a:pt x="252412" y="297487"/>
                </a:lnTo>
                <a:lnTo>
                  <a:pt x="252412" y="405664"/>
                </a:lnTo>
                <a:cubicBezTo>
                  <a:pt x="252412" y="410547"/>
                  <a:pt x="250628" y="414772"/>
                  <a:pt x="247059" y="418341"/>
                </a:cubicBezTo>
                <a:cubicBezTo>
                  <a:pt x="243492" y="421909"/>
                  <a:pt x="239266" y="423693"/>
                  <a:pt x="234382" y="423693"/>
                </a:cubicBezTo>
                <a:lnTo>
                  <a:pt x="162265" y="423693"/>
                </a:lnTo>
                <a:cubicBezTo>
                  <a:pt x="157382" y="423693"/>
                  <a:pt x="153156" y="421909"/>
                  <a:pt x="149587" y="418341"/>
                </a:cubicBezTo>
                <a:cubicBezTo>
                  <a:pt x="146020" y="414772"/>
                  <a:pt x="144235" y="410547"/>
                  <a:pt x="144235" y="405664"/>
                </a:cubicBezTo>
                <a:lnTo>
                  <a:pt x="144235" y="297487"/>
                </a:lnTo>
                <a:lnTo>
                  <a:pt x="126206" y="297487"/>
                </a:lnTo>
                <a:cubicBezTo>
                  <a:pt x="121323" y="297487"/>
                  <a:pt x="117097" y="295703"/>
                  <a:pt x="113529" y="292134"/>
                </a:cubicBezTo>
                <a:cubicBezTo>
                  <a:pt x="109961" y="288566"/>
                  <a:pt x="108176" y="284340"/>
                  <a:pt x="108176" y="279457"/>
                </a:cubicBezTo>
                <a:lnTo>
                  <a:pt x="108176" y="171281"/>
                </a:lnTo>
                <a:cubicBezTo>
                  <a:pt x="108176" y="161327"/>
                  <a:pt x="111698" y="152829"/>
                  <a:pt x="118741" y="145786"/>
                </a:cubicBezTo>
                <a:cubicBezTo>
                  <a:pt x="125783" y="138743"/>
                  <a:pt x="134282" y="135222"/>
                  <a:pt x="144235" y="135222"/>
                </a:cubicBezTo>
                <a:close/>
                <a:moveTo>
                  <a:pt x="198323" y="0"/>
                </a:moveTo>
                <a:cubicBezTo>
                  <a:pt x="215790" y="0"/>
                  <a:pt x="230673" y="6150"/>
                  <a:pt x="242975" y="18452"/>
                </a:cubicBezTo>
                <a:cubicBezTo>
                  <a:pt x="255276" y="30753"/>
                  <a:pt x="261427" y="45637"/>
                  <a:pt x="261427" y="63103"/>
                </a:cubicBezTo>
                <a:cubicBezTo>
                  <a:pt x="261427" y="80569"/>
                  <a:pt x="255276" y="95453"/>
                  <a:pt x="242975" y="107754"/>
                </a:cubicBezTo>
                <a:cubicBezTo>
                  <a:pt x="230673" y="120055"/>
                  <a:pt x="215790" y="126206"/>
                  <a:pt x="198323" y="126206"/>
                </a:cubicBezTo>
                <a:cubicBezTo>
                  <a:pt x="180858" y="126206"/>
                  <a:pt x="165974" y="120055"/>
                  <a:pt x="153672" y="107754"/>
                </a:cubicBezTo>
                <a:cubicBezTo>
                  <a:pt x="141372" y="95453"/>
                  <a:pt x="135220" y="80569"/>
                  <a:pt x="135220" y="63103"/>
                </a:cubicBezTo>
                <a:cubicBezTo>
                  <a:pt x="135220" y="45637"/>
                  <a:pt x="141372" y="30753"/>
                  <a:pt x="153672" y="18452"/>
                </a:cubicBezTo>
                <a:cubicBezTo>
                  <a:pt x="165974" y="6150"/>
                  <a:pt x="180858" y="0"/>
                  <a:pt x="198323"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4"/>
              <a:buFont typeface="Arial"/>
              <a:buNone/>
              <a:tabLst/>
              <a:defRPr/>
            </a:pPr>
            <a:endParaRPr kumimoji="0" sz="1404"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 name="Google Shape;326;p90"/>
          <p:cNvSpPr/>
          <p:nvPr/>
        </p:nvSpPr>
        <p:spPr>
          <a:xfrm>
            <a:off x="4832629" y="3587896"/>
            <a:ext cx="431800" cy="433387"/>
          </a:xfrm>
          <a:custGeom>
            <a:avLst/>
            <a:gdLst/>
            <a:ahLst/>
            <a:cxnLst/>
            <a:rect l="l" t="t" r="r" b="b"/>
            <a:pathLst>
              <a:path w="426791" h="426791" extrusionOk="0">
                <a:moveTo>
                  <a:pt x="61695" y="298895"/>
                </a:moveTo>
                <a:lnTo>
                  <a:pt x="36059" y="324530"/>
                </a:lnTo>
                <a:lnTo>
                  <a:pt x="36059" y="354673"/>
                </a:lnTo>
                <a:lnTo>
                  <a:pt x="72118" y="354673"/>
                </a:lnTo>
                <a:lnTo>
                  <a:pt x="72118" y="390732"/>
                </a:lnTo>
                <a:lnTo>
                  <a:pt x="102261" y="390732"/>
                </a:lnTo>
                <a:lnTo>
                  <a:pt x="127896" y="365097"/>
                </a:lnTo>
                <a:close/>
                <a:moveTo>
                  <a:pt x="243398" y="123107"/>
                </a:moveTo>
                <a:cubicBezTo>
                  <a:pt x="241520" y="123107"/>
                  <a:pt x="239923" y="123765"/>
                  <a:pt x="238608" y="125079"/>
                </a:cubicBezTo>
                <a:lnTo>
                  <a:pt x="85922" y="277766"/>
                </a:lnTo>
                <a:cubicBezTo>
                  <a:pt x="84607" y="279081"/>
                  <a:pt x="83950" y="280677"/>
                  <a:pt x="83950" y="282555"/>
                </a:cubicBezTo>
                <a:cubicBezTo>
                  <a:pt x="83950" y="286687"/>
                  <a:pt x="86016" y="288753"/>
                  <a:pt x="90147" y="288753"/>
                </a:cubicBezTo>
                <a:cubicBezTo>
                  <a:pt x="92025" y="288753"/>
                  <a:pt x="93622" y="288096"/>
                  <a:pt x="94936" y="286781"/>
                </a:cubicBezTo>
                <a:lnTo>
                  <a:pt x="247624" y="134094"/>
                </a:lnTo>
                <a:cubicBezTo>
                  <a:pt x="248938" y="132779"/>
                  <a:pt x="249596" y="131183"/>
                  <a:pt x="249596" y="129305"/>
                </a:cubicBezTo>
                <a:cubicBezTo>
                  <a:pt x="249596" y="125173"/>
                  <a:pt x="247530" y="123107"/>
                  <a:pt x="243398" y="123107"/>
                </a:cubicBezTo>
                <a:close/>
                <a:moveTo>
                  <a:pt x="234383" y="75217"/>
                </a:moveTo>
                <a:lnTo>
                  <a:pt x="351575" y="192408"/>
                </a:lnTo>
                <a:lnTo>
                  <a:pt x="117192" y="426791"/>
                </a:lnTo>
                <a:lnTo>
                  <a:pt x="0" y="426791"/>
                </a:lnTo>
                <a:lnTo>
                  <a:pt x="0" y="309599"/>
                </a:lnTo>
                <a:close/>
                <a:moveTo>
                  <a:pt x="324530" y="0"/>
                </a:moveTo>
                <a:cubicBezTo>
                  <a:pt x="334484" y="0"/>
                  <a:pt x="343030" y="3568"/>
                  <a:pt x="350166" y="10705"/>
                </a:cubicBezTo>
                <a:lnTo>
                  <a:pt x="416368" y="76625"/>
                </a:lnTo>
                <a:cubicBezTo>
                  <a:pt x="423316" y="83950"/>
                  <a:pt x="426791" y="92495"/>
                  <a:pt x="426791" y="102261"/>
                </a:cubicBezTo>
                <a:cubicBezTo>
                  <a:pt x="426791" y="112214"/>
                  <a:pt x="423316" y="120666"/>
                  <a:pt x="416368" y="127615"/>
                </a:cubicBezTo>
                <a:lnTo>
                  <a:pt x="369604" y="174378"/>
                </a:lnTo>
                <a:lnTo>
                  <a:pt x="252412" y="57187"/>
                </a:lnTo>
                <a:lnTo>
                  <a:pt x="299176" y="10705"/>
                </a:lnTo>
                <a:cubicBezTo>
                  <a:pt x="305938" y="3568"/>
                  <a:pt x="314388" y="0"/>
                  <a:pt x="32453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013"/>
              <a:buFont typeface="Arial"/>
              <a:buNone/>
              <a:tabLst/>
              <a:defRPr/>
            </a:pPr>
            <a:endParaRPr kumimoji="0" sz="1013"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95425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ángulo 3"/>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088D1205-5C3B-69A5-C6B8-55ADCB800EA8}"/>
              </a:ext>
            </a:extLst>
          </p:cNvPr>
          <p:cNvSpPr>
            <a:spLocks noGrp="1"/>
          </p:cNvSpPr>
          <p:nvPr>
            <p:ph type="title"/>
          </p:nvPr>
        </p:nvSpPr>
        <p:spPr>
          <a:xfrm>
            <a:off x="3290881" y="567734"/>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Procedimientos Vinculación Gestión del Talento Humano </a:t>
            </a:r>
          </a:p>
        </p:txBody>
      </p:sp>
      <p:grpSp>
        <p:nvGrpSpPr>
          <p:cNvPr id="8" name="Group 9">
            <a:extLst>
              <a:ext uri="{FF2B5EF4-FFF2-40B4-BE49-F238E27FC236}">
                <a16:creationId xmlns:a16="http://schemas.microsoft.com/office/drawing/2014/main" id="{A5B68DA6-965A-4F60-A3EC-2925201E483B}"/>
              </a:ext>
            </a:extLst>
          </p:cNvPr>
          <p:cNvGrpSpPr/>
          <p:nvPr/>
        </p:nvGrpSpPr>
        <p:grpSpPr>
          <a:xfrm>
            <a:off x="2454587" y="1861185"/>
            <a:ext cx="1675056" cy="3773803"/>
            <a:chOff x="959994" y="1874770"/>
            <a:chExt cx="1675056" cy="3773803"/>
          </a:xfrm>
        </p:grpSpPr>
        <p:sp>
          <p:nvSpPr>
            <p:cNvPr id="9" name="Freeform: Shape 65">
              <a:extLst>
                <a:ext uri="{FF2B5EF4-FFF2-40B4-BE49-F238E27FC236}">
                  <a16:creationId xmlns:a16="http://schemas.microsoft.com/office/drawing/2014/main" id="{E0CE94C4-599C-4088-853E-03018DD867A4}"/>
                </a:ext>
              </a:extLst>
            </p:cNvPr>
            <p:cNvSpPr/>
            <p:nvPr/>
          </p:nvSpPr>
          <p:spPr>
            <a:xfrm>
              <a:off x="959994" y="1874770"/>
              <a:ext cx="1673117" cy="3771457"/>
            </a:xfrm>
            <a:custGeom>
              <a:avLst/>
              <a:gdLst>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588934 w 1768863"/>
                <a:gd name="connsiteY28" fmla="*/ 1724054 h 3987282"/>
                <a:gd name="connsiteX29" fmla="*/ 610376 w 1768863"/>
                <a:gd name="connsiteY29" fmla="*/ 1733643 h 3987282"/>
                <a:gd name="connsiteX30" fmla="*/ 629369 w 1768863"/>
                <a:gd name="connsiteY30" fmla="*/ 1742215 h 3987282"/>
                <a:gd name="connsiteX31" fmla="*/ 650901 w 1768863"/>
                <a:gd name="connsiteY31" fmla="*/ 1751824 h 3987282"/>
                <a:gd name="connsiteX32" fmla="*/ 669912 w 1768863"/>
                <a:gd name="connsiteY32" fmla="*/ 1760396 h 3987282"/>
                <a:gd name="connsiteX33" fmla="*/ 691336 w 1768863"/>
                <a:gd name="connsiteY33" fmla="*/ 1769985 h 3987282"/>
                <a:gd name="connsiteX34" fmla="*/ 710436 w 1768863"/>
                <a:gd name="connsiteY34" fmla="*/ 1778557 h 3987282"/>
                <a:gd name="connsiteX35" fmla="*/ 754247 w 1768863"/>
                <a:gd name="connsiteY35" fmla="*/ 1798170 h 3987282"/>
                <a:gd name="connsiteX36" fmla="*/ 753732 w 1768863"/>
                <a:gd name="connsiteY36" fmla="*/ 1800184 h 3987282"/>
                <a:gd name="connsiteX37" fmla="*/ 753405 w 1768863"/>
                <a:gd name="connsiteY37" fmla="*/ 1800000 h 3987282"/>
                <a:gd name="connsiteX38" fmla="*/ 516328 w 1768863"/>
                <a:gd name="connsiteY38" fmla="*/ 1693672 h 3987282"/>
                <a:gd name="connsiteX39" fmla="*/ 516164 w 1768863"/>
                <a:gd name="connsiteY39" fmla="*/ 1694041 h 3987282"/>
                <a:gd name="connsiteX40" fmla="*/ 515837 w 1768863"/>
                <a:gd name="connsiteY40" fmla="*/ 1693857 h 3987282"/>
                <a:gd name="connsiteX41" fmla="*/ 102692 w 1768863"/>
                <a:gd name="connsiteY41" fmla="*/ 1323741 h 3987282"/>
                <a:gd name="connsiteX42" fmla="*/ 0 w 1768863"/>
                <a:gd name="connsiteY42" fmla="*/ 885140 h 3987282"/>
                <a:gd name="connsiteX43" fmla="*/ 0 w 1768863"/>
                <a:gd name="connsiteY43" fmla="*/ 884771 h 3987282"/>
                <a:gd name="connsiteX44" fmla="*/ 0 w 1768863"/>
                <a:gd name="connsiteY44" fmla="*/ 883848 h 3987282"/>
                <a:gd name="connsiteX45" fmla="*/ 0 w 1768863"/>
                <a:gd name="connsiteY45" fmla="*/ 883109 h 3987282"/>
                <a:gd name="connsiteX46" fmla="*/ 0 w 1768863"/>
                <a:gd name="connsiteY46" fmla="*/ 882186 h 3987282"/>
                <a:gd name="connsiteX47" fmla="*/ 0 w 1768863"/>
                <a:gd name="connsiteY47" fmla="*/ 881448 h 3987282"/>
                <a:gd name="connsiteX48" fmla="*/ 0 w 1768863"/>
                <a:gd name="connsiteY48" fmla="*/ 881079 h 3987282"/>
                <a:gd name="connsiteX49" fmla="*/ 102692 w 1768863"/>
                <a:gd name="connsiteY49" fmla="*/ 442293 h 3987282"/>
                <a:gd name="connsiteX50" fmla="*/ 246822 w 1768863"/>
                <a:gd name="connsiteY50" fmla="*/ 248836 h 3987282"/>
                <a:gd name="connsiteX51" fmla="*/ 434928 w 1768863"/>
                <a:gd name="connsiteY51" fmla="*/ 110573 h 3987282"/>
                <a:gd name="connsiteX52" fmla="*/ 884514 w 1768863"/>
                <a:gd name="connsiteY5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610376 w 1768863"/>
                <a:gd name="connsiteY28" fmla="*/ 1733643 h 3987282"/>
                <a:gd name="connsiteX29" fmla="*/ 629369 w 1768863"/>
                <a:gd name="connsiteY29" fmla="*/ 1742215 h 3987282"/>
                <a:gd name="connsiteX30" fmla="*/ 650901 w 1768863"/>
                <a:gd name="connsiteY30" fmla="*/ 1751824 h 3987282"/>
                <a:gd name="connsiteX31" fmla="*/ 669912 w 1768863"/>
                <a:gd name="connsiteY31" fmla="*/ 1760396 h 3987282"/>
                <a:gd name="connsiteX32" fmla="*/ 691336 w 1768863"/>
                <a:gd name="connsiteY32" fmla="*/ 1769985 h 3987282"/>
                <a:gd name="connsiteX33" fmla="*/ 710436 w 1768863"/>
                <a:gd name="connsiteY33" fmla="*/ 1778557 h 3987282"/>
                <a:gd name="connsiteX34" fmla="*/ 754247 w 1768863"/>
                <a:gd name="connsiteY34" fmla="*/ 1798170 h 3987282"/>
                <a:gd name="connsiteX35" fmla="*/ 753732 w 1768863"/>
                <a:gd name="connsiteY35" fmla="*/ 1800184 h 3987282"/>
                <a:gd name="connsiteX36" fmla="*/ 753405 w 1768863"/>
                <a:gd name="connsiteY36" fmla="*/ 1800000 h 3987282"/>
                <a:gd name="connsiteX37" fmla="*/ 516328 w 1768863"/>
                <a:gd name="connsiteY37" fmla="*/ 1693672 h 3987282"/>
                <a:gd name="connsiteX38" fmla="*/ 516164 w 1768863"/>
                <a:gd name="connsiteY38" fmla="*/ 1694041 h 3987282"/>
                <a:gd name="connsiteX39" fmla="*/ 515837 w 1768863"/>
                <a:gd name="connsiteY39" fmla="*/ 1693857 h 3987282"/>
                <a:gd name="connsiteX40" fmla="*/ 102692 w 1768863"/>
                <a:gd name="connsiteY40" fmla="*/ 1323741 h 3987282"/>
                <a:gd name="connsiteX41" fmla="*/ 0 w 1768863"/>
                <a:gd name="connsiteY41" fmla="*/ 885140 h 3987282"/>
                <a:gd name="connsiteX42" fmla="*/ 0 w 1768863"/>
                <a:gd name="connsiteY42" fmla="*/ 884771 h 3987282"/>
                <a:gd name="connsiteX43" fmla="*/ 0 w 1768863"/>
                <a:gd name="connsiteY43" fmla="*/ 883848 h 3987282"/>
                <a:gd name="connsiteX44" fmla="*/ 0 w 1768863"/>
                <a:gd name="connsiteY44" fmla="*/ 883109 h 3987282"/>
                <a:gd name="connsiteX45" fmla="*/ 0 w 1768863"/>
                <a:gd name="connsiteY45" fmla="*/ 882186 h 3987282"/>
                <a:gd name="connsiteX46" fmla="*/ 0 w 1768863"/>
                <a:gd name="connsiteY46" fmla="*/ 881448 h 3987282"/>
                <a:gd name="connsiteX47" fmla="*/ 0 w 1768863"/>
                <a:gd name="connsiteY47" fmla="*/ 881079 h 3987282"/>
                <a:gd name="connsiteX48" fmla="*/ 102692 w 1768863"/>
                <a:gd name="connsiteY48" fmla="*/ 442293 h 3987282"/>
                <a:gd name="connsiteX49" fmla="*/ 246822 w 1768863"/>
                <a:gd name="connsiteY49" fmla="*/ 248836 h 3987282"/>
                <a:gd name="connsiteX50" fmla="*/ 434928 w 1768863"/>
                <a:gd name="connsiteY50" fmla="*/ 110573 h 3987282"/>
                <a:gd name="connsiteX51" fmla="*/ 884514 w 1768863"/>
                <a:gd name="connsiteY5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29369 w 1768863"/>
                <a:gd name="connsiteY28" fmla="*/ 1742215 h 3987282"/>
                <a:gd name="connsiteX29" fmla="*/ 650901 w 1768863"/>
                <a:gd name="connsiteY29" fmla="*/ 1751824 h 3987282"/>
                <a:gd name="connsiteX30" fmla="*/ 669912 w 1768863"/>
                <a:gd name="connsiteY30" fmla="*/ 1760396 h 3987282"/>
                <a:gd name="connsiteX31" fmla="*/ 691336 w 1768863"/>
                <a:gd name="connsiteY31" fmla="*/ 1769985 h 3987282"/>
                <a:gd name="connsiteX32" fmla="*/ 710436 w 1768863"/>
                <a:gd name="connsiteY32" fmla="*/ 1778557 h 3987282"/>
                <a:gd name="connsiteX33" fmla="*/ 754247 w 1768863"/>
                <a:gd name="connsiteY33" fmla="*/ 1798170 h 3987282"/>
                <a:gd name="connsiteX34" fmla="*/ 753732 w 1768863"/>
                <a:gd name="connsiteY34" fmla="*/ 1800184 h 3987282"/>
                <a:gd name="connsiteX35" fmla="*/ 753405 w 1768863"/>
                <a:gd name="connsiteY35" fmla="*/ 1800000 h 3987282"/>
                <a:gd name="connsiteX36" fmla="*/ 516328 w 1768863"/>
                <a:gd name="connsiteY36" fmla="*/ 1693672 h 3987282"/>
                <a:gd name="connsiteX37" fmla="*/ 516164 w 1768863"/>
                <a:gd name="connsiteY37" fmla="*/ 1694041 h 3987282"/>
                <a:gd name="connsiteX38" fmla="*/ 515837 w 1768863"/>
                <a:gd name="connsiteY38" fmla="*/ 1693857 h 3987282"/>
                <a:gd name="connsiteX39" fmla="*/ 102692 w 1768863"/>
                <a:gd name="connsiteY39" fmla="*/ 1323741 h 3987282"/>
                <a:gd name="connsiteX40" fmla="*/ 0 w 1768863"/>
                <a:gd name="connsiteY40" fmla="*/ 885140 h 3987282"/>
                <a:gd name="connsiteX41" fmla="*/ 0 w 1768863"/>
                <a:gd name="connsiteY41" fmla="*/ 884771 h 3987282"/>
                <a:gd name="connsiteX42" fmla="*/ 0 w 1768863"/>
                <a:gd name="connsiteY42" fmla="*/ 883848 h 3987282"/>
                <a:gd name="connsiteX43" fmla="*/ 0 w 1768863"/>
                <a:gd name="connsiteY43" fmla="*/ 883109 h 3987282"/>
                <a:gd name="connsiteX44" fmla="*/ 0 w 1768863"/>
                <a:gd name="connsiteY44" fmla="*/ 882186 h 3987282"/>
                <a:gd name="connsiteX45" fmla="*/ 0 w 1768863"/>
                <a:gd name="connsiteY45" fmla="*/ 881448 h 3987282"/>
                <a:gd name="connsiteX46" fmla="*/ 0 w 1768863"/>
                <a:gd name="connsiteY46" fmla="*/ 881079 h 3987282"/>
                <a:gd name="connsiteX47" fmla="*/ 102692 w 1768863"/>
                <a:gd name="connsiteY47" fmla="*/ 442293 h 3987282"/>
                <a:gd name="connsiteX48" fmla="*/ 246822 w 1768863"/>
                <a:gd name="connsiteY48" fmla="*/ 248836 h 3987282"/>
                <a:gd name="connsiteX49" fmla="*/ 434928 w 1768863"/>
                <a:gd name="connsiteY49" fmla="*/ 110573 h 3987282"/>
                <a:gd name="connsiteX50" fmla="*/ 884514 w 1768863"/>
                <a:gd name="connsiteY5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50901 w 1768863"/>
                <a:gd name="connsiteY28" fmla="*/ 1751824 h 3987282"/>
                <a:gd name="connsiteX29" fmla="*/ 669912 w 1768863"/>
                <a:gd name="connsiteY29" fmla="*/ 1760396 h 3987282"/>
                <a:gd name="connsiteX30" fmla="*/ 691336 w 1768863"/>
                <a:gd name="connsiteY30" fmla="*/ 1769985 h 3987282"/>
                <a:gd name="connsiteX31" fmla="*/ 710436 w 1768863"/>
                <a:gd name="connsiteY31" fmla="*/ 1778557 h 3987282"/>
                <a:gd name="connsiteX32" fmla="*/ 754247 w 1768863"/>
                <a:gd name="connsiteY32" fmla="*/ 1798170 h 3987282"/>
                <a:gd name="connsiteX33" fmla="*/ 753732 w 1768863"/>
                <a:gd name="connsiteY33" fmla="*/ 1800184 h 3987282"/>
                <a:gd name="connsiteX34" fmla="*/ 753405 w 1768863"/>
                <a:gd name="connsiteY34" fmla="*/ 1800000 h 3987282"/>
                <a:gd name="connsiteX35" fmla="*/ 516328 w 1768863"/>
                <a:gd name="connsiteY35" fmla="*/ 1693672 h 3987282"/>
                <a:gd name="connsiteX36" fmla="*/ 516164 w 1768863"/>
                <a:gd name="connsiteY36" fmla="*/ 1694041 h 3987282"/>
                <a:gd name="connsiteX37" fmla="*/ 515837 w 1768863"/>
                <a:gd name="connsiteY37" fmla="*/ 1693857 h 3987282"/>
                <a:gd name="connsiteX38" fmla="*/ 102692 w 1768863"/>
                <a:gd name="connsiteY38" fmla="*/ 1323741 h 3987282"/>
                <a:gd name="connsiteX39" fmla="*/ 0 w 1768863"/>
                <a:gd name="connsiteY39" fmla="*/ 885140 h 3987282"/>
                <a:gd name="connsiteX40" fmla="*/ 0 w 1768863"/>
                <a:gd name="connsiteY40" fmla="*/ 884771 h 3987282"/>
                <a:gd name="connsiteX41" fmla="*/ 0 w 1768863"/>
                <a:gd name="connsiteY41" fmla="*/ 883848 h 3987282"/>
                <a:gd name="connsiteX42" fmla="*/ 0 w 1768863"/>
                <a:gd name="connsiteY42" fmla="*/ 883109 h 3987282"/>
                <a:gd name="connsiteX43" fmla="*/ 0 w 1768863"/>
                <a:gd name="connsiteY43" fmla="*/ 882186 h 3987282"/>
                <a:gd name="connsiteX44" fmla="*/ 0 w 1768863"/>
                <a:gd name="connsiteY44" fmla="*/ 881448 h 3987282"/>
                <a:gd name="connsiteX45" fmla="*/ 0 w 1768863"/>
                <a:gd name="connsiteY45" fmla="*/ 881079 h 3987282"/>
                <a:gd name="connsiteX46" fmla="*/ 102692 w 1768863"/>
                <a:gd name="connsiteY46" fmla="*/ 442293 h 3987282"/>
                <a:gd name="connsiteX47" fmla="*/ 246822 w 1768863"/>
                <a:gd name="connsiteY47" fmla="*/ 248836 h 3987282"/>
                <a:gd name="connsiteX48" fmla="*/ 434928 w 1768863"/>
                <a:gd name="connsiteY48" fmla="*/ 110573 h 3987282"/>
                <a:gd name="connsiteX49" fmla="*/ 884514 w 1768863"/>
                <a:gd name="connsiteY4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69912 w 1768863"/>
                <a:gd name="connsiteY28" fmla="*/ 1760396 h 3987282"/>
                <a:gd name="connsiteX29" fmla="*/ 691336 w 1768863"/>
                <a:gd name="connsiteY29" fmla="*/ 1769985 h 3987282"/>
                <a:gd name="connsiteX30" fmla="*/ 710436 w 1768863"/>
                <a:gd name="connsiteY30" fmla="*/ 1778557 h 3987282"/>
                <a:gd name="connsiteX31" fmla="*/ 754247 w 1768863"/>
                <a:gd name="connsiteY31" fmla="*/ 1798170 h 3987282"/>
                <a:gd name="connsiteX32" fmla="*/ 753732 w 1768863"/>
                <a:gd name="connsiteY32" fmla="*/ 1800184 h 3987282"/>
                <a:gd name="connsiteX33" fmla="*/ 753405 w 1768863"/>
                <a:gd name="connsiteY33" fmla="*/ 1800000 h 3987282"/>
                <a:gd name="connsiteX34" fmla="*/ 516328 w 1768863"/>
                <a:gd name="connsiteY34" fmla="*/ 1693672 h 3987282"/>
                <a:gd name="connsiteX35" fmla="*/ 516164 w 1768863"/>
                <a:gd name="connsiteY35" fmla="*/ 1694041 h 3987282"/>
                <a:gd name="connsiteX36" fmla="*/ 515837 w 1768863"/>
                <a:gd name="connsiteY36" fmla="*/ 1693857 h 3987282"/>
                <a:gd name="connsiteX37" fmla="*/ 102692 w 1768863"/>
                <a:gd name="connsiteY37" fmla="*/ 1323741 h 3987282"/>
                <a:gd name="connsiteX38" fmla="*/ 0 w 1768863"/>
                <a:gd name="connsiteY38" fmla="*/ 885140 h 3987282"/>
                <a:gd name="connsiteX39" fmla="*/ 0 w 1768863"/>
                <a:gd name="connsiteY39" fmla="*/ 884771 h 3987282"/>
                <a:gd name="connsiteX40" fmla="*/ 0 w 1768863"/>
                <a:gd name="connsiteY40" fmla="*/ 883848 h 3987282"/>
                <a:gd name="connsiteX41" fmla="*/ 0 w 1768863"/>
                <a:gd name="connsiteY41" fmla="*/ 883109 h 3987282"/>
                <a:gd name="connsiteX42" fmla="*/ 0 w 1768863"/>
                <a:gd name="connsiteY42" fmla="*/ 882186 h 3987282"/>
                <a:gd name="connsiteX43" fmla="*/ 0 w 1768863"/>
                <a:gd name="connsiteY43" fmla="*/ 881448 h 3987282"/>
                <a:gd name="connsiteX44" fmla="*/ 0 w 1768863"/>
                <a:gd name="connsiteY44" fmla="*/ 881079 h 3987282"/>
                <a:gd name="connsiteX45" fmla="*/ 102692 w 1768863"/>
                <a:gd name="connsiteY45" fmla="*/ 442293 h 3987282"/>
                <a:gd name="connsiteX46" fmla="*/ 246822 w 1768863"/>
                <a:gd name="connsiteY46" fmla="*/ 248836 h 3987282"/>
                <a:gd name="connsiteX47" fmla="*/ 434928 w 1768863"/>
                <a:gd name="connsiteY47" fmla="*/ 110573 h 3987282"/>
                <a:gd name="connsiteX48" fmla="*/ 884514 w 1768863"/>
                <a:gd name="connsiteY48"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69912 w 1768863"/>
                <a:gd name="connsiteY27" fmla="*/ 1760396 h 3987282"/>
                <a:gd name="connsiteX28" fmla="*/ 691336 w 1768863"/>
                <a:gd name="connsiteY28" fmla="*/ 1769985 h 3987282"/>
                <a:gd name="connsiteX29" fmla="*/ 710436 w 1768863"/>
                <a:gd name="connsiteY29" fmla="*/ 1778557 h 3987282"/>
                <a:gd name="connsiteX30" fmla="*/ 754247 w 1768863"/>
                <a:gd name="connsiteY30" fmla="*/ 1798170 h 3987282"/>
                <a:gd name="connsiteX31" fmla="*/ 753732 w 1768863"/>
                <a:gd name="connsiteY31" fmla="*/ 1800184 h 3987282"/>
                <a:gd name="connsiteX32" fmla="*/ 753405 w 1768863"/>
                <a:gd name="connsiteY32" fmla="*/ 1800000 h 3987282"/>
                <a:gd name="connsiteX33" fmla="*/ 516328 w 1768863"/>
                <a:gd name="connsiteY33" fmla="*/ 1693672 h 3987282"/>
                <a:gd name="connsiteX34" fmla="*/ 516164 w 1768863"/>
                <a:gd name="connsiteY34" fmla="*/ 1694041 h 3987282"/>
                <a:gd name="connsiteX35" fmla="*/ 515837 w 1768863"/>
                <a:gd name="connsiteY35" fmla="*/ 1693857 h 3987282"/>
                <a:gd name="connsiteX36" fmla="*/ 102692 w 1768863"/>
                <a:gd name="connsiteY36" fmla="*/ 1323741 h 3987282"/>
                <a:gd name="connsiteX37" fmla="*/ 0 w 1768863"/>
                <a:gd name="connsiteY37" fmla="*/ 885140 h 3987282"/>
                <a:gd name="connsiteX38" fmla="*/ 0 w 1768863"/>
                <a:gd name="connsiteY38" fmla="*/ 884771 h 3987282"/>
                <a:gd name="connsiteX39" fmla="*/ 0 w 1768863"/>
                <a:gd name="connsiteY39" fmla="*/ 883848 h 3987282"/>
                <a:gd name="connsiteX40" fmla="*/ 0 w 1768863"/>
                <a:gd name="connsiteY40" fmla="*/ 883109 h 3987282"/>
                <a:gd name="connsiteX41" fmla="*/ 0 w 1768863"/>
                <a:gd name="connsiteY41" fmla="*/ 882186 h 3987282"/>
                <a:gd name="connsiteX42" fmla="*/ 0 w 1768863"/>
                <a:gd name="connsiteY42" fmla="*/ 881448 h 3987282"/>
                <a:gd name="connsiteX43" fmla="*/ 0 w 1768863"/>
                <a:gd name="connsiteY43" fmla="*/ 881079 h 3987282"/>
                <a:gd name="connsiteX44" fmla="*/ 102692 w 1768863"/>
                <a:gd name="connsiteY44" fmla="*/ 442293 h 3987282"/>
                <a:gd name="connsiteX45" fmla="*/ 246822 w 1768863"/>
                <a:gd name="connsiteY45" fmla="*/ 248836 h 3987282"/>
                <a:gd name="connsiteX46" fmla="*/ 434928 w 1768863"/>
                <a:gd name="connsiteY46" fmla="*/ 110573 h 3987282"/>
                <a:gd name="connsiteX47" fmla="*/ 884514 w 1768863"/>
                <a:gd name="connsiteY47"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10436 w 1768863"/>
                <a:gd name="connsiteY28" fmla="*/ 1778557 h 3987282"/>
                <a:gd name="connsiteX29" fmla="*/ 754247 w 1768863"/>
                <a:gd name="connsiteY29" fmla="*/ 1798170 h 3987282"/>
                <a:gd name="connsiteX30" fmla="*/ 753732 w 1768863"/>
                <a:gd name="connsiteY30" fmla="*/ 1800184 h 3987282"/>
                <a:gd name="connsiteX31" fmla="*/ 753405 w 1768863"/>
                <a:gd name="connsiteY31" fmla="*/ 1800000 h 3987282"/>
                <a:gd name="connsiteX32" fmla="*/ 516328 w 1768863"/>
                <a:gd name="connsiteY32" fmla="*/ 1693672 h 3987282"/>
                <a:gd name="connsiteX33" fmla="*/ 516164 w 1768863"/>
                <a:gd name="connsiteY33" fmla="*/ 1694041 h 3987282"/>
                <a:gd name="connsiteX34" fmla="*/ 515837 w 1768863"/>
                <a:gd name="connsiteY34" fmla="*/ 1693857 h 3987282"/>
                <a:gd name="connsiteX35" fmla="*/ 102692 w 1768863"/>
                <a:gd name="connsiteY35" fmla="*/ 1323741 h 3987282"/>
                <a:gd name="connsiteX36" fmla="*/ 0 w 1768863"/>
                <a:gd name="connsiteY36" fmla="*/ 885140 h 3987282"/>
                <a:gd name="connsiteX37" fmla="*/ 0 w 1768863"/>
                <a:gd name="connsiteY37" fmla="*/ 884771 h 3987282"/>
                <a:gd name="connsiteX38" fmla="*/ 0 w 1768863"/>
                <a:gd name="connsiteY38" fmla="*/ 883848 h 3987282"/>
                <a:gd name="connsiteX39" fmla="*/ 0 w 1768863"/>
                <a:gd name="connsiteY39" fmla="*/ 883109 h 3987282"/>
                <a:gd name="connsiteX40" fmla="*/ 0 w 1768863"/>
                <a:gd name="connsiteY40" fmla="*/ 882186 h 3987282"/>
                <a:gd name="connsiteX41" fmla="*/ 0 w 1768863"/>
                <a:gd name="connsiteY41" fmla="*/ 881448 h 3987282"/>
                <a:gd name="connsiteX42" fmla="*/ 0 w 1768863"/>
                <a:gd name="connsiteY42" fmla="*/ 881079 h 3987282"/>
                <a:gd name="connsiteX43" fmla="*/ 102692 w 1768863"/>
                <a:gd name="connsiteY43" fmla="*/ 442293 h 3987282"/>
                <a:gd name="connsiteX44" fmla="*/ 246822 w 1768863"/>
                <a:gd name="connsiteY44" fmla="*/ 248836 h 3987282"/>
                <a:gd name="connsiteX45" fmla="*/ 434928 w 1768863"/>
                <a:gd name="connsiteY45" fmla="*/ 110573 h 3987282"/>
                <a:gd name="connsiteX46" fmla="*/ 884514 w 1768863"/>
                <a:gd name="connsiteY46"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54247 w 1768863"/>
                <a:gd name="connsiteY28" fmla="*/ 1798170 h 3987282"/>
                <a:gd name="connsiteX29" fmla="*/ 753732 w 1768863"/>
                <a:gd name="connsiteY29" fmla="*/ 1800184 h 3987282"/>
                <a:gd name="connsiteX30" fmla="*/ 753405 w 1768863"/>
                <a:gd name="connsiteY30" fmla="*/ 1800000 h 3987282"/>
                <a:gd name="connsiteX31" fmla="*/ 516328 w 1768863"/>
                <a:gd name="connsiteY31" fmla="*/ 1693672 h 3987282"/>
                <a:gd name="connsiteX32" fmla="*/ 516164 w 1768863"/>
                <a:gd name="connsiteY32" fmla="*/ 1694041 h 3987282"/>
                <a:gd name="connsiteX33" fmla="*/ 515837 w 1768863"/>
                <a:gd name="connsiteY33" fmla="*/ 1693857 h 3987282"/>
                <a:gd name="connsiteX34" fmla="*/ 102692 w 1768863"/>
                <a:gd name="connsiteY34" fmla="*/ 1323741 h 3987282"/>
                <a:gd name="connsiteX35" fmla="*/ 0 w 1768863"/>
                <a:gd name="connsiteY35" fmla="*/ 885140 h 3987282"/>
                <a:gd name="connsiteX36" fmla="*/ 0 w 1768863"/>
                <a:gd name="connsiteY36" fmla="*/ 884771 h 3987282"/>
                <a:gd name="connsiteX37" fmla="*/ 0 w 1768863"/>
                <a:gd name="connsiteY37" fmla="*/ 883848 h 3987282"/>
                <a:gd name="connsiteX38" fmla="*/ 0 w 1768863"/>
                <a:gd name="connsiteY38" fmla="*/ 883109 h 3987282"/>
                <a:gd name="connsiteX39" fmla="*/ 0 w 1768863"/>
                <a:gd name="connsiteY39" fmla="*/ 882186 h 3987282"/>
                <a:gd name="connsiteX40" fmla="*/ 0 w 1768863"/>
                <a:gd name="connsiteY40" fmla="*/ 881448 h 3987282"/>
                <a:gd name="connsiteX41" fmla="*/ 0 w 1768863"/>
                <a:gd name="connsiteY41" fmla="*/ 881079 h 3987282"/>
                <a:gd name="connsiteX42" fmla="*/ 102692 w 1768863"/>
                <a:gd name="connsiteY42" fmla="*/ 442293 h 3987282"/>
                <a:gd name="connsiteX43" fmla="*/ 246822 w 1768863"/>
                <a:gd name="connsiteY43" fmla="*/ 248836 h 3987282"/>
                <a:gd name="connsiteX44" fmla="*/ 434928 w 1768863"/>
                <a:gd name="connsiteY44" fmla="*/ 110573 h 3987282"/>
                <a:gd name="connsiteX45" fmla="*/ 884514 w 1768863"/>
                <a:gd name="connsiteY45"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753405 w 1768863"/>
                <a:gd name="connsiteY29" fmla="*/ 1800000 h 3987282"/>
                <a:gd name="connsiteX30" fmla="*/ 516328 w 1768863"/>
                <a:gd name="connsiteY30" fmla="*/ 1693672 h 3987282"/>
                <a:gd name="connsiteX31" fmla="*/ 516164 w 1768863"/>
                <a:gd name="connsiteY31" fmla="*/ 1694041 h 3987282"/>
                <a:gd name="connsiteX32" fmla="*/ 515837 w 1768863"/>
                <a:gd name="connsiteY32" fmla="*/ 1693857 h 3987282"/>
                <a:gd name="connsiteX33" fmla="*/ 102692 w 1768863"/>
                <a:gd name="connsiteY33" fmla="*/ 1323741 h 3987282"/>
                <a:gd name="connsiteX34" fmla="*/ 0 w 1768863"/>
                <a:gd name="connsiteY34" fmla="*/ 885140 h 3987282"/>
                <a:gd name="connsiteX35" fmla="*/ 0 w 1768863"/>
                <a:gd name="connsiteY35" fmla="*/ 884771 h 3987282"/>
                <a:gd name="connsiteX36" fmla="*/ 0 w 1768863"/>
                <a:gd name="connsiteY36" fmla="*/ 883848 h 3987282"/>
                <a:gd name="connsiteX37" fmla="*/ 0 w 1768863"/>
                <a:gd name="connsiteY37" fmla="*/ 883109 h 3987282"/>
                <a:gd name="connsiteX38" fmla="*/ 0 w 1768863"/>
                <a:gd name="connsiteY38" fmla="*/ 882186 h 3987282"/>
                <a:gd name="connsiteX39" fmla="*/ 0 w 1768863"/>
                <a:gd name="connsiteY39" fmla="*/ 881448 h 3987282"/>
                <a:gd name="connsiteX40" fmla="*/ 0 w 1768863"/>
                <a:gd name="connsiteY40" fmla="*/ 881079 h 3987282"/>
                <a:gd name="connsiteX41" fmla="*/ 102692 w 1768863"/>
                <a:gd name="connsiteY41" fmla="*/ 442293 h 3987282"/>
                <a:gd name="connsiteX42" fmla="*/ 246822 w 1768863"/>
                <a:gd name="connsiteY42" fmla="*/ 248836 h 3987282"/>
                <a:gd name="connsiteX43" fmla="*/ 434928 w 1768863"/>
                <a:gd name="connsiteY43" fmla="*/ 110573 h 3987282"/>
                <a:gd name="connsiteX44" fmla="*/ 884514 w 1768863"/>
                <a:gd name="connsiteY44"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516328 w 1768863"/>
                <a:gd name="connsiteY29" fmla="*/ 1693672 h 3987282"/>
                <a:gd name="connsiteX30" fmla="*/ 516164 w 1768863"/>
                <a:gd name="connsiteY30" fmla="*/ 1694041 h 3987282"/>
                <a:gd name="connsiteX31" fmla="*/ 515837 w 1768863"/>
                <a:gd name="connsiteY31" fmla="*/ 1693857 h 3987282"/>
                <a:gd name="connsiteX32" fmla="*/ 102692 w 1768863"/>
                <a:gd name="connsiteY32" fmla="*/ 1323741 h 3987282"/>
                <a:gd name="connsiteX33" fmla="*/ 0 w 1768863"/>
                <a:gd name="connsiteY33" fmla="*/ 885140 h 3987282"/>
                <a:gd name="connsiteX34" fmla="*/ 0 w 1768863"/>
                <a:gd name="connsiteY34" fmla="*/ 884771 h 3987282"/>
                <a:gd name="connsiteX35" fmla="*/ 0 w 1768863"/>
                <a:gd name="connsiteY35" fmla="*/ 883848 h 3987282"/>
                <a:gd name="connsiteX36" fmla="*/ 0 w 1768863"/>
                <a:gd name="connsiteY36" fmla="*/ 883109 h 3987282"/>
                <a:gd name="connsiteX37" fmla="*/ 0 w 1768863"/>
                <a:gd name="connsiteY37" fmla="*/ 882186 h 3987282"/>
                <a:gd name="connsiteX38" fmla="*/ 0 w 1768863"/>
                <a:gd name="connsiteY38" fmla="*/ 881448 h 3987282"/>
                <a:gd name="connsiteX39" fmla="*/ 0 w 1768863"/>
                <a:gd name="connsiteY39" fmla="*/ 881079 h 3987282"/>
                <a:gd name="connsiteX40" fmla="*/ 102692 w 1768863"/>
                <a:gd name="connsiteY40" fmla="*/ 442293 h 3987282"/>
                <a:gd name="connsiteX41" fmla="*/ 246822 w 1768863"/>
                <a:gd name="connsiteY41" fmla="*/ 248836 h 3987282"/>
                <a:gd name="connsiteX42" fmla="*/ 434928 w 1768863"/>
                <a:gd name="connsiteY42" fmla="*/ 110573 h 3987282"/>
                <a:gd name="connsiteX43" fmla="*/ 884514 w 1768863"/>
                <a:gd name="connsiteY43"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516328 w 1768863"/>
                <a:gd name="connsiteY28" fmla="*/ 1693672 h 3987282"/>
                <a:gd name="connsiteX29" fmla="*/ 516164 w 1768863"/>
                <a:gd name="connsiteY29" fmla="*/ 1694041 h 3987282"/>
                <a:gd name="connsiteX30" fmla="*/ 515837 w 1768863"/>
                <a:gd name="connsiteY30" fmla="*/ 1693857 h 3987282"/>
                <a:gd name="connsiteX31" fmla="*/ 102692 w 1768863"/>
                <a:gd name="connsiteY31" fmla="*/ 1323741 h 3987282"/>
                <a:gd name="connsiteX32" fmla="*/ 0 w 1768863"/>
                <a:gd name="connsiteY32" fmla="*/ 885140 h 3987282"/>
                <a:gd name="connsiteX33" fmla="*/ 0 w 1768863"/>
                <a:gd name="connsiteY33" fmla="*/ 884771 h 3987282"/>
                <a:gd name="connsiteX34" fmla="*/ 0 w 1768863"/>
                <a:gd name="connsiteY34" fmla="*/ 883848 h 3987282"/>
                <a:gd name="connsiteX35" fmla="*/ 0 w 1768863"/>
                <a:gd name="connsiteY35" fmla="*/ 883109 h 3987282"/>
                <a:gd name="connsiteX36" fmla="*/ 0 w 1768863"/>
                <a:gd name="connsiteY36" fmla="*/ 882186 h 3987282"/>
                <a:gd name="connsiteX37" fmla="*/ 0 w 1768863"/>
                <a:gd name="connsiteY37" fmla="*/ 881448 h 3987282"/>
                <a:gd name="connsiteX38" fmla="*/ 0 w 1768863"/>
                <a:gd name="connsiteY38" fmla="*/ 881079 h 3987282"/>
                <a:gd name="connsiteX39" fmla="*/ 102692 w 1768863"/>
                <a:gd name="connsiteY39" fmla="*/ 442293 h 3987282"/>
                <a:gd name="connsiteX40" fmla="*/ 246822 w 1768863"/>
                <a:gd name="connsiteY40" fmla="*/ 248836 h 3987282"/>
                <a:gd name="connsiteX41" fmla="*/ 434928 w 1768863"/>
                <a:gd name="connsiteY41" fmla="*/ 110573 h 3987282"/>
                <a:gd name="connsiteX42" fmla="*/ 884514 w 1768863"/>
                <a:gd name="connsiteY4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63628 w 1768863"/>
                <a:gd name="connsiteY25" fmla="*/ 1373405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920568 w 1768863"/>
                <a:gd name="connsiteY23" fmla="*/ 1399664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3628 w 1768863"/>
                <a:gd name="connsiteY23" fmla="*/ 1373405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5365 w 1768863"/>
                <a:gd name="connsiteY22" fmla="*/ 1361381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68863" h="3987282">
                  <a:moveTo>
                    <a:pt x="884514" y="0"/>
                  </a:moveTo>
                  <a:cubicBezTo>
                    <a:pt x="1044284" y="0"/>
                    <a:pt x="1199797" y="38212"/>
                    <a:pt x="1334018" y="110573"/>
                  </a:cubicBezTo>
                  <a:cubicBezTo>
                    <a:pt x="1403871" y="148416"/>
                    <a:pt x="1467174" y="194749"/>
                    <a:pt x="1522123" y="248836"/>
                  </a:cubicBezTo>
                  <a:cubicBezTo>
                    <a:pt x="1579693" y="305507"/>
                    <a:pt x="1628255" y="370670"/>
                    <a:pt x="1666171" y="442478"/>
                  </a:cubicBezTo>
                  <a:cubicBezTo>
                    <a:pt x="1734305" y="570957"/>
                    <a:pt x="1768863" y="719741"/>
                    <a:pt x="1768863" y="884771"/>
                  </a:cubicBezTo>
                  <a:lnTo>
                    <a:pt x="1768863" y="3544805"/>
                  </a:lnTo>
                  <a:lnTo>
                    <a:pt x="1600576" y="3977683"/>
                  </a:lnTo>
                  <a:cubicBezTo>
                    <a:pt x="1599511" y="3980637"/>
                    <a:pt x="1597464" y="3983221"/>
                    <a:pt x="1594843" y="3984882"/>
                  </a:cubicBezTo>
                  <a:cubicBezTo>
                    <a:pt x="1592304" y="3986359"/>
                    <a:pt x="1589438" y="3987282"/>
                    <a:pt x="1586490" y="3987282"/>
                  </a:cubicBezTo>
                  <a:cubicBezTo>
                    <a:pt x="1583624" y="3987282"/>
                    <a:pt x="1580758" y="3986359"/>
                    <a:pt x="1578219" y="3984882"/>
                  </a:cubicBezTo>
                  <a:cubicBezTo>
                    <a:pt x="1575599" y="3983036"/>
                    <a:pt x="1573633" y="3980637"/>
                    <a:pt x="1572487" y="3977683"/>
                  </a:cubicBezTo>
                  <a:lnTo>
                    <a:pt x="1404199" y="3544805"/>
                  </a:lnTo>
                  <a:lnTo>
                    <a:pt x="1404199" y="884771"/>
                  </a:lnTo>
                  <a:cubicBezTo>
                    <a:pt x="1404199" y="788042"/>
                    <a:pt x="1383890" y="700543"/>
                    <a:pt x="1343845" y="625044"/>
                  </a:cubicBezTo>
                  <a:cubicBezTo>
                    <a:pt x="1321488" y="582956"/>
                    <a:pt x="1292908" y="544744"/>
                    <a:pt x="1259087" y="511332"/>
                  </a:cubicBezTo>
                  <a:cubicBezTo>
                    <a:pt x="1226903" y="479582"/>
                    <a:pt x="1189724" y="452077"/>
                    <a:pt x="1148615" y="430110"/>
                  </a:cubicBezTo>
                  <a:cubicBezTo>
                    <a:pt x="1069835" y="387653"/>
                    <a:pt x="978362" y="365132"/>
                    <a:pt x="884514" y="365132"/>
                  </a:cubicBezTo>
                  <a:cubicBezTo>
                    <a:pt x="790584" y="365132"/>
                    <a:pt x="699274" y="387653"/>
                    <a:pt x="620331" y="430110"/>
                  </a:cubicBezTo>
                  <a:cubicBezTo>
                    <a:pt x="579303" y="452261"/>
                    <a:pt x="542206" y="479582"/>
                    <a:pt x="509859" y="511332"/>
                  </a:cubicBezTo>
                  <a:cubicBezTo>
                    <a:pt x="476037" y="544560"/>
                    <a:pt x="447539" y="582956"/>
                    <a:pt x="425182" y="625044"/>
                  </a:cubicBezTo>
                  <a:cubicBezTo>
                    <a:pt x="385383" y="699990"/>
                    <a:pt x="365074" y="786935"/>
                    <a:pt x="364828" y="883294"/>
                  </a:cubicBezTo>
                  <a:cubicBezTo>
                    <a:pt x="365074" y="979653"/>
                    <a:pt x="375093" y="1061863"/>
                    <a:pt x="425182" y="1141544"/>
                  </a:cubicBezTo>
                  <a:cubicBezTo>
                    <a:pt x="475271" y="1221225"/>
                    <a:pt x="558578" y="1316893"/>
                    <a:pt x="665365" y="1361381"/>
                  </a:cubicBezTo>
                  <a:lnTo>
                    <a:pt x="661247" y="1382930"/>
                  </a:lnTo>
                  <a:lnTo>
                    <a:pt x="521762" y="1693962"/>
                  </a:lnTo>
                  <a:lnTo>
                    <a:pt x="516328" y="1693672"/>
                  </a:lnTo>
                  <a:cubicBezTo>
                    <a:pt x="516273" y="1693795"/>
                    <a:pt x="516219" y="1693918"/>
                    <a:pt x="516164" y="1694041"/>
                  </a:cubicBezTo>
                  <a:lnTo>
                    <a:pt x="515837" y="1693857"/>
                  </a:lnTo>
                  <a:cubicBezTo>
                    <a:pt x="333955" y="1618357"/>
                    <a:pt x="191136" y="1490431"/>
                    <a:pt x="102692" y="1323741"/>
                  </a:cubicBezTo>
                  <a:cubicBezTo>
                    <a:pt x="35050" y="1196185"/>
                    <a:pt x="491" y="1048692"/>
                    <a:pt x="0" y="885140"/>
                  </a:cubicBezTo>
                  <a:lnTo>
                    <a:pt x="0" y="884771"/>
                  </a:lnTo>
                  <a:lnTo>
                    <a:pt x="0" y="883848"/>
                  </a:lnTo>
                  <a:lnTo>
                    <a:pt x="0" y="883109"/>
                  </a:lnTo>
                  <a:lnTo>
                    <a:pt x="0" y="882186"/>
                  </a:lnTo>
                  <a:lnTo>
                    <a:pt x="0" y="881448"/>
                  </a:lnTo>
                  <a:lnTo>
                    <a:pt x="0" y="881079"/>
                  </a:lnTo>
                  <a:cubicBezTo>
                    <a:pt x="491" y="717342"/>
                    <a:pt x="35050" y="569849"/>
                    <a:pt x="102692" y="442293"/>
                  </a:cubicBezTo>
                  <a:cubicBezTo>
                    <a:pt x="140690" y="370670"/>
                    <a:pt x="189170" y="305692"/>
                    <a:pt x="246822" y="248836"/>
                  </a:cubicBezTo>
                  <a:cubicBezTo>
                    <a:pt x="301690" y="194749"/>
                    <a:pt x="365074" y="148231"/>
                    <a:pt x="434928" y="110573"/>
                  </a:cubicBezTo>
                  <a:cubicBezTo>
                    <a:pt x="569148" y="38212"/>
                    <a:pt x="724661" y="0"/>
                    <a:pt x="884514" y="0"/>
                  </a:cubicBezTo>
                  <a:close/>
                </a:path>
              </a:pathLst>
            </a:custGeom>
            <a:solidFill>
              <a:srgbClr val="95C669"/>
            </a:solidFill>
            <a:ln w="12700">
              <a:miter lim="400000"/>
            </a:ln>
          </p:spPr>
          <p:txBody>
            <a:bodyPr wrap="square" lIns="28575" tIns="28575" rIns="28575" bIns="28575"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Freeform: Shape 71">
              <a:extLst>
                <a:ext uri="{FF2B5EF4-FFF2-40B4-BE49-F238E27FC236}">
                  <a16:creationId xmlns:a16="http://schemas.microsoft.com/office/drawing/2014/main" id="{2F323281-488F-4D31-B52E-7CC2FEBF4F90}"/>
                </a:ext>
              </a:extLst>
            </p:cNvPr>
            <p:cNvSpPr/>
            <p:nvPr/>
          </p:nvSpPr>
          <p:spPr>
            <a:xfrm>
              <a:off x="2290733" y="5224356"/>
              <a:ext cx="344317" cy="424216"/>
            </a:xfrm>
            <a:custGeom>
              <a:avLst/>
              <a:gdLst>
                <a:gd name="connsiteX0" fmla="*/ 0 w 364021"/>
                <a:gd name="connsiteY0" fmla="*/ 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0 h 551730"/>
                <a:gd name="connsiteX20" fmla="*/ 364021 w 364021"/>
                <a:gd name="connsiteY20" fmla="*/ 109660 h 551730"/>
                <a:gd name="connsiteX21" fmla="*/ 338034 w 364021"/>
                <a:gd name="connsiteY21" fmla="*/ 176371 h 551730"/>
                <a:gd name="connsiteX22" fmla="*/ 248107 w 364021"/>
                <a:gd name="connsiteY22" fmla="*/ 407533 h 551730"/>
                <a:gd name="connsiteX23" fmla="*/ 195661 w 364021"/>
                <a:gd name="connsiteY23" fmla="*/ 542367 h 551730"/>
                <a:gd name="connsiteX24" fmla="*/ 168360 w 364021"/>
                <a:gd name="connsiteY24" fmla="*/ 542367 h 551730"/>
                <a:gd name="connsiteX25" fmla="*/ 115914 w 364021"/>
                <a:gd name="connsiteY25" fmla="*/ 407533 h 551730"/>
                <a:gd name="connsiteX26" fmla="*/ 25987 w 364021"/>
                <a:gd name="connsiteY26" fmla="*/ 176371 h 551730"/>
                <a:gd name="connsiteX27" fmla="*/ 0 w 364021"/>
                <a:gd name="connsiteY27"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109660 h 551730"/>
                <a:gd name="connsiteX20" fmla="*/ 338034 w 364021"/>
                <a:gd name="connsiteY20" fmla="*/ 176371 h 551730"/>
                <a:gd name="connsiteX21" fmla="*/ 248107 w 364021"/>
                <a:gd name="connsiteY21" fmla="*/ 407533 h 551730"/>
                <a:gd name="connsiteX22" fmla="*/ 195661 w 364021"/>
                <a:gd name="connsiteY22" fmla="*/ 542367 h 551730"/>
                <a:gd name="connsiteX23" fmla="*/ 168360 w 364021"/>
                <a:gd name="connsiteY23" fmla="*/ 542367 h 551730"/>
                <a:gd name="connsiteX24" fmla="*/ 115914 w 364021"/>
                <a:gd name="connsiteY24" fmla="*/ 407533 h 551730"/>
                <a:gd name="connsiteX25" fmla="*/ 25987 w 364021"/>
                <a:gd name="connsiteY25" fmla="*/ 176371 h 551730"/>
                <a:gd name="connsiteX26" fmla="*/ 0 w 364021"/>
                <a:gd name="connsiteY26" fmla="*/ 109660 h 551730"/>
                <a:gd name="connsiteX0" fmla="*/ 0 w 364021"/>
                <a:gd name="connsiteY0" fmla="*/ 6422 h 448492"/>
                <a:gd name="connsiteX1" fmla="*/ 3891 w 364021"/>
                <a:gd name="connsiteY1" fmla="*/ 0 h 448492"/>
                <a:gd name="connsiteX2" fmla="*/ 6267 w 364021"/>
                <a:gd name="connsiteY2" fmla="*/ 0 h 448492"/>
                <a:gd name="connsiteX3" fmla="*/ 50803 w 364021"/>
                <a:gd name="connsiteY3" fmla="*/ 31205 h 448492"/>
                <a:gd name="connsiteX4" fmla="*/ 78305 w 364021"/>
                <a:gd name="connsiteY4" fmla="*/ 22557 h 448492"/>
                <a:gd name="connsiteX5" fmla="*/ 92892 w 364021"/>
                <a:gd name="connsiteY5" fmla="*/ 3471 h 448492"/>
                <a:gd name="connsiteX6" fmla="*/ 92892 w 364021"/>
                <a:gd name="connsiteY6" fmla="*/ 7954 h 448492"/>
                <a:gd name="connsiteX7" fmla="*/ 93152 w 364021"/>
                <a:gd name="connsiteY7" fmla="*/ 7132 h 448492"/>
                <a:gd name="connsiteX8" fmla="*/ 95493 w 364021"/>
                <a:gd name="connsiteY8" fmla="*/ 7132 h 448492"/>
                <a:gd name="connsiteX9" fmla="*/ 183922 w 364021"/>
                <a:gd name="connsiteY9" fmla="*/ 64353 h 448492"/>
                <a:gd name="connsiteX10" fmla="*/ 183922 w 364021"/>
                <a:gd name="connsiteY10" fmla="*/ 61812 h 448492"/>
                <a:gd name="connsiteX11" fmla="*/ 216003 w 364021"/>
                <a:gd name="connsiteY11" fmla="*/ 57614 h 448492"/>
                <a:gd name="connsiteX12" fmla="*/ 269976 w 364021"/>
                <a:gd name="connsiteY12" fmla="*/ 4944 h 448492"/>
                <a:gd name="connsiteX13" fmla="*/ 271543 w 364021"/>
                <a:gd name="connsiteY13" fmla="*/ 4944 h 448492"/>
                <a:gd name="connsiteX14" fmla="*/ 287098 w 364021"/>
                <a:gd name="connsiteY14" fmla="*/ 25366 h 448492"/>
                <a:gd name="connsiteX15" fmla="*/ 314667 w 364021"/>
                <a:gd name="connsiteY15" fmla="*/ 34026 h 448492"/>
                <a:gd name="connsiteX16" fmla="*/ 359120 w 364021"/>
                <a:gd name="connsiteY16" fmla="*/ 2832 h 448492"/>
                <a:gd name="connsiteX17" fmla="*/ 361412 w 364021"/>
                <a:gd name="connsiteY17" fmla="*/ 2832 h 448492"/>
                <a:gd name="connsiteX18" fmla="*/ 364021 w 364021"/>
                <a:gd name="connsiteY18" fmla="*/ 6422 h 448492"/>
                <a:gd name="connsiteX19" fmla="*/ 338034 w 364021"/>
                <a:gd name="connsiteY19" fmla="*/ 73133 h 448492"/>
                <a:gd name="connsiteX20" fmla="*/ 248107 w 364021"/>
                <a:gd name="connsiteY20" fmla="*/ 304295 h 448492"/>
                <a:gd name="connsiteX21" fmla="*/ 195661 w 364021"/>
                <a:gd name="connsiteY21" fmla="*/ 439129 h 448492"/>
                <a:gd name="connsiteX22" fmla="*/ 168360 w 364021"/>
                <a:gd name="connsiteY22" fmla="*/ 439129 h 448492"/>
                <a:gd name="connsiteX23" fmla="*/ 115914 w 364021"/>
                <a:gd name="connsiteY23" fmla="*/ 304295 h 448492"/>
                <a:gd name="connsiteX24" fmla="*/ 25987 w 364021"/>
                <a:gd name="connsiteY24" fmla="*/ 73133 h 448492"/>
                <a:gd name="connsiteX25" fmla="*/ 0 w 364021"/>
                <a:gd name="connsiteY25" fmla="*/ 6422 h 4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021" h="448492">
                  <a:moveTo>
                    <a:pt x="0" y="6422"/>
                  </a:moveTo>
                  <a:lnTo>
                    <a:pt x="3891" y="0"/>
                  </a:lnTo>
                  <a:lnTo>
                    <a:pt x="6267" y="0"/>
                  </a:lnTo>
                  <a:cubicBezTo>
                    <a:pt x="12096" y="17966"/>
                    <a:pt x="29695" y="31205"/>
                    <a:pt x="50803" y="31205"/>
                  </a:cubicBezTo>
                  <a:cubicBezTo>
                    <a:pt x="61130" y="31205"/>
                    <a:pt x="70623" y="27974"/>
                    <a:pt x="78305" y="22557"/>
                  </a:cubicBezTo>
                  <a:lnTo>
                    <a:pt x="92892" y="3471"/>
                  </a:lnTo>
                  <a:lnTo>
                    <a:pt x="92892" y="7954"/>
                  </a:lnTo>
                  <a:cubicBezTo>
                    <a:pt x="92957" y="7625"/>
                    <a:pt x="93087" y="7461"/>
                    <a:pt x="93152" y="7132"/>
                  </a:cubicBezTo>
                  <a:lnTo>
                    <a:pt x="95493" y="7132"/>
                  </a:lnTo>
                  <a:cubicBezTo>
                    <a:pt x="95493" y="38702"/>
                    <a:pt x="135091" y="64353"/>
                    <a:pt x="183922" y="64353"/>
                  </a:cubicBezTo>
                  <a:lnTo>
                    <a:pt x="183922" y="61812"/>
                  </a:lnTo>
                  <a:lnTo>
                    <a:pt x="216003" y="57614"/>
                  </a:lnTo>
                  <a:cubicBezTo>
                    <a:pt x="247710" y="48927"/>
                    <a:pt x="269976" y="28595"/>
                    <a:pt x="269976" y="4944"/>
                  </a:cubicBezTo>
                  <a:lnTo>
                    <a:pt x="271543" y="4944"/>
                  </a:lnTo>
                  <a:lnTo>
                    <a:pt x="287098" y="25366"/>
                  </a:lnTo>
                  <a:cubicBezTo>
                    <a:pt x="294794" y="30795"/>
                    <a:pt x="304311" y="34026"/>
                    <a:pt x="314667" y="34026"/>
                  </a:cubicBezTo>
                  <a:cubicBezTo>
                    <a:pt x="335624" y="34026"/>
                    <a:pt x="353226" y="20756"/>
                    <a:pt x="359120" y="2832"/>
                  </a:cubicBezTo>
                  <a:lnTo>
                    <a:pt x="361412" y="2832"/>
                  </a:lnTo>
                  <a:lnTo>
                    <a:pt x="364021" y="6422"/>
                  </a:lnTo>
                  <a:lnTo>
                    <a:pt x="338034" y="73133"/>
                  </a:lnTo>
                  <a:lnTo>
                    <a:pt x="248107" y="304295"/>
                  </a:lnTo>
                  <a:lnTo>
                    <a:pt x="195661" y="439129"/>
                  </a:lnTo>
                  <a:cubicBezTo>
                    <a:pt x="190808" y="451613"/>
                    <a:pt x="173112" y="451613"/>
                    <a:pt x="168360" y="439129"/>
                  </a:cubicBezTo>
                  <a:lnTo>
                    <a:pt x="115914" y="304295"/>
                  </a:lnTo>
                  <a:lnTo>
                    <a:pt x="25987" y="73133"/>
                  </a:lnTo>
                  <a:lnTo>
                    <a:pt x="0" y="6422"/>
                  </a:lnTo>
                  <a:close/>
                </a:path>
              </a:pathLst>
            </a:custGeom>
            <a:solidFill>
              <a:srgbClr val="EED6C2"/>
            </a:solidFill>
            <a:ln w="12700">
              <a:miter lim="400000"/>
            </a:ln>
          </p:spPr>
          <p:txBody>
            <a:bodyPr wrap="square" lIns="28575" tIns="28575" rIns="28575" bIns="28575"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255FA519-1F79-47BB-8610-249A487F2BC2}"/>
                </a:ext>
              </a:extLst>
            </p:cNvPr>
            <p:cNvSpPr/>
            <p:nvPr/>
          </p:nvSpPr>
          <p:spPr>
            <a:xfrm>
              <a:off x="1224379" y="2130343"/>
              <a:ext cx="1156157" cy="3123531"/>
            </a:xfrm>
            <a:custGeom>
              <a:avLst/>
              <a:gdLst>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3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839 w 21600"/>
                <a:gd name="connsiteY12" fmla="*/ 696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00" h="20953" extrusionOk="0">
                  <a:moveTo>
                    <a:pt x="21600" y="20760"/>
                  </a:moveTo>
                  <a:lnTo>
                    <a:pt x="21600" y="3878"/>
                  </a:lnTo>
                  <a:lnTo>
                    <a:pt x="21600" y="3878"/>
                  </a:lnTo>
                  <a:cubicBezTo>
                    <a:pt x="21600" y="3123"/>
                    <a:pt x="21139" y="2477"/>
                    <a:pt x="20350" y="1942"/>
                  </a:cubicBezTo>
                  <a:cubicBezTo>
                    <a:pt x="16535" y="-647"/>
                    <a:pt x="5063" y="-647"/>
                    <a:pt x="1248" y="1942"/>
                  </a:cubicBezTo>
                  <a:cubicBezTo>
                    <a:pt x="468" y="2472"/>
                    <a:pt x="8" y="3110"/>
                    <a:pt x="0" y="3858"/>
                  </a:cubicBezTo>
                  <a:lnTo>
                    <a:pt x="0" y="3858"/>
                  </a:lnTo>
                  <a:lnTo>
                    <a:pt x="0" y="3868"/>
                  </a:lnTo>
                  <a:lnTo>
                    <a:pt x="0" y="3878"/>
                  </a:lnTo>
                  <a:lnTo>
                    <a:pt x="0" y="3878"/>
                  </a:lnTo>
                  <a:cubicBezTo>
                    <a:pt x="8" y="4624"/>
                    <a:pt x="468" y="5263"/>
                    <a:pt x="1248" y="5793"/>
                  </a:cubicBezTo>
                  <a:cubicBezTo>
                    <a:pt x="2386" y="6565"/>
                    <a:pt x="4203" y="7107"/>
                    <a:pt x="6294" y="7418"/>
                  </a:cubicBezTo>
                  <a:cubicBezTo>
                    <a:pt x="6518" y="7241"/>
                    <a:pt x="6615" y="7140"/>
                    <a:pt x="6839" y="6963"/>
                  </a:cubicBezTo>
                  <a:cubicBezTo>
                    <a:pt x="5060" y="6698"/>
                    <a:pt x="3546" y="6024"/>
                    <a:pt x="2674" y="5508"/>
                  </a:cubicBezTo>
                  <a:cubicBezTo>
                    <a:pt x="1802" y="4992"/>
                    <a:pt x="1612" y="4507"/>
                    <a:pt x="1607" y="3868"/>
                  </a:cubicBezTo>
                  <a:cubicBezTo>
                    <a:pt x="1612" y="3227"/>
                    <a:pt x="2004" y="2681"/>
                    <a:pt x="2674" y="2228"/>
                  </a:cubicBezTo>
                  <a:cubicBezTo>
                    <a:pt x="5924" y="28"/>
                    <a:pt x="15674" y="28"/>
                    <a:pt x="18924" y="2228"/>
                  </a:cubicBezTo>
                  <a:cubicBezTo>
                    <a:pt x="19598" y="2684"/>
                    <a:pt x="19991" y="3233"/>
                    <a:pt x="19991" y="3878"/>
                  </a:cubicBezTo>
                  <a:lnTo>
                    <a:pt x="19991" y="3878"/>
                  </a:lnTo>
                  <a:lnTo>
                    <a:pt x="19991" y="20755"/>
                  </a:lnTo>
                  <a:lnTo>
                    <a:pt x="20033" y="20755"/>
                  </a:lnTo>
                  <a:cubicBezTo>
                    <a:pt x="20136" y="20869"/>
                    <a:pt x="20447" y="20953"/>
                    <a:pt x="20820" y="20953"/>
                  </a:cubicBezTo>
                  <a:cubicBezTo>
                    <a:pt x="21185" y="20953"/>
                    <a:pt x="21491" y="20871"/>
                    <a:pt x="21600" y="20760"/>
                  </a:cubicBezTo>
                  <a:close/>
                </a:path>
              </a:pathLst>
            </a:custGeom>
            <a:solidFill>
              <a:srgbClr val="A8CC68"/>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Shape">
              <a:extLst>
                <a:ext uri="{FF2B5EF4-FFF2-40B4-BE49-F238E27FC236}">
                  <a16:creationId xmlns:a16="http://schemas.microsoft.com/office/drawing/2014/main" id="{CAC44674-E727-48AE-9B65-A332F80778C1}"/>
                </a:ext>
              </a:extLst>
            </p:cNvPr>
            <p:cNvSpPr/>
            <p:nvPr/>
          </p:nvSpPr>
          <p:spPr>
            <a:xfrm>
              <a:off x="1136251" y="2051028"/>
              <a:ext cx="1328449" cy="3234200"/>
            </a:xfrm>
            <a:custGeom>
              <a:avLst/>
              <a:gdLst/>
              <a:ahLst/>
              <a:cxnLst>
                <a:cxn ang="0">
                  <a:pos x="wd2" y="hd2"/>
                </a:cxn>
                <a:cxn ang="5400000">
                  <a:pos x="wd2" y="hd2"/>
                </a:cxn>
                <a:cxn ang="10800000">
                  <a:pos x="wd2" y="hd2"/>
                </a:cxn>
                <a:cxn ang="16200000">
                  <a:pos x="wd2" y="hd2"/>
                </a:cxn>
              </a:cxnLst>
              <a:rect l="0" t="0" r="r" b="b"/>
              <a:pathLst>
                <a:path w="21600" h="20795" extrusionOk="0">
                  <a:moveTo>
                    <a:pt x="21600" y="20795"/>
                  </a:moveTo>
                  <a:lnTo>
                    <a:pt x="21600" y="4270"/>
                  </a:lnTo>
                  <a:lnTo>
                    <a:pt x="21600" y="4270"/>
                  </a:lnTo>
                  <a:cubicBezTo>
                    <a:pt x="21600" y="3564"/>
                    <a:pt x="21268" y="2945"/>
                    <a:pt x="20684" y="2414"/>
                  </a:cubicBezTo>
                  <a:cubicBezTo>
                    <a:pt x="17155" y="-805"/>
                    <a:pt x="4445" y="-805"/>
                    <a:pt x="916" y="2414"/>
                  </a:cubicBezTo>
                  <a:cubicBezTo>
                    <a:pt x="338" y="2941"/>
                    <a:pt x="9" y="3553"/>
                    <a:pt x="1" y="4251"/>
                  </a:cubicBezTo>
                  <a:cubicBezTo>
                    <a:pt x="1" y="4251"/>
                    <a:pt x="0" y="4251"/>
                    <a:pt x="0" y="4251"/>
                  </a:cubicBezTo>
                  <a:cubicBezTo>
                    <a:pt x="0" y="4254"/>
                    <a:pt x="0" y="4257"/>
                    <a:pt x="0" y="4260"/>
                  </a:cubicBezTo>
                  <a:cubicBezTo>
                    <a:pt x="0" y="4264"/>
                    <a:pt x="0" y="4267"/>
                    <a:pt x="0" y="4270"/>
                  </a:cubicBezTo>
                  <a:cubicBezTo>
                    <a:pt x="0" y="4270"/>
                    <a:pt x="1" y="4270"/>
                    <a:pt x="1" y="4270"/>
                  </a:cubicBezTo>
                  <a:cubicBezTo>
                    <a:pt x="7" y="4968"/>
                    <a:pt x="338" y="5581"/>
                    <a:pt x="916" y="6106"/>
                  </a:cubicBezTo>
                  <a:cubicBezTo>
                    <a:pt x="1301" y="6458"/>
                    <a:pt x="1797" y="6772"/>
                    <a:pt x="2379" y="7047"/>
                  </a:cubicBezTo>
                  <a:cubicBezTo>
                    <a:pt x="2711" y="7204"/>
                    <a:pt x="3071" y="7349"/>
                    <a:pt x="3455" y="7481"/>
                  </a:cubicBezTo>
                  <a:cubicBezTo>
                    <a:pt x="3743" y="7580"/>
                    <a:pt x="4044" y="7672"/>
                    <a:pt x="4356" y="7757"/>
                  </a:cubicBezTo>
                  <a:cubicBezTo>
                    <a:pt x="4668" y="7842"/>
                    <a:pt x="4992" y="7920"/>
                    <a:pt x="5326" y="7990"/>
                  </a:cubicBezTo>
                  <a:cubicBezTo>
                    <a:pt x="5548" y="8038"/>
                    <a:pt x="5775" y="8082"/>
                    <a:pt x="6005" y="8123"/>
                  </a:cubicBezTo>
                  <a:cubicBezTo>
                    <a:pt x="6101" y="8140"/>
                    <a:pt x="6199" y="8156"/>
                    <a:pt x="6296" y="8172"/>
                  </a:cubicBezTo>
                  <a:lnTo>
                    <a:pt x="6880" y="7664"/>
                  </a:lnTo>
                  <a:cubicBezTo>
                    <a:pt x="5058" y="7365"/>
                    <a:pt x="3478" y="6846"/>
                    <a:pt x="2488" y="6106"/>
                  </a:cubicBezTo>
                  <a:cubicBezTo>
                    <a:pt x="1805" y="5595"/>
                    <a:pt x="1404" y="4980"/>
                    <a:pt x="1400" y="4260"/>
                  </a:cubicBezTo>
                  <a:cubicBezTo>
                    <a:pt x="1404" y="3540"/>
                    <a:pt x="1804" y="2925"/>
                    <a:pt x="2488" y="2415"/>
                  </a:cubicBezTo>
                  <a:cubicBezTo>
                    <a:pt x="5808" y="-67"/>
                    <a:pt x="15792" y="-67"/>
                    <a:pt x="19112" y="2415"/>
                  </a:cubicBezTo>
                  <a:cubicBezTo>
                    <a:pt x="19799" y="2928"/>
                    <a:pt x="20200" y="3546"/>
                    <a:pt x="20200" y="4270"/>
                  </a:cubicBezTo>
                  <a:lnTo>
                    <a:pt x="20200" y="4270"/>
                  </a:lnTo>
                  <a:lnTo>
                    <a:pt x="20200" y="20452"/>
                  </a:lnTo>
                  <a:cubicBezTo>
                    <a:pt x="20201" y="20450"/>
                    <a:pt x="20203" y="20449"/>
                    <a:pt x="20204" y="20447"/>
                  </a:cubicBezTo>
                  <a:lnTo>
                    <a:pt x="20240" y="20447"/>
                  </a:lnTo>
                  <a:cubicBezTo>
                    <a:pt x="20240" y="20639"/>
                    <a:pt x="20849" y="20795"/>
                    <a:pt x="21600" y="20795"/>
                  </a:cubicBezTo>
                  <a:close/>
                </a:path>
              </a:pathLst>
            </a:custGeom>
            <a:solidFill>
              <a:srgbClr val="95C669"/>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AA09D7C2-20C4-4549-AF9D-E70BDC36DFB2}"/>
                </a:ext>
              </a:extLst>
            </p:cNvPr>
            <p:cNvSpPr/>
            <p:nvPr/>
          </p:nvSpPr>
          <p:spPr>
            <a:xfrm>
              <a:off x="1048123" y="1962899"/>
              <a:ext cx="1500474" cy="3320209"/>
            </a:xfrm>
            <a:custGeom>
              <a:avLst/>
              <a:gdLst/>
              <a:ahLst/>
              <a:cxnLst>
                <a:cxn ang="0">
                  <a:pos x="wd2" y="hd2"/>
                </a:cxn>
                <a:cxn ang="5400000">
                  <a:pos x="wd2" y="hd2"/>
                </a:cxn>
                <a:cxn ang="10800000">
                  <a:pos x="wd2" y="hd2"/>
                </a:cxn>
                <a:cxn ang="16200000">
                  <a:pos x="wd2" y="hd2"/>
                </a:cxn>
              </a:cxnLst>
              <a:rect l="0" t="0" r="r" b="b"/>
              <a:pathLst>
                <a:path w="21600" h="20815" extrusionOk="0">
                  <a:moveTo>
                    <a:pt x="6554" y="8460"/>
                  </a:moveTo>
                  <a:cubicBezTo>
                    <a:pt x="6350" y="8421"/>
                    <a:pt x="6149" y="8377"/>
                    <a:pt x="5952" y="8332"/>
                  </a:cubicBezTo>
                  <a:cubicBezTo>
                    <a:pt x="5657" y="8263"/>
                    <a:pt x="5370" y="8187"/>
                    <a:pt x="5094" y="8104"/>
                  </a:cubicBezTo>
                  <a:cubicBezTo>
                    <a:pt x="4817" y="8021"/>
                    <a:pt x="4551" y="7932"/>
                    <a:pt x="4296" y="7835"/>
                  </a:cubicBezTo>
                  <a:cubicBezTo>
                    <a:pt x="3956" y="7706"/>
                    <a:pt x="3637" y="7565"/>
                    <a:pt x="3343" y="7412"/>
                  </a:cubicBezTo>
                  <a:cubicBezTo>
                    <a:pt x="2828" y="7144"/>
                    <a:pt x="2389" y="6838"/>
                    <a:pt x="2048" y="6495"/>
                  </a:cubicBezTo>
                  <a:cubicBezTo>
                    <a:pt x="1534" y="5979"/>
                    <a:pt x="1241" y="5379"/>
                    <a:pt x="1238" y="4694"/>
                  </a:cubicBezTo>
                  <a:cubicBezTo>
                    <a:pt x="1241" y="4009"/>
                    <a:pt x="1535" y="3409"/>
                    <a:pt x="2048" y="2893"/>
                  </a:cubicBezTo>
                  <a:cubicBezTo>
                    <a:pt x="5172" y="-245"/>
                    <a:pt x="16425" y="-245"/>
                    <a:pt x="19550" y="2893"/>
                  </a:cubicBezTo>
                  <a:cubicBezTo>
                    <a:pt x="20066" y="3411"/>
                    <a:pt x="20361" y="4014"/>
                    <a:pt x="20361" y="4703"/>
                  </a:cubicBezTo>
                  <a:lnTo>
                    <a:pt x="20361" y="4703"/>
                  </a:lnTo>
                  <a:lnTo>
                    <a:pt x="20361" y="20815"/>
                  </a:lnTo>
                  <a:cubicBezTo>
                    <a:pt x="21025" y="20815"/>
                    <a:pt x="21564" y="20663"/>
                    <a:pt x="21564" y="20476"/>
                  </a:cubicBezTo>
                  <a:lnTo>
                    <a:pt x="21596" y="20476"/>
                  </a:lnTo>
                  <a:cubicBezTo>
                    <a:pt x="21597" y="20477"/>
                    <a:pt x="21599" y="20479"/>
                    <a:pt x="21600" y="20480"/>
                  </a:cubicBezTo>
                  <a:lnTo>
                    <a:pt x="21600" y="4704"/>
                  </a:lnTo>
                  <a:lnTo>
                    <a:pt x="21600" y="4704"/>
                  </a:lnTo>
                  <a:cubicBezTo>
                    <a:pt x="21600" y="3787"/>
                    <a:pt x="21138" y="3005"/>
                    <a:pt x="20350" y="2356"/>
                  </a:cubicBezTo>
                  <a:cubicBezTo>
                    <a:pt x="16534" y="-785"/>
                    <a:pt x="5064" y="-785"/>
                    <a:pt x="1248" y="2356"/>
                  </a:cubicBezTo>
                  <a:cubicBezTo>
                    <a:pt x="466" y="3000"/>
                    <a:pt x="6" y="3776"/>
                    <a:pt x="0" y="4685"/>
                  </a:cubicBezTo>
                  <a:cubicBezTo>
                    <a:pt x="0" y="4685"/>
                    <a:pt x="0" y="4685"/>
                    <a:pt x="0" y="4685"/>
                  </a:cubicBezTo>
                  <a:cubicBezTo>
                    <a:pt x="0" y="4688"/>
                    <a:pt x="0" y="4691"/>
                    <a:pt x="0" y="4694"/>
                  </a:cubicBezTo>
                  <a:cubicBezTo>
                    <a:pt x="0" y="4697"/>
                    <a:pt x="0" y="4701"/>
                    <a:pt x="0" y="4703"/>
                  </a:cubicBezTo>
                  <a:cubicBezTo>
                    <a:pt x="0" y="4703"/>
                    <a:pt x="0" y="4703"/>
                    <a:pt x="0" y="4703"/>
                  </a:cubicBezTo>
                  <a:cubicBezTo>
                    <a:pt x="6" y="5612"/>
                    <a:pt x="467" y="6388"/>
                    <a:pt x="1248" y="7032"/>
                  </a:cubicBezTo>
                  <a:cubicBezTo>
                    <a:pt x="2386" y="7969"/>
                    <a:pt x="4204" y="8626"/>
                    <a:pt x="6296" y="9003"/>
                  </a:cubicBezTo>
                  <a:lnTo>
                    <a:pt x="6813" y="8508"/>
                  </a:lnTo>
                  <a:cubicBezTo>
                    <a:pt x="6725" y="8492"/>
                    <a:pt x="6639" y="8477"/>
                    <a:pt x="6554" y="8460"/>
                  </a:cubicBezTo>
                  <a:close/>
                </a:path>
              </a:pathLst>
            </a:custGeom>
            <a:solidFill>
              <a:srgbClr val="7ABE6A"/>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hape">
              <a:extLst>
                <a:ext uri="{FF2B5EF4-FFF2-40B4-BE49-F238E27FC236}">
                  <a16:creationId xmlns:a16="http://schemas.microsoft.com/office/drawing/2014/main" id="{08A08AA1-760B-4021-A473-1A60E7091D88}"/>
                </a:ext>
              </a:extLst>
            </p:cNvPr>
            <p:cNvSpPr/>
            <p:nvPr/>
          </p:nvSpPr>
          <p:spPr>
            <a:xfrm>
              <a:off x="959994" y="1874770"/>
              <a:ext cx="1672588" cy="3381772"/>
            </a:xfrm>
            <a:custGeom>
              <a:avLst/>
              <a:gdLst/>
              <a:ahLst/>
              <a:cxnLst>
                <a:cxn ang="0">
                  <a:pos x="wd2" y="hd2"/>
                </a:cxn>
                <a:cxn ang="5400000">
                  <a:pos x="wd2" y="hd2"/>
                </a:cxn>
                <a:cxn ang="10800000">
                  <a:pos x="wd2" y="hd2"/>
                </a:cxn>
                <a:cxn ang="16200000">
                  <a:pos x="wd2" y="hd2"/>
                </a:cxn>
              </a:cxnLst>
              <a:rect l="0" t="0" r="r" b="b"/>
              <a:pathLst>
                <a:path w="21600" h="20745" extrusionOk="0">
                  <a:moveTo>
                    <a:pt x="21572" y="20564"/>
                  </a:moveTo>
                  <a:lnTo>
                    <a:pt x="21600" y="20564"/>
                  </a:lnTo>
                  <a:lnTo>
                    <a:pt x="21600" y="5131"/>
                  </a:lnTo>
                  <a:cubicBezTo>
                    <a:pt x="21600" y="4129"/>
                    <a:pt x="21137" y="3274"/>
                    <a:pt x="20346" y="2565"/>
                  </a:cubicBezTo>
                  <a:cubicBezTo>
                    <a:pt x="16527" y="-855"/>
                    <a:pt x="5071" y="-855"/>
                    <a:pt x="1253" y="2565"/>
                  </a:cubicBezTo>
                  <a:cubicBezTo>
                    <a:pt x="468" y="3269"/>
                    <a:pt x="6" y="4118"/>
                    <a:pt x="0" y="5112"/>
                  </a:cubicBezTo>
                  <a:cubicBezTo>
                    <a:pt x="0" y="5112"/>
                    <a:pt x="0" y="5112"/>
                    <a:pt x="0" y="5112"/>
                  </a:cubicBezTo>
                  <a:cubicBezTo>
                    <a:pt x="0" y="5115"/>
                    <a:pt x="0" y="5118"/>
                    <a:pt x="0" y="5121"/>
                  </a:cubicBezTo>
                  <a:cubicBezTo>
                    <a:pt x="0" y="5124"/>
                    <a:pt x="0" y="5127"/>
                    <a:pt x="0" y="5130"/>
                  </a:cubicBezTo>
                  <a:cubicBezTo>
                    <a:pt x="0" y="5130"/>
                    <a:pt x="0" y="5130"/>
                    <a:pt x="0" y="5130"/>
                  </a:cubicBezTo>
                  <a:cubicBezTo>
                    <a:pt x="6" y="6124"/>
                    <a:pt x="468" y="6972"/>
                    <a:pt x="1253" y="7676"/>
                  </a:cubicBezTo>
                  <a:cubicBezTo>
                    <a:pt x="2391" y="8695"/>
                    <a:pt x="4208" y="9411"/>
                    <a:pt x="6297" y="9823"/>
                  </a:cubicBezTo>
                  <a:lnTo>
                    <a:pt x="6760" y="9338"/>
                  </a:lnTo>
                  <a:cubicBezTo>
                    <a:pt x="4882" y="8968"/>
                    <a:pt x="3252" y="8325"/>
                    <a:pt x="2232" y="7409"/>
                  </a:cubicBezTo>
                  <a:cubicBezTo>
                    <a:pt x="1527" y="6776"/>
                    <a:pt x="1114" y="6013"/>
                    <a:pt x="1111" y="5121"/>
                  </a:cubicBezTo>
                  <a:cubicBezTo>
                    <a:pt x="1114" y="4228"/>
                    <a:pt x="1527" y="3466"/>
                    <a:pt x="2232" y="2833"/>
                  </a:cubicBezTo>
                  <a:cubicBezTo>
                    <a:pt x="5655" y="-240"/>
                    <a:pt x="15946" y="-240"/>
                    <a:pt x="19368" y="2833"/>
                  </a:cubicBezTo>
                  <a:cubicBezTo>
                    <a:pt x="20075" y="3468"/>
                    <a:pt x="20489" y="4234"/>
                    <a:pt x="20489" y="5131"/>
                  </a:cubicBezTo>
                  <a:lnTo>
                    <a:pt x="20489" y="5131"/>
                  </a:lnTo>
                  <a:lnTo>
                    <a:pt x="20489" y="20568"/>
                  </a:lnTo>
                  <a:cubicBezTo>
                    <a:pt x="20564" y="20670"/>
                    <a:pt x="20776" y="20745"/>
                    <a:pt x="21029" y="20745"/>
                  </a:cubicBezTo>
                  <a:cubicBezTo>
                    <a:pt x="21285" y="20745"/>
                    <a:pt x="21500" y="20668"/>
                    <a:pt x="21572" y="20564"/>
                  </a:cubicBezTo>
                  <a:close/>
                </a:path>
              </a:pathLst>
            </a:custGeom>
            <a:solidFill>
              <a:srgbClr val="42B56B"/>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Shape">
              <a:extLst>
                <a:ext uri="{FF2B5EF4-FFF2-40B4-BE49-F238E27FC236}">
                  <a16:creationId xmlns:a16="http://schemas.microsoft.com/office/drawing/2014/main" id="{A1D90DD6-6991-4E9E-9BCB-01D669650081}"/>
                </a:ext>
              </a:extLst>
            </p:cNvPr>
            <p:cNvSpPr/>
            <p:nvPr/>
          </p:nvSpPr>
          <p:spPr>
            <a:xfrm>
              <a:off x="1447502" y="3163542"/>
              <a:ext cx="365381" cy="415967"/>
            </a:xfrm>
            <a:custGeom>
              <a:avLst/>
              <a:gdLst/>
              <a:ahLst/>
              <a:cxnLst>
                <a:cxn ang="0">
                  <a:pos x="wd2" y="hd2"/>
                </a:cxn>
                <a:cxn ang="5400000">
                  <a:pos x="wd2" y="hd2"/>
                </a:cxn>
                <a:cxn ang="10800000">
                  <a:pos x="wd2" y="hd2"/>
                </a:cxn>
                <a:cxn ang="16200000">
                  <a:pos x="wd2" y="hd2"/>
                </a:cxn>
              </a:cxnLst>
              <a:rect l="0" t="0" r="r" b="b"/>
              <a:pathLst>
                <a:path w="21600" h="21600" extrusionOk="0">
                  <a:moveTo>
                    <a:pt x="21600" y="5212"/>
                  </a:moveTo>
                  <a:lnTo>
                    <a:pt x="18912" y="4155"/>
                  </a:lnTo>
                  <a:lnTo>
                    <a:pt x="17849" y="3734"/>
                  </a:lnTo>
                  <a:lnTo>
                    <a:pt x="16645" y="3263"/>
                  </a:lnTo>
                  <a:lnTo>
                    <a:pt x="15583" y="2842"/>
                  </a:lnTo>
                  <a:lnTo>
                    <a:pt x="14384" y="2370"/>
                  </a:lnTo>
                  <a:lnTo>
                    <a:pt x="13316" y="1954"/>
                  </a:lnTo>
                  <a:lnTo>
                    <a:pt x="12118" y="1478"/>
                  </a:lnTo>
                  <a:lnTo>
                    <a:pt x="11050" y="1062"/>
                  </a:lnTo>
                  <a:lnTo>
                    <a:pt x="8362" y="0"/>
                  </a:lnTo>
                  <a:lnTo>
                    <a:pt x="0" y="16388"/>
                  </a:lnTo>
                  <a:lnTo>
                    <a:pt x="2688" y="17445"/>
                  </a:lnTo>
                  <a:lnTo>
                    <a:pt x="3756" y="17866"/>
                  </a:lnTo>
                  <a:lnTo>
                    <a:pt x="4955" y="18337"/>
                  </a:lnTo>
                  <a:lnTo>
                    <a:pt x="6017" y="18758"/>
                  </a:lnTo>
                  <a:lnTo>
                    <a:pt x="7221" y="19230"/>
                  </a:lnTo>
                  <a:lnTo>
                    <a:pt x="8284" y="19651"/>
                  </a:lnTo>
                  <a:lnTo>
                    <a:pt x="9482" y="20122"/>
                  </a:lnTo>
                  <a:lnTo>
                    <a:pt x="10550" y="20543"/>
                  </a:lnTo>
                  <a:lnTo>
                    <a:pt x="13238" y="21600"/>
                  </a:lnTo>
                  <a:close/>
                </a:path>
              </a:pathLst>
            </a:custGeom>
            <a:solidFill>
              <a:srgbClr val="BDBEB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Shape">
              <a:extLst>
                <a:ext uri="{FF2B5EF4-FFF2-40B4-BE49-F238E27FC236}">
                  <a16:creationId xmlns:a16="http://schemas.microsoft.com/office/drawing/2014/main" id="{05EC39DC-E68E-41B6-9174-9BDA68C8502A}"/>
                </a:ext>
              </a:extLst>
            </p:cNvPr>
            <p:cNvSpPr/>
            <p:nvPr/>
          </p:nvSpPr>
          <p:spPr>
            <a:xfrm>
              <a:off x="1606132" y="3234043"/>
              <a:ext cx="159486"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Shape">
              <a:extLst>
                <a:ext uri="{FF2B5EF4-FFF2-40B4-BE49-F238E27FC236}">
                  <a16:creationId xmlns:a16="http://schemas.microsoft.com/office/drawing/2014/main" id="{86C28EF1-E67F-4A3C-8259-0087CC973257}"/>
                </a:ext>
              </a:extLst>
            </p:cNvPr>
            <p:cNvSpPr/>
            <p:nvPr/>
          </p:nvSpPr>
          <p:spPr>
            <a:xfrm>
              <a:off x="1570880" y="3216418"/>
              <a:ext cx="159486"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Shape">
              <a:extLst>
                <a:ext uri="{FF2B5EF4-FFF2-40B4-BE49-F238E27FC236}">
                  <a16:creationId xmlns:a16="http://schemas.microsoft.com/office/drawing/2014/main" id="{DC516B19-5F2E-4417-B3D7-5AF7884EF436}"/>
                </a:ext>
              </a:extLst>
            </p:cNvPr>
            <p:cNvSpPr/>
            <p:nvPr/>
          </p:nvSpPr>
          <p:spPr>
            <a:xfrm>
              <a:off x="1526816" y="3198793"/>
              <a:ext cx="159486"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Shape">
              <a:extLst>
                <a:ext uri="{FF2B5EF4-FFF2-40B4-BE49-F238E27FC236}">
                  <a16:creationId xmlns:a16="http://schemas.microsoft.com/office/drawing/2014/main" id="{8C27836A-56EB-4391-B6FB-342C759B9F66}"/>
                </a:ext>
              </a:extLst>
            </p:cNvPr>
            <p:cNvSpPr/>
            <p:nvPr/>
          </p:nvSpPr>
          <p:spPr>
            <a:xfrm>
              <a:off x="1486366" y="3182440"/>
              <a:ext cx="159486" cy="323635"/>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Shape">
              <a:extLst>
                <a:ext uri="{FF2B5EF4-FFF2-40B4-BE49-F238E27FC236}">
                  <a16:creationId xmlns:a16="http://schemas.microsoft.com/office/drawing/2014/main" id="{5C4C401F-7B2D-41EC-8CDF-D4AF0B42BCEA}"/>
                </a:ext>
              </a:extLst>
            </p:cNvPr>
            <p:cNvSpPr/>
            <p:nvPr/>
          </p:nvSpPr>
          <p:spPr>
            <a:xfrm>
              <a:off x="1664839" y="3260063"/>
              <a:ext cx="298025" cy="372579"/>
            </a:xfrm>
            <a:custGeom>
              <a:avLst/>
              <a:gdLst/>
              <a:ahLst/>
              <a:cxnLst>
                <a:cxn ang="0">
                  <a:pos x="wd2" y="hd2"/>
                </a:cxn>
                <a:cxn ang="5400000">
                  <a:pos x="wd2" y="hd2"/>
                </a:cxn>
                <a:cxn ang="10800000">
                  <a:pos x="wd2" y="hd2"/>
                </a:cxn>
                <a:cxn ang="16200000">
                  <a:pos x="wd2" y="hd2"/>
                </a:cxn>
              </a:cxnLst>
              <a:rect l="0" t="0" r="r" b="b"/>
              <a:pathLst>
                <a:path w="20882" h="21022" extrusionOk="0">
                  <a:moveTo>
                    <a:pt x="14770" y="18542"/>
                  </a:moveTo>
                  <a:lnTo>
                    <a:pt x="20427" y="8388"/>
                  </a:lnTo>
                  <a:cubicBezTo>
                    <a:pt x="21600" y="6275"/>
                    <a:pt x="20427" y="3794"/>
                    <a:pt x="17809" y="2849"/>
                  </a:cubicBezTo>
                  <a:lnTo>
                    <a:pt x="9911" y="0"/>
                  </a:lnTo>
                  <a:lnTo>
                    <a:pt x="0" y="17806"/>
                  </a:lnTo>
                  <a:lnTo>
                    <a:pt x="7898" y="20655"/>
                  </a:lnTo>
                  <a:cubicBezTo>
                    <a:pt x="10516" y="21600"/>
                    <a:pt x="13597" y="20655"/>
                    <a:pt x="14770" y="18542"/>
                  </a:cubicBezTo>
                  <a:close/>
                </a:path>
              </a:pathLst>
            </a:custGeom>
            <a:solidFill>
              <a:srgbClr val="D8848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Freeform: Shape 70">
              <a:extLst>
                <a:ext uri="{FF2B5EF4-FFF2-40B4-BE49-F238E27FC236}">
                  <a16:creationId xmlns:a16="http://schemas.microsoft.com/office/drawing/2014/main" id="{26C22AE6-4F55-40B0-8A81-B7C7FED7BD45}"/>
                </a:ext>
              </a:extLst>
            </p:cNvPr>
            <p:cNvSpPr/>
            <p:nvPr/>
          </p:nvSpPr>
          <p:spPr>
            <a:xfrm>
              <a:off x="2402960" y="5510314"/>
              <a:ext cx="119864" cy="138259"/>
            </a:xfrm>
            <a:custGeom>
              <a:avLst/>
              <a:gdLst>
                <a:gd name="connsiteX0" fmla="*/ 63312 w 126723"/>
                <a:gd name="connsiteY0" fmla="*/ 0 h 146171"/>
                <a:gd name="connsiteX1" fmla="*/ 126723 w 126723"/>
                <a:gd name="connsiteY1" fmla="*/ 9007 h 146171"/>
                <a:gd name="connsiteX2" fmla="*/ 77012 w 126723"/>
                <a:gd name="connsiteY2" fmla="*/ 136808 h 146171"/>
                <a:gd name="connsiteX3" fmla="*/ 49711 w 126723"/>
                <a:gd name="connsiteY3" fmla="*/ 136808 h 146171"/>
                <a:gd name="connsiteX4" fmla="*/ 0 w 126723"/>
                <a:gd name="connsiteY4" fmla="*/ 9006 h 14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23" h="146171">
                  <a:moveTo>
                    <a:pt x="63312" y="0"/>
                  </a:moveTo>
                  <a:lnTo>
                    <a:pt x="126723" y="9007"/>
                  </a:lnTo>
                  <a:lnTo>
                    <a:pt x="77012" y="136808"/>
                  </a:lnTo>
                  <a:cubicBezTo>
                    <a:pt x="72159" y="149292"/>
                    <a:pt x="54463" y="149292"/>
                    <a:pt x="49711" y="136808"/>
                  </a:cubicBezTo>
                  <a:lnTo>
                    <a:pt x="0" y="9006"/>
                  </a:lnTo>
                  <a:close/>
                </a:path>
              </a:pathLst>
            </a:custGeom>
            <a:solidFill>
              <a:srgbClr val="42B56B"/>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2" name="Shape">
            <a:extLst>
              <a:ext uri="{FF2B5EF4-FFF2-40B4-BE49-F238E27FC236}">
                <a16:creationId xmlns:a16="http://schemas.microsoft.com/office/drawing/2014/main" id="{ACD41ECE-D129-4448-BCE0-BC593D6AF0B8}"/>
              </a:ext>
            </a:extLst>
          </p:cNvPr>
          <p:cNvSpPr/>
          <p:nvPr/>
        </p:nvSpPr>
        <p:spPr>
          <a:xfrm>
            <a:off x="2957964" y="2321985"/>
            <a:ext cx="746975" cy="746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4" y="0"/>
                  <a:pt x="0" y="4837"/>
                  <a:pt x="0" y="10800"/>
                </a:cubicBezTo>
                <a:lnTo>
                  <a:pt x="0" y="10800"/>
                </a:lnTo>
                <a:cubicBezTo>
                  <a:pt x="0" y="16766"/>
                  <a:pt x="4837" y="21600"/>
                  <a:pt x="10800" y="21600"/>
                </a:cubicBezTo>
                <a:lnTo>
                  <a:pt x="21600" y="21600"/>
                </a:lnTo>
                <a:lnTo>
                  <a:pt x="21600" y="10800"/>
                </a:lnTo>
                <a:cubicBezTo>
                  <a:pt x="21600" y="4837"/>
                  <a:pt x="16766" y="0"/>
                  <a:pt x="10800" y="0"/>
                </a:cubicBezTo>
                <a:close/>
              </a:path>
            </a:pathLst>
          </a:custGeom>
          <a:solidFill>
            <a:srgbClr val="42B56B"/>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8">
            <a:extLst>
              <a:ext uri="{FF2B5EF4-FFF2-40B4-BE49-F238E27FC236}">
                <a16:creationId xmlns:a16="http://schemas.microsoft.com/office/drawing/2014/main" id="{51914855-3AA1-42EE-805A-74B5167CE480}"/>
              </a:ext>
            </a:extLst>
          </p:cNvPr>
          <p:cNvGrpSpPr/>
          <p:nvPr/>
        </p:nvGrpSpPr>
        <p:grpSpPr>
          <a:xfrm>
            <a:off x="4293490" y="1879140"/>
            <a:ext cx="1675056" cy="3773804"/>
            <a:chOff x="2865784" y="1874770"/>
            <a:chExt cx="1675056" cy="3773804"/>
          </a:xfrm>
        </p:grpSpPr>
        <p:sp>
          <p:nvSpPr>
            <p:cNvPr id="24" name="Freeform: Shape 74">
              <a:extLst>
                <a:ext uri="{FF2B5EF4-FFF2-40B4-BE49-F238E27FC236}">
                  <a16:creationId xmlns:a16="http://schemas.microsoft.com/office/drawing/2014/main" id="{53C04F34-4B40-4C19-913D-6B176199BB17}"/>
                </a:ext>
              </a:extLst>
            </p:cNvPr>
            <p:cNvSpPr/>
            <p:nvPr/>
          </p:nvSpPr>
          <p:spPr>
            <a:xfrm>
              <a:off x="2865784" y="1874770"/>
              <a:ext cx="1673117" cy="3771458"/>
            </a:xfrm>
            <a:custGeom>
              <a:avLst/>
              <a:gdLst>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588934 w 1768863"/>
                <a:gd name="connsiteY28" fmla="*/ 1724054 h 3987282"/>
                <a:gd name="connsiteX29" fmla="*/ 610376 w 1768863"/>
                <a:gd name="connsiteY29" fmla="*/ 1733643 h 3987282"/>
                <a:gd name="connsiteX30" fmla="*/ 629369 w 1768863"/>
                <a:gd name="connsiteY30" fmla="*/ 1742215 h 3987282"/>
                <a:gd name="connsiteX31" fmla="*/ 650901 w 1768863"/>
                <a:gd name="connsiteY31" fmla="*/ 1751824 h 3987282"/>
                <a:gd name="connsiteX32" fmla="*/ 669912 w 1768863"/>
                <a:gd name="connsiteY32" fmla="*/ 1760396 h 3987282"/>
                <a:gd name="connsiteX33" fmla="*/ 691336 w 1768863"/>
                <a:gd name="connsiteY33" fmla="*/ 1769985 h 3987282"/>
                <a:gd name="connsiteX34" fmla="*/ 710436 w 1768863"/>
                <a:gd name="connsiteY34" fmla="*/ 1778557 h 3987282"/>
                <a:gd name="connsiteX35" fmla="*/ 754247 w 1768863"/>
                <a:gd name="connsiteY35" fmla="*/ 1798170 h 3987282"/>
                <a:gd name="connsiteX36" fmla="*/ 753732 w 1768863"/>
                <a:gd name="connsiteY36" fmla="*/ 1800184 h 3987282"/>
                <a:gd name="connsiteX37" fmla="*/ 753405 w 1768863"/>
                <a:gd name="connsiteY37" fmla="*/ 1800000 h 3987282"/>
                <a:gd name="connsiteX38" fmla="*/ 516328 w 1768863"/>
                <a:gd name="connsiteY38" fmla="*/ 1693672 h 3987282"/>
                <a:gd name="connsiteX39" fmla="*/ 516164 w 1768863"/>
                <a:gd name="connsiteY39" fmla="*/ 1694041 h 3987282"/>
                <a:gd name="connsiteX40" fmla="*/ 515837 w 1768863"/>
                <a:gd name="connsiteY40" fmla="*/ 1693857 h 3987282"/>
                <a:gd name="connsiteX41" fmla="*/ 102692 w 1768863"/>
                <a:gd name="connsiteY41" fmla="*/ 1323741 h 3987282"/>
                <a:gd name="connsiteX42" fmla="*/ 0 w 1768863"/>
                <a:gd name="connsiteY42" fmla="*/ 885140 h 3987282"/>
                <a:gd name="connsiteX43" fmla="*/ 0 w 1768863"/>
                <a:gd name="connsiteY43" fmla="*/ 884771 h 3987282"/>
                <a:gd name="connsiteX44" fmla="*/ 0 w 1768863"/>
                <a:gd name="connsiteY44" fmla="*/ 883848 h 3987282"/>
                <a:gd name="connsiteX45" fmla="*/ 0 w 1768863"/>
                <a:gd name="connsiteY45" fmla="*/ 883109 h 3987282"/>
                <a:gd name="connsiteX46" fmla="*/ 0 w 1768863"/>
                <a:gd name="connsiteY46" fmla="*/ 882186 h 3987282"/>
                <a:gd name="connsiteX47" fmla="*/ 0 w 1768863"/>
                <a:gd name="connsiteY47" fmla="*/ 881448 h 3987282"/>
                <a:gd name="connsiteX48" fmla="*/ 0 w 1768863"/>
                <a:gd name="connsiteY48" fmla="*/ 881079 h 3987282"/>
                <a:gd name="connsiteX49" fmla="*/ 102692 w 1768863"/>
                <a:gd name="connsiteY49" fmla="*/ 442293 h 3987282"/>
                <a:gd name="connsiteX50" fmla="*/ 246822 w 1768863"/>
                <a:gd name="connsiteY50" fmla="*/ 248836 h 3987282"/>
                <a:gd name="connsiteX51" fmla="*/ 434928 w 1768863"/>
                <a:gd name="connsiteY51" fmla="*/ 110573 h 3987282"/>
                <a:gd name="connsiteX52" fmla="*/ 884514 w 1768863"/>
                <a:gd name="connsiteY5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610376 w 1768863"/>
                <a:gd name="connsiteY28" fmla="*/ 1733643 h 3987282"/>
                <a:gd name="connsiteX29" fmla="*/ 629369 w 1768863"/>
                <a:gd name="connsiteY29" fmla="*/ 1742215 h 3987282"/>
                <a:gd name="connsiteX30" fmla="*/ 650901 w 1768863"/>
                <a:gd name="connsiteY30" fmla="*/ 1751824 h 3987282"/>
                <a:gd name="connsiteX31" fmla="*/ 669912 w 1768863"/>
                <a:gd name="connsiteY31" fmla="*/ 1760396 h 3987282"/>
                <a:gd name="connsiteX32" fmla="*/ 691336 w 1768863"/>
                <a:gd name="connsiteY32" fmla="*/ 1769985 h 3987282"/>
                <a:gd name="connsiteX33" fmla="*/ 710436 w 1768863"/>
                <a:gd name="connsiteY33" fmla="*/ 1778557 h 3987282"/>
                <a:gd name="connsiteX34" fmla="*/ 754247 w 1768863"/>
                <a:gd name="connsiteY34" fmla="*/ 1798170 h 3987282"/>
                <a:gd name="connsiteX35" fmla="*/ 753732 w 1768863"/>
                <a:gd name="connsiteY35" fmla="*/ 1800184 h 3987282"/>
                <a:gd name="connsiteX36" fmla="*/ 753405 w 1768863"/>
                <a:gd name="connsiteY36" fmla="*/ 1800000 h 3987282"/>
                <a:gd name="connsiteX37" fmla="*/ 516328 w 1768863"/>
                <a:gd name="connsiteY37" fmla="*/ 1693672 h 3987282"/>
                <a:gd name="connsiteX38" fmla="*/ 516164 w 1768863"/>
                <a:gd name="connsiteY38" fmla="*/ 1694041 h 3987282"/>
                <a:gd name="connsiteX39" fmla="*/ 515837 w 1768863"/>
                <a:gd name="connsiteY39" fmla="*/ 1693857 h 3987282"/>
                <a:gd name="connsiteX40" fmla="*/ 102692 w 1768863"/>
                <a:gd name="connsiteY40" fmla="*/ 1323741 h 3987282"/>
                <a:gd name="connsiteX41" fmla="*/ 0 w 1768863"/>
                <a:gd name="connsiteY41" fmla="*/ 885140 h 3987282"/>
                <a:gd name="connsiteX42" fmla="*/ 0 w 1768863"/>
                <a:gd name="connsiteY42" fmla="*/ 884771 h 3987282"/>
                <a:gd name="connsiteX43" fmla="*/ 0 w 1768863"/>
                <a:gd name="connsiteY43" fmla="*/ 883848 h 3987282"/>
                <a:gd name="connsiteX44" fmla="*/ 0 w 1768863"/>
                <a:gd name="connsiteY44" fmla="*/ 883109 h 3987282"/>
                <a:gd name="connsiteX45" fmla="*/ 0 w 1768863"/>
                <a:gd name="connsiteY45" fmla="*/ 882186 h 3987282"/>
                <a:gd name="connsiteX46" fmla="*/ 0 w 1768863"/>
                <a:gd name="connsiteY46" fmla="*/ 881448 h 3987282"/>
                <a:gd name="connsiteX47" fmla="*/ 0 w 1768863"/>
                <a:gd name="connsiteY47" fmla="*/ 881079 h 3987282"/>
                <a:gd name="connsiteX48" fmla="*/ 102692 w 1768863"/>
                <a:gd name="connsiteY48" fmla="*/ 442293 h 3987282"/>
                <a:gd name="connsiteX49" fmla="*/ 246822 w 1768863"/>
                <a:gd name="connsiteY49" fmla="*/ 248836 h 3987282"/>
                <a:gd name="connsiteX50" fmla="*/ 434928 w 1768863"/>
                <a:gd name="connsiteY50" fmla="*/ 110573 h 3987282"/>
                <a:gd name="connsiteX51" fmla="*/ 884514 w 1768863"/>
                <a:gd name="connsiteY5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29369 w 1768863"/>
                <a:gd name="connsiteY28" fmla="*/ 1742215 h 3987282"/>
                <a:gd name="connsiteX29" fmla="*/ 650901 w 1768863"/>
                <a:gd name="connsiteY29" fmla="*/ 1751824 h 3987282"/>
                <a:gd name="connsiteX30" fmla="*/ 669912 w 1768863"/>
                <a:gd name="connsiteY30" fmla="*/ 1760396 h 3987282"/>
                <a:gd name="connsiteX31" fmla="*/ 691336 w 1768863"/>
                <a:gd name="connsiteY31" fmla="*/ 1769985 h 3987282"/>
                <a:gd name="connsiteX32" fmla="*/ 710436 w 1768863"/>
                <a:gd name="connsiteY32" fmla="*/ 1778557 h 3987282"/>
                <a:gd name="connsiteX33" fmla="*/ 754247 w 1768863"/>
                <a:gd name="connsiteY33" fmla="*/ 1798170 h 3987282"/>
                <a:gd name="connsiteX34" fmla="*/ 753732 w 1768863"/>
                <a:gd name="connsiteY34" fmla="*/ 1800184 h 3987282"/>
                <a:gd name="connsiteX35" fmla="*/ 753405 w 1768863"/>
                <a:gd name="connsiteY35" fmla="*/ 1800000 h 3987282"/>
                <a:gd name="connsiteX36" fmla="*/ 516328 w 1768863"/>
                <a:gd name="connsiteY36" fmla="*/ 1693672 h 3987282"/>
                <a:gd name="connsiteX37" fmla="*/ 516164 w 1768863"/>
                <a:gd name="connsiteY37" fmla="*/ 1694041 h 3987282"/>
                <a:gd name="connsiteX38" fmla="*/ 515837 w 1768863"/>
                <a:gd name="connsiteY38" fmla="*/ 1693857 h 3987282"/>
                <a:gd name="connsiteX39" fmla="*/ 102692 w 1768863"/>
                <a:gd name="connsiteY39" fmla="*/ 1323741 h 3987282"/>
                <a:gd name="connsiteX40" fmla="*/ 0 w 1768863"/>
                <a:gd name="connsiteY40" fmla="*/ 885140 h 3987282"/>
                <a:gd name="connsiteX41" fmla="*/ 0 w 1768863"/>
                <a:gd name="connsiteY41" fmla="*/ 884771 h 3987282"/>
                <a:gd name="connsiteX42" fmla="*/ 0 w 1768863"/>
                <a:gd name="connsiteY42" fmla="*/ 883848 h 3987282"/>
                <a:gd name="connsiteX43" fmla="*/ 0 w 1768863"/>
                <a:gd name="connsiteY43" fmla="*/ 883109 h 3987282"/>
                <a:gd name="connsiteX44" fmla="*/ 0 w 1768863"/>
                <a:gd name="connsiteY44" fmla="*/ 882186 h 3987282"/>
                <a:gd name="connsiteX45" fmla="*/ 0 w 1768863"/>
                <a:gd name="connsiteY45" fmla="*/ 881448 h 3987282"/>
                <a:gd name="connsiteX46" fmla="*/ 0 w 1768863"/>
                <a:gd name="connsiteY46" fmla="*/ 881079 h 3987282"/>
                <a:gd name="connsiteX47" fmla="*/ 102692 w 1768863"/>
                <a:gd name="connsiteY47" fmla="*/ 442293 h 3987282"/>
                <a:gd name="connsiteX48" fmla="*/ 246822 w 1768863"/>
                <a:gd name="connsiteY48" fmla="*/ 248836 h 3987282"/>
                <a:gd name="connsiteX49" fmla="*/ 434928 w 1768863"/>
                <a:gd name="connsiteY49" fmla="*/ 110573 h 3987282"/>
                <a:gd name="connsiteX50" fmla="*/ 884514 w 1768863"/>
                <a:gd name="connsiteY5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50901 w 1768863"/>
                <a:gd name="connsiteY28" fmla="*/ 1751824 h 3987282"/>
                <a:gd name="connsiteX29" fmla="*/ 669912 w 1768863"/>
                <a:gd name="connsiteY29" fmla="*/ 1760396 h 3987282"/>
                <a:gd name="connsiteX30" fmla="*/ 691336 w 1768863"/>
                <a:gd name="connsiteY30" fmla="*/ 1769985 h 3987282"/>
                <a:gd name="connsiteX31" fmla="*/ 710436 w 1768863"/>
                <a:gd name="connsiteY31" fmla="*/ 1778557 h 3987282"/>
                <a:gd name="connsiteX32" fmla="*/ 754247 w 1768863"/>
                <a:gd name="connsiteY32" fmla="*/ 1798170 h 3987282"/>
                <a:gd name="connsiteX33" fmla="*/ 753732 w 1768863"/>
                <a:gd name="connsiteY33" fmla="*/ 1800184 h 3987282"/>
                <a:gd name="connsiteX34" fmla="*/ 753405 w 1768863"/>
                <a:gd name="connsiteY34" fmla="*/ 1800000 h 3987282"/>
                <a:gd name="connsiteX35" fmla="*/ 516328 w 1768863"/>
                <a:gd name="connsiteY35" fmla="*/ 1693672 h 3987282"/>
                <a:gd name="connsiteX36" fmla="*/ 516164 w 1768863"/>
                <a:gd name="connsiteY36" fmla="*/ 1694041 h 3987282"/>
                <a:gd name="connsiteX37" fmla="*/ 515837 w 1768863"/>
                <a:gd name="connsiteY37" fmla="*/ 1693857 h 3987282"/>
                <a:gd name="connsiteX38" fmla="*/ 102692 w 1768863"/>
                <a:gd name="connsiteY38" fmla="*/ 1323741 h 3987282"/>
                <a:gd name="connsiteX39" fmla="*/ 0 w 1768863"/>
                <a:gd name="connsiteY39" fmla="*/ 885140 h 3987282"/>
                <a:gd name="connsiteX40" fmla="*/ 0 w 1768863"/>
                <a:gd name="connsiteY40" fmla="*/ 884771 h 3987282"/>
                <a:gd name="connsiteX41" fmla="*/ 0 w 1768863"/>
                <a:gd name="connsiteY41" fmla="*/ 883848 h 3987282"/>
                <a:gd name="connsiteX42" fmla="*/ 0 w 1768863"/>
                <a:gd name="connsiteY42" fmla="*/ 883109 h 3987282"/>
                <a:gd name="connsiteX43" fmla="*/ 0 w 1768863"/>
                <a:gd name="connsiteY43" fmla="*/ 882186 h 3987282"/>
                <a:gd name="connsiteX44" fmla="*/ 0 w 1768863"/>
                <a:gd name="connsiteY44" fmla="*/ 881448 h 3987282"/>
                <a:gd name="connsiteX45" fmla="*/ 0 w 1768863"/>
                <a:gd name="connsiteY45" fmla="*/ 881079 h 3987282"/>
                <a:gd name="connsiteX46" fmla="*/ 102692 w 1768863"/>
                <a:gd name="connsiteY46" fmla="*/ 442293 h 3987282"/>
                <a:gd name="connsiteX47" fmla="*/ 246822 w 1768863"/>
                <a:gd name="connsiteY47" fmla="*/ 248836 h 3987282"/>
                <a:gd name="connsiteX48" fmla="*/ 434928 w 1768863"/>
                <a:gd name="connsiteY48" fmla="*/ 110573 h 3987282"/>
                <a:gd name="connsiteX49" fmla="*/ 884514 w 1768863"/>
                <a:gd name="connsiteY4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69912 w 1768863"/>
                <a:gd name="connsiteY28" fmla="*/ 1760396 h 3987282"/>
                <a:gd name="connsiteX29" fmla="*/ 691336 w 1768863"/>
                <a:gd name="connsiteY29" fmla="*/ 1769985 h 3987282"/>
                <a:gd name="connsiteX30" fmla="*/ 710436 w 1768863"/>
                <a:gd name="connsiteY30" fmla="*/ 1778557 h 3987282"/>
                <a:gd name="connsiteX31" fmla="*/ 754247 w 1768863"/>
                <a:gd name="connsiteY31" fmla="*/ 1798170 h 3987282"/>
                <a:gd name="connsiteX32" fmla="*/ 753732 w 1768863"/>
                <a:gd name="connsiteY32" fmla="*/ 1800184 h 3987282"/>
                <a:gd name="connsiteX33" fmla="*/ 753405 w 1768863"/>
                <a:gd name="connsiteY33" fmla="*/ 1800000 h 3987282"/>
                <a:gd name="connsiteX34" fmla="*/ 516328 w 1768863"/>
                <a:gd name="connsiteY34" fmla="*/ 1693672 h 3987282"/>
                <a:gd name="connsiteX35" fmla="*/ 516164 w 1768863"/>
                <a:gd name="connsiteY35" fmla="*/ 1694041 h 3987282"/>
                <a:gd name="connsiteX36" fmla="*/ 515837 w 1768863"/>
                <a:gd name="connsiteY36" fmla="*/ 1693857 h 3987282"/>
                <a:gd name="connsiteX37" fmla="*/ 102692 w 1768863"/>
                <a:gd name="connsiteY37" fmla="*/ 1323741 h 3987282"/>
                <a:gd name="connsiteX38" fmla="*/ 0 w 1768863"/>
                <a:gd name="connsiteY38" fmla="*/ 885140 h 3987282"/>
                <a:gd name="connsiteX39" fmla="*/ 0 w 1768863"/>
                <a:gd name="connsiteY39" fmla="*/ 884771 h 3987282"/>
                <a:gd name="connsiteX40" fmla="*/ 0 w 1768863"/>
                <a:gd name="connsiteY40" fmla="*/ 883848 h 3987282"/>
                <a:gd name="connsiteX41" fmla="*/ 0 w 1768863"/>
                <a:gd name="connsiteY41" fmla="*/ 883109 h 3987282"/>
                <a:gd name="connsiteX42" fmla="*/ 0 w 1768863"/>
                <a:gd name="connsiteY42" fmla="*/ 882186 h 3987282"/>
                <a:gd name="connsiteX43" fmla="*/ 0 w 1768863"/>
                <a:gd name="connsiteY43" fmla="*/ 881448 h 3987282"/>
                <a:gd name="connsiteX44" fmla="*/ 0 w 1768863"/>
                <a:gd name="connsiteY44" fmla="*/ 881079 h 3987282"/>
                <a:gd name="connsiteX45" fmla="*/ 102692 w 1768863"/>
                <a:gd name="connsiteY45" fmla="*/ 442293 h 3987282"/>
                <a:gd name="connsiteX46" fmla="*/ 246822 w 1768863"/>
                <a:gd name="connsiteY46" fmla="*/ 248836 h 3987282"/>
                <a:gd name="connsiteX47" fmla="*/ 434928 w 1768863"/>
                <a:gd name="connsiteY47" fmla="*/ 110573 h 3987282"/>
                <a:gd name="connsiteX48" fmla="*/ 884514 w 1768863"/>
                <a:gd name="connsiteY48"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69912 w 1768863"/>
                <a:gd name="connsiteY27" fmla="*/ 1760396 h 3987282"/>
                <a:gd name="connsiteX28" fmla="*/ 691336 w 1768863"/>
                <a:gd name="connsiteY28" fmla="*/ 1769985 h 3987282"/>
                <a:gd name="connsiteX29" fmla="*/ 710436 w 1768863"/>
                <a:gd name="connsiteY29" fmla="*/ 1778557 h 3987282"/>
                <a:gd name="connsiteX30" fmla="*/ 754247 w 1768863"/>
                <a:gd name="connsiteY30" fmla="*/ 1798170 h 3987282"/>
                <a:gd name="connsiteX31" fmla="*/ 753732 w 1768863"/>
                <a:gd name="connsiteY31" fmla="*/ 1800184 h 3987282"/>
                <a:gd name="connsiteX32" fmla="*/ 753405 w 1768863"/>
                <a:gd name="connsiteY32" fmla="*/ 1800000 h 3987282"/>
                <a:gd name="connsiteX33" fmla="*/ 516328 w 1768863"/>
                <a:gd name="connsiteY33" fmla="*/ 1693672 h 3987282"/>
                <a:gd name="connsiteX34" fmla="*/ 516164 w 1768863"/>
                <a:gd name="connsiteY34" fmla="*/ 1694041 h 3987282"/>
                <a:gd name="connsiteX35" fmla="*/ 515837 w 1768863"/>
                <a:gd name="connsiteY35" fmla="*/ 1693857 h 3987282"/>
                <a:gd name="connsiteX36" fmla="*/ 102692 w 1768863"/>
                <a:gd name="connsiteY36" fmla="*/ 1323741 h 3987282"/>
                <a:gd name="connsiteX37" fmla="*/ 0 w 1768863"/>
                <a:gd name="connsiteY37" fmla="*/ 885140 h 3987282"/>
                <a:gd name="connsiteX38" fmla="*/ 0 w 1768863"/>
                <a:gd name="connsiteY38" fmla="*/ 884771 h 3987282"/>
                <a:gd name="connsiteX39" fmla="*/ 0 w 1768863"/>
                <a:gd name="connsiteY39" fmla="*/ 883848 h 3987282"/>
                <a:gd name="connsiteX40" fmla="*/ 0 w 1768863"/>
                <a:gd name="connsiteY40" fmla="*/ 883109 h 3987282"/>
                <a:gd name="connsiteX41" fmla="*/ 0 w 1768863"/>
                <a:gd name="connsiteY41" fmla="*/ 882186 h 3987282"/>
                <a:gd name="connsiteX42" fmla="*/ 0 w 1768863"/>
                <a:gd name="connsiteY42" fmla="*/ 881448 h 3987282"/>
                <a:gd name="connsiteX43" fmla="*/ 0 w 1768863"/>
                <a:gd name="connsiteY43" fmla="*/ 881079 h 3987282"/>
                <a:gd name="connsiteX44" fmla="*/ 102692 w 1768863"/>
                <a:gd name="connsiteY44" fmla="*/ 442293 h 3987282"/>
                <a:gd name="connsiteX45" fmla="*/ 246822 w 1768863"/>
                <a:gd name="connsiteY45" fmla="*/ 248836 h 3987282"/>
                <a:gd name="connsiteX46" fmla="*/ 434928 w 1768863"/>
                <a:gd name="connsiteY46" fmla="*/ 110573 h 3987282"/>
                <a:gd name="connsiteX47" fmla="*/ 884514 w 1768863"/>
                <a:gd name="connsiteY47"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10436 w 1768863"/>
                <a:gd name="connsiteY28" fmla="*/ 1778557 h 3987282"/>
                <a:gd name="connsiteX29" fmla="*/ 754247 w 1768863"/>
                <a:gd name="connsiteY29" fmla="*/ 1798170 h 3987282"/>
                <a:gd name="connsiteX30" fmla="*/ 753732 w 1768863"/>
                <a:gd name="connsiteY30" fmla="*/ 1800184 h 3987282"/>
                <a:gd name="connsiteX31" fmla="*/ 753405 w 1768863"/>
                <a:gd name="connsiteY31" fmla="*/ 1800000 h 3987282"/>
                <a:gd name="connsiteX32" fmla="*/ 516328 w 1768863"/>
                <a:gd name="connsiteY32" fmla="*/ 1693672 h 3987282"/>
                <a:gd name="connsiteX33" fmla="*/ 516164 w 1768863"/>
                <a:gd name="connsiteY33" fmla="*/ 1694041 h 3987282"/>
                <a:gd name="connsiteX34" fmla="*/ 515837 w 1768863"/>
                <a:gd name="connsiteY34" fmla="*/ 1693857 h 3987282"/>
                <a:gd name="connsiteX35" fmla="*/ 102692 w 1768863"/>
                <a:gd name="connsiteY35" fmla="*/ 1323741 h 3987282"/>
                <a:gd name="connsiteX36" fmla="*/ 0 w 1768863"/>
                <a:gd name="connsiteY36" fmla="*/ 885140 h 3987282"/>
                <a:gd name="connsiteX37" fmla="*/ 0 w 1768863"/>
                <a:gd name="connsiteY37" fmla="*/ 884771 h 3987282"/>
                <a:gd name="connsiteX38" fmla="*/ 0 w 1768863"/>
                <a:gd name="connsiteY38" fmla="*/ 883848 h 3987282"/>
                <a:gd name="connsiteX39" fmla="*/ 0 w 1768863"/>
                <a:gd name="connsiteY39" fmla="*/ 883109 h 3987282"/>
                <a:gd name="connsiteX40" fmla="*/ 0 w 1768863"/>
                <a:gd name="connsiteY40" fmla="*/ 882186 h 3987282"/>
                <a:gd name="connsiteX41" fmla="*/ 0 w 1768863"/>
                <a:gd name="connsiteY41" fmla="*/ 881448 h 3987282"/>
                <a:gd name="connsiteX42" fmla="*/ 0 w 1768863"/>
                <a:gd name="connsiteY42" fmla="*/ 881079 h 3987282"/>
                <a:gd name="connsiteX43" fmla="*/ 102692 w 1768863"/>
                <a:gd name="connsiteY43" fmla="*/ 442293 h 3987282"/>
                <a:gd name="connsiteX44" fmla="*/ 246822 w 1768863"/>
                <a:gd name="connsiteY44" fmla="*/ 248836 h 3987282"/>
                <a:gd name="connsiteX45" fmla="*/ 434928 w 1768863"/>
                <a:gd name="connsiteY45" fmla="*/ 110573 h 3987282"/>
                <a:gd name="connsiteX46" fmla="*/ 884514 w 1768863"/>
                <a:gd name="connsiteY46"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54247 w 1768863"/>
                <a:gd name="connsiteY28" fmla="*/ 1798170 h 3987282"/>
                <a:gd name="connsiteX29" fmla="*/ 753732 w 1768863"/>
                <a:gd name="connsiteY29" fmla="*/ 1800184 h 3987282"/>
                <a:gd name="connsiteX30" fmla="*/ 753405 w 1768863"/>
                <a:gd name="connsiteY30" fmla="*/ 1800000 h 3987282"/>
                <a:gd name="connsiteX31" fmla="*/ 516328 w 1768863"/>
                <a:gd name="connsiteY31" fmla="*/ 1693672 h 3987282"/>
                <a:gd name="connsiteX32" fmla="*/ 516164 w 1768863"/>
                <a:gd name="connsiteY32" fmla="*/ 1694041 h 3987282"/>
                <a:gd name="connsiteX33" fmla="*/ 515837 w 1768863"/>
                <a:gd name="connsiteY33" fmla="*/ 1693857 h 3987282"/>
                <a:gd name="connsiteX34" fmla="*/ 102692 w 1768863"/>
                <a:gd name="connsiteY34" fmla="*/ 1323741 h 3987282"/>
                <a:gd name="connsiteX35" fmla="*/ 0 w 1768863"/>
                <a:gd name="connsiteY35" fmla="*/ 885140 h 3987282"/>
                <a:gd name="connsiteX36" fmla="*/ 0 w 1768863"/>
                <a:gd name="connsiteY36" fmla="*/ 884771 h 3987282"/>
                <a:gd name="connsiteX37" fmla="*/ 0 w 1768863"/>
                <a:gd name="connsiteY37" fmla="*/ 883848 h 3987282"/>
                <a:gd name="connsiteX38" fmla="*/ 0 w 1768863"/>
                <a:gd name="connsiteY38" fmla="*/ 883109 h 3987282"/>
                <a:gd name="connsiteX39" fmla="*/ 0 w 1768863"/>
                <a:gd name="connsiteY39" fmla="*/ 882186 h 3987282"/>
                <a:gd name="connsiteX40" fmla="*/ 0 w 1768863"/>
                <a:gd name="connsiteY40" fmla="*/ 881448 h 3987282"/>
                <a:gd name="connsiteX41" fmla="*/ 0 w 1768863"/>
                <a:gd name="connsiteY41" fmla="*/ 881079 h 3987282"/>
                <a:gd name="connsiteX42" fmla="*/ 102692 w 1768863"/>
                <a:gd name="connsiteY42" fmla="*/ 442293 h 3987282"/>
                <a:gd name="connsiteX43" fmla="*/ 246822 w 1768863"/>
                <a:gd name="connsiteY43" fmla="*/ 248836 h 3987282"/>
                <a:gd name="connsiteX44" fmla="*/ 434928 w 1768863"/>
                <a:gd name="connsiteY44" fmla="*/ 110573 h 3987282"/>
                <a:gd name="connsiteX45" fmla="*/ 884514 w 1768863"/>
                <a:gd name="connsiteY45"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753405 w 1768863"/>
                <a:gd name="connsiteY29" fmla="*/ 1800000 h 3987282"/>
                <a:gd name="connsiteX30" fmla="*/ 516328 w 1768863"/>
                <a:gd name="connsiteY30" fmla="*/ 1693672 h 3987282"/>
                <a:gd name="connsiteX31" fmla="*/ 516164 w 1768863"/>
                <a:gd name="connsiteY31" fmla="*/ 1694041 h 3987282"/>
                <a:gd name="connsiteX32" fmla="*/ 515837 w 1768863"/>
                <a:gd name="connsiteY32" fmla="*/ 1693857 h 3987282"/>
                <a:gd name="connsiteX33" fmla="*/ 102692 w 1768863"/>
                <a:gd name="connsiteY33" fmla="*/ 1323741 h 3987282"/>
                <a:gd name="connsiteX34" fmla="*/ 0 w 1768863"/>
                <a:gd name="connsiteY34" fmla="*/ 885140 h 3987282"/>
                <a:gd name="connsiteX35" fmla="*/ 0 w 1768863"/>
                <a:gd name="connsiteY35" fmla="*/ 884771 h 3987282"/>
                <a:gd name="connsiteX36" fmla="*/ 0 w 1768863"/>
                <a:gd name="connsiteY36" fmla="*/ 883848 h 3987282"/>
                <a:gd name="connsiteX37" fmla="*/ 0 w 1768863"/>
                <a:gd name="connsiteY37" fmla="*/ 883109 h 3987282"/>
                <a:gd name="connsiteX38" fmla="*/ 0 w 1768863"/>
                <a:gd name="connsiteY38" fmla="*/ 882186 h 3987282"/>
                <a:gd name="connsiteX39" fmla="*/ 0 w 1768863"/>
                <a:gd name="connsiteY39" fmla="*/ 881448 h 3987282"/>
                <a:gd name="connsiteX40" fmla="*/ 0 w 1768863"/>
                <a:gd name="connsiteY40" fmla="*/ 881079 h 3987282"/>
                <a:gd name="connsiteX41" fmla="*/ 102692 w 1768863"/>
                <a:gd name="connsiteY41" fmla="*/ 442293 h 3987282"/>
                <a:gd name="connsiteX42" fmla="*/ 246822 w 1768863"/>
                <a:gd name="connsiteY42" fmla="*/ 248836 h 3987282"/>
                <a:gd name="connsiteX43" fmla="*/ 434928 w 1768863"/>
                <a:gd name="connsiteY43" fmla="*/ 110573 h 3987282"/>
                <a:gd name="connsiteX44" fmla="*/ 884514 w 1768863"/>
                <a:gd name="connsiteY44"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516328 w 1768863"/>
                <a:gd name="connsiteY29" fmla="*/ 1693672 h 3987282"/>
                <a:gd name="connsiteX30" fmla="*/ 516164 w 1768863"/>
                <a:gd name="connsiteY30" fmla="*/ 1694041 h 3987282"/>
                <a:gd name="connsiteX31" fmla="*/ 515837 w 1768863"/>
                <a:gd name="connsiteY31" fmla="*/ 1693857 h 3987282"/>
                <a:gd name="connsiteX32" fmla="*/ 102692 w 1768863"/>
                <a:gd name="connsiteY32" fmla="*/ 1323741 h 3987282"/>
                <a:gd name="connsiteX33" fmla="*/ 0 w 1768863"/>
                <a:gd name="connsiteY33" fmla="*/ 885140 h 3987282"/>
                <a:gd name="connsiteX34" fmla="*/ 0 w 1768863"/>
                <a:gd name="connsiteY34" fmla="*/ 884771 h 3987282"/>
                <a:gd name="connsiteX35" fmla="*/ 0 w 1768863"/>
                <a:gd name="connsiteY35" fmla="*/ 883848 h 3987282"/>
                <a:gd name="connsiteX36" fmla="*/ 0 w 1768863"/>
                <a:gd name="connsiteY36" fmla="*/ 883109 h 3987282"/>
                <a:gd name="connsiteX37" fmla="*/ 0 w 1768863"/>
                <a:gd name="connsiteY37" fmla="*/ 882186 h 3987282"/>
                <a:gd name="connsiteX38" fmla="*/ 0 w 1768863"/>
                <a:gd name="connsiteY38" fmla="*/ 881448 h 3987282"/>
                <a:gd name="connsiteX39" fmla="*/ 0 w 1768863"/>
                <a:gd name="connsiteY39" fmla="*/ 881079 h 3987282"/>
                <a:gd name="connsiteX40" fmla="*/ 102692 w 1768863"/>
                <a:gd name="connsiteY40" fmla="*/ 442293 h 3987282"/>
                <a:gd name="connsiteX41" fmla="*/ 246822 w 1768863"/>
                <a:gd name="connsiteY41" fmla="*/ 248836 h 3987282"/>
                <a:gd name="connsiteX42" fmla="*/ 434928 w 1768863"/>
                <a:gd name="connsiteY42" fmla="*/ 110573 h 3987282"/>
                <a:gd name="connsiteX43" fmla="*/ 884514 w 1768863"/>
                <a:gd name="connsiteY43"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516328 w 1768863"/>
                <a:gd name="connsiteY28" fmla="*/ 1693672 h 3987282"/>
                <a:gd name="connsiteX29" fmla="*/ 516164 w 1768863"/>
                <a:gd name="connsiteY29" fmla="*/ 1694041 h 3987282"/>
                <a:gd name="connsiteX30" fmla="*/ 515837 w 1768863"/>
                <a:gd name="connsiteY30" fmla="*/ 1693857 h 3987282"/>
                <a:gd name="connsiteX31" fmla="*/ 102692 w 1768863"/>
                <a:gd name="connsiteY31" fmla="*/ 1323741 h 3987282"/>
                <a:gd name="connsiteX32" fmla="*/ 0 w 1768863"/>
                <a:gd name="connsiteY32" fmla="*/ 885140 h 3987282"/>
                <a:gd name="connsiteX33" fmla="*/ 0 w 1768863"/>
                <a:gd name="connsiteY33" fmla="*/ 884771 h 3987282"/>
                <a:gd name="connsiteX34" fmla="*/ 0 w 1768863"/>
                <a:gd name="connsiteY34" fmla="*/ 883848 h 3987282"/>
                <a:gd name="connsiteX35" fmla="*/ 0 w 1768863"/>
                <a:gd name="connsiteY35" fmla="*/ 883109 h 3987282"/>
                <a:gd name="connsiteX36" fmla="*/ 0 w 1768863"/>
                <a:gd name="connsiteY36" fmla="*/ 882186 h 3987282"/>
                <a:gd name="connsiteX37" fmla="*/ 0 w 1768863"/>
                <a:gd name="connsiteY37" fmla="*/ 881448 h 3987282"/>
                <a:gd name="connsiteX38" fmla="*/ 0 w 1768863"/>
                <a:gd name="connsiteY38" fmla="*/ 881079 h 3987282"/>
                <a:gd name="connsiteX39" fmla="*/ 102692 w 1768863"/>
                <a:gd name="connsiteY39" fmla="*/ 442293 h 3987282"/>
                <a:gd name="connsiteX40" fmla="*/ 246822 w 1768863"/>
                <a:gd name="connsiteY40" fmla="*/ 248836 h 3987282"/>
                <a:gd name="connsiteX41" fmla="*/ 434928 w 1768863"/>
                <a:gd name="connsiteY41" fmla="*/ 110573 h 3987282"/>
                <a:gd name="connsiteX42" fmla="*/ 884514 w 1768863"/>
                <a:gd name="connsiteY4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63628 w 1768863"/>
                <a:gd name="connsiteY25" fmla="*/ 1373405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920568 w 1768863"/>
                <a:gd name="connsiteY23" fmla="*/ 1399664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3628 w 1768863"/>
                <a:gd name="connsiteY23" fmla="*/ 1373405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5365 w 1768863"/>
                <a:gd name="connsiteY22" fmla="*/ 1361381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68863" h="3987282">
                  <a:moveTo>
                    <a:pt x="884514" y="0"/>
                  </a:moveTo>
                  <a:cubicBezTo>
                    <a:pt x="1044284" y="0"/>
                    <a:pt x="1199797" y="38212"/>
                    <a:pt x="1334018" y="110573"/>
                  </a:cubicBezTo>
                  <a:cubicBezTo>
                    <a:pt x="1403871" y="148416"/>
                    <a:pt x="1467174" y="194749"/>
                    <a:pt x="1522123" y="248836"/>
                  </a:cubicBezTo>
                  <a:cubicBezTo>
                    <a:pt x="1579693" y="305507"/>
                    <a:pt x="1628255" y="370670"/>
                    <a:pt x="1666171" y="442478"/>
                  </a:cubicBezTo>
                  <a:cubicBezTo>
                    <a:pt x="1734305" y="570957"/>
                    <a:pt x="1768863" y="719741"/>
                    <a:pt x="1768863" y="884771"/>
                  </a:cubicBezTo>
                  <a:lnTo>
                    <a:pt x="1768863" y="3544805"/>
                  </a:lnTo>
                  <a:lnTo>
                    <a:pt x="1600576" y="3977683"/>
                  </a:lnTo>
                  <a:cubicBezTo>
                    <a:pt x="1599511" y="3980637"/>
                    <a:pt x="1597464" y="3983221"/>
                    <a:pt x="1594843" y="3984882"/>
                  </a:cubicBezTo>
                  <a:cubicBezTo>
                    <a:pt x="1592304" y="3986359"/>
                    <a:pt x="1589438" y="3987282"/>
                    <a:pt x="1586490" y="3987282"/>
                  </a:cubicBezTo>
                  <a:cubicBezTo>
                    <a:pt x="1583624" y="3987282"/>
                    <a:pt x="1580758" y="3986359"/>
                    <a:pt x="1578219" y="3984882"/>
                  </a:cubicBezTo>
                  <a:cubicBezTo>
                    <a:pt x="1575599" y="3983036"/>
                    <a:pt x="1573633" y="3980637"/>
                    <a:pt x="1572487" y="3977683"/>
                  </a:cubicBezTo>
                  <a:lnTo>
                    <a:pt x="1404199" y="3544805"/>
                  </a:lnTo>
                  <a:lnTo>
                    <a:pt x="1404199" y="884771"/>
                  </a:lnTo>
                  <a:cubicBezTo>
                    <a:pt x="1404199" y="788042"/>
                    <a:pt x="1383890" y="700543"/>
                    <a:pt x="1343845" y="625044"/>
                  </a:cubicBezTo>
                  <a:cubicBezTo>
                    <a:pt x="1321488" y="582956"/>
                    <a:pt x="1292908" y="544744"/>
                    <a:pt x="1259087" y="511332"/>
                  </a:cubicBezTo>
                  <a:cubicBezTo>
                    <a:pt x="1226903" y="479582"/>
                    <a:pt x="1189724" y="452077"/>
                    <a:pt x="1148615" y="430110"/>
                  </a:cubicBezTo>
                  <a:cubicBezTo>
                    <a:pt x="1069835" y="387653"/>
                    <a:pt x="978362" y="365132"/>
                    <a:pt x="884514" y="365132"/>
                  </a:cubicBezTo>
                  <a:cubicBezTo>
                    <a:pt x="790584" y="365132"/>
                    <a:pt x="699274" y="387653"/>
                    <a:pt x="620331" y="430110"/>
                  </a:cubicBezTo>
                  <a:cubicBezTo>
                    <a:pt x="579303" y="452261"/>
                    <a:pt x="542206" y="479582"/>
                    <a:pt x="509859" y="511332"/>
                  </a:cubicBezTo>
                  <a:cubicBezTo>
                    <a:pt x="476037" y="544560"/>
                    <a:pt x="447539" y="582956"/>
                    <a:pt x="425182" y="625044"/>
                  </a:cubicBezTo>
                  <a:cubicBezTo>
                    <a:pt x="385383" y="699990"/>
                    <a:pt x="365074" y="786935"/>
                    <a:pt x="364828" y="883294"/>
                  </a:cubicBezTo>
                  <a:cubicBezTo>
                    <a:pt x="365074" y="979653"/>
                    <a:pt x="375093" y="1061863"/>
                    <a:pt x="425182" y="1141544"/>
                  </a:cubicBezTo>
                  <a:cubicBezTo>
                    <a:pt x="475271" y="1221225"/>
                    <a:pt x="558578" y="1316893"/>
                    <a:pt x="665365" y="1361381"/>
                  </a:cubicBezTo>
                  <a:lnTo>
                    <a:pt x="661247" y="1382930"/>
                  </a:lnTo>
                  <a:lnTo>
                    <a:pt x="521762" y="1693962"/>
                  </a:lnTo>
                  <a:lnTo>
                    <a:pt x="516328" y="1693672"/>
                  </a:lnTo>
                  <a:cubicBezTo>
                    <a:pt x="516273" y="1693795"/>
                    <a:pt x="516219" y="1693918"/>
                    <a:pt x="516164" y="1694041"/>
                  </a:cubicBezTo>
                  <a:lnTo>
                    <a:pt x="515837" y="1693857"/>
                  </a:lnTo>
                  <a:cubicBezTo>
                    <a:pt x="333955" y="1618357"/>
                    <a:pt x="191136" y="1490431"/>
                    <a:pt x="102692" y="1323741"/>
                  </a:cubicBezTo>
                  <a:cubicBezTo>
                    <a:pt x="35050" y="1196185"/>
                    <a:pt x="491" y="1048692"/>
                    <a:pt x="0" y="885140"/>
                  </a:cubicBezTo>
                  <a:lnTo>
                    <a:pt x="0" y="884771"/>
                  </a:lnTo>
                  <a:lnTo>
                    <a:pt x="0" y="883848"/>
                  </a:lnTo>
                  <a:lnTo>
                    <a:pt x="0" y="883109"/>
                  </a:lnTo>
                  <a:lnTo>
                    <a:pt x="0" y="882186"/>
                  </a:lnTo>
                  <a:lnTo>
                    <a:pt x="0" y="881448"/>
                  </a:lnTo>
                  <a:lnTo>
                    <a:pt x="0" y="881079"/>
                  </a:lnTo>
                  <a:cubicBezTo>
                    <a:pt x="491" y="717342"/>
                    <a:pt x="35050" y="569849"/>
                    <a:pt x="102692" y="442293"/>
                  </a:cubicBezTo>
                  <a:cubicBezTo>
                    <a:pt x="140690" y="370670"/>
                    <a:pt x="189170" y="305692"/>
                    <a:pt x="246822" y="248836"/>
                  </a:cubicBezTo>
                  <a:cubicBezTo>
                    <a:pt x="301690" y="194749"/>
                    <a:pt x="365074" y="148231"/>
                    <a:pt x="434928" y="110573"/>
                  </a:cubicBezTo>
                  <a:cubicBezTo>
                    <a:pt x="569148" y="38212"/>
                    <a:pt x="724661" y="0"/>
                    <a:pt x="884514" y="0"/>
                  </a:cubicBezTo>
                  <a:close/>
                </a:path>
              </a:pathLst>
            </a:custGeom>
            <a:solidFill>
              <a:srgbClr val="F0A04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75">
              <a:extLst>
                <a:ext uri="{FF2B5EF4-FFF2-40B4-BE49-F238E27FC236}">
                  <a16:creationId xmlns:a16="http://schemas.microsoft.com/office/drawing/2014/main" id="{3A81C12D-7996-4803-BC64-C131F1E0D24B}"/>
                </a:ext>
              </a:extLst>
            </p:cNvPr>
            <p:cNvSpPr/>
            <p:nvPr/>
          </p:nvSpPr>
          <p:spPr>
            <a:xfrm>
              <a:off x="4196523" y="5224356"/>
              <a:ext cx="344317" cy="424216"/>
            </a:xfrm>
            <a:custGeom>
              <a:avLst/>
              <a:gdLst>
                <a:gd name="connsiteX0" fmla="*/ 0 w 364021"/>
                <a:gd name="connsiteY0" fmla="*/ 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0 h 551730"/>
                <a:gd name="connsiteX20" fmla="*/ 364021 w 364021"/>
                <a:gd name="connsiteY20" fmla="*/ 109660 h 551730"/>
                <a:gd name="connsiteX21" fmla="*/ 338034 w 364021"/>
                <a:gd name="connsiteY21" fmla="*/ 176371 h 551730"/>
                <a:gd name="connsiteX22" fmla="*/ 248107 w 364021"/>
                <a:gd name="connsiteY22" fmla="*/ 407533 h 551730"/>
                <a:gd name="connsiteX23" fmla="*/ 195661 w 364021"/>
                <a:gd name="connsiteY23" fmla="*/ 542367 h 551730"/>
                <a:gd name="connsiteX24" fmla="*/ 168360 w 364021"/>
                <a:gd name="connsiteY24" fmla="*/ 542367 h 551730"/>
                <a:gd name="connsiteX25" fmla="*/ 115914 w 364021"/>
                <a:gd name="connsiteY25" fmla="*/ 407533 h 551730"/>
                <a:gd name="connsiteX26" fmla="*/ 25987 w 364021"/>
                <a:gd name="connsiteY26" fmla="*/ 176371 h 551730"/>
                <a:gd name="connsiteX27" fmla="*/ 0 w 364021"/>
                <a:gd name="connsiteY27"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109660 h 551730"/>
                <a:gd name="connsiteX20" fmla="*/ 338034 w 364021"/>
                <a:gd name="connsiteY20" fmla="*/ 176371 h 551730"/>
                <a:gd name="connsiteX21" fmla="*/ 248107 w 364021"/>
                <a:gd name="connsiteY21" fmla="*/ 407533 h 551730"/>
                <a:gd name="connsiteX22" fmla="*/ 195661 w 364021"/>
                <a:gd name="connsiteY22" fmla="*/ 542367 h 551730"/>
                <a:gd name="connsiteX23" fmla="*/ 168360 w 364021"/>
                <a:gd name="connsiteY23" fmla="*/ 542367 h 551730"/>
                <a:gd name="connsiteX24" fmla="*/ 115914 w 364021"/>
                <a:gd name="connsiteY24" fmla="*/ 407533 h 551730"/>
                <a:gd name="connsiteX25" fmla="*/ 25987 w 364021"/>
                <a:gd name="connsiteY25" fmla="*/ 176371 h 551730"/>
                <a:gd name="connsiteX26" fmla="*/ 0 w 364021"/>
                <a:gd name="connsiteY26" fmla="*/ 109660 h 551730"/>
                <a:gd name="connsiteX0" fmla="*/ 0 w 364021"/>
                <a:gd name="connsiteY0" fmla="*/ 6422 h 448492"/>
                <a:gd name="connsiteX1" fmla="*/ 3891 w 364021"/>
                <a:gd name="connsiteY1" fmla="*/ 0 h 448492"/>
                <a:gd name="connsiteX2" fmla="*/ 6267 w 364021"/>
                <a:gd name="connsiteY2" fmla="*/ 0 h 448492"/>
                <a:gd name="connsiteX3" fmla="*/ 50803 w 364021"/>
                <a:gd name="connsiteY3" fmla="*/ 31205 h 448492"/>
                <a:gd name="connsiteX4" fmla="*/ 78305 w 364021"/>
                <a:gd name="connsiteY4" fmla="*/ 22557 h 448492"/>
                <a:gd name="connsiteX5" fmla="*/ 92892 w 364021"/>
                <a:gd name="connsiteY5" fmla="*/ 3471 h 448492"/>
                <a:gd name="connsiteX6" fmla="*/ 92892 w 364021"/>
                <a:gd name="connsiteY6" fmla="*/ 7954 h 448492"/>
                <a:gd name="connsiteX7" fmla="*/ 93152 w 364021"/>
                <a:gd name="connsiteY7" fmla="*/ 7132 h 448492"/>
                <a:gd name="connsiteX8" fmla="*/ 95493 w 364021"/>
                <a:gd name="connsiteY8" fmla="*/ 7132 h 448492"/>
                <a:gd name="connsiteX9" fmla="*/ 183922 w 364021"/>
                <a:gd name="connsiteY9" fmla="*/ 64353 h 448492"/>
                <a:gd name="connsiteX10" fmla="*/ 183922 w 364021"/>
                <a:gd name="connsiteY10" fmla="*/ 61812 h 448492"/>
                <a:gd name="connsiteX11" fmla="*/ 216003 w 364021"/>
                <a:gd name="connsiteY11" fmla="*/ 57614 h 448492"/>
                <a:gd name="connsiteX12" fmla="*/ 269976 w 364021"/>
                <a:gd name="connsiteY12" fmla="*/ 4944 h 448492"/>
                <a:gd name="connsiteX13" fmla="*/ 271543 w 364021"/>
                <a:gd name="connsiteY13" fmla="*/ 4944 h 448492"/>
                <a:gd name="connsiteX14" fmla="*/ 287098 w 364021"/>
                <a:gd name="connsiteY14" fmla="*/ 25366 h 448492"/>
                <a:gd name="connsiteX15" fmla="*/ 314667 w 364021"/>
                <a:gd name="connsiteY15" fmla="*/ 34026 h 448492"/>
                <a:gd name="connsiteX16" fmla="*/ 359120 w 364021"/>
                <a:gd name="connsiteY16" fmla="*/ 2832 h 448492"/>
                <a:gd name="connsiteX17" fmla="*/ 361412 w 364021"/>
                <a:gd name="connsiteY17" fmla="*/ 2832 h 448492"/>
                <a:gd name="connsiteX18" fmla="*/ 364021 w 364021"/>
                <a:gd name="connsiteY18" fmla="*/ 6422 h 448492"/>
                <a:gd name="connsiteX19" fmla="*/ 338034 w 364021"/>
                <a:gd name="connsiteY19" fmla="*/ 73133 h 448492"/>
                <a:gd name="connsiteX20" fmla="*/ 248107 w 364021"/>
                <a:gd name="connsiteY20" fmla="*/ 304295 h 448492"/>
                <a:gd name="connsiteX21" fmla="*/ 195661 w 364021"/>
                <a:gd name="connsiteY21" fmla="*/ 439129 h 448492"/>
                <a:gd name="connsiteX22" fmla="*/ 168360 w 364021"/>
                <a:gd name="connsiteY22" fmla="*/ 439129 h 448492"/>
                <a:gd name="connsiteX23" fmla="*/ 115914 w 364021"/>
                <a:gd name="connsiteY23" fmla="*/ 304295 h 448492"/>
                <a:gd name="connsiteX24" fmla="*/ 25987 w 364021"/>
                <a:gd name="connsiteY24" fmla="*/ 73133 h 448492"/>
                <a:gd name="connsiteX25" fmla="*/ 0 w 364021"/>
                <a:gd name="connsiteY25" fmla="*/ 6422 h 4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021" h="448492">
                  <a:moveTo>
                    <a:pt x="0" y="6422"/>
                  </a:moveTo>
                  <a:lnTo>
                    <a:pt x="3891" y="0"/>
                  </a:lnTo>
                  <a:lnTo>
                    <a:pt x="6267" y="0"/>
                  </a:lnTo>
                  <a:cubicBezTo>
                    <a:pt x="12096" y="17966"/>
                    <a:pt x="29695" y="31205"/>
                    <a:pt x="50803" y="31205"/>
                  </a:cubicBezTo>
                  <a:cubicBezTo>
                    <a:pt x="61130" y="31205"/>
                    <a:pt x="70623" y="27974"/>
                    <a:pt x="78305" y="22557"/>
                  </a:cubicBezTo>
                  <a:lnTo>
                    <a:pt x="92892" y="3471"/>
                  </a:lnTo>
                  <a:lnTo>
                    <a:pt x="92892" y="7954"/>
                  </a:lnTo>
                  <a:cubicBezTo>
                    <a:pt x="92957" y="7625"/>
                    <a:pt x="93087" y="7461"/>
                    <a:pt x="93152" y="7132"/>
                  </a:cubicBezTo>
                  <a:lnTo>
                    <a:pt x="95493" y="7132"/>
                  </a:lnTo>
                  <a:cubicBezTo>
                    <a:pt x="95493" y="38702"/>
                    <a:pt x="135091" y="64353"/>
                    <a:pt x="183922" y="64353"/>
                  </a:cubicBezTo>
                  <a:lnTo>
                    <a:pt x="183922" y="61812"/>
                  </a:lnTo>
                  <a:lnTo>
                    <a:pt x="216003" y="57614"/>
                  </a:lnTo>
                  <a:cubicBezTo>
                    <a:pt x="247710" y="48927"/>
                    <a:pt x="269976" y="28595"/>
                    <a:pt x="269976" y="4944"/>
                  </a:cubicBezTo>
                  <a:lnTo>
                    <a:pt x="271543" y="4944"/>
                  </a:lnTo>
                  <a:lnTo>
                    <a:pt x="287098" y="25366"/>
                  </a:lnTo>
                  <a:cubicBezTo>
                    <a:pt x="294794" y="30795"/>
                    <a:pt x="304311" y="34026"/>
                    <a:pt x="314667" y="34026"/>
                  </a:cubicBezTo>
                  <a:cubicBezTo>
                    <a:pt x="335624" y="34026"/>
                    <a:pt x="353226" y="20756"/>
                    <a:pt x="359120" y="2832"/>
                  </a:cubicBezTo>
                  <a:lnTo>
                    <a:pt x="361412" y="2832"/>
                  </a:lnTo>
                  <a:lnTo>
                    <a:pt x="364021" y="6422"/>
                  </a:lnTo>
                  <a:lnTo>
                    <a:pt x="338034" y="73133"/>
                  </a:lnTo>
                  <a:lnTo>
                    <a:pt x="248107" y="304295"/>
                  </a:lnTo>
                  <a:lnTo>
                    <a:pt x="195661" y="439129"/>
                  </a:lnTo>
                  <a:cubicBezTo>
                    <a:pt x="190808" y="451613"/>
                    <a:pt x="173112" y="451613"/>
                    <a:pt x="168360" y="439129"/>
                  </a:cubicBezTo>
                  <a:lnTo>
                    <a:pt x="115914" y="304295"/>
                  </a:lnTo>
                  <a:lnTo>
                    <a:pt x="25987" y="73133"/>
                  </a:lnTo>
                  <a:lnTo>
                    <a:pt x="0" y="6422"/>
                  </a:lnTo>
                  <a:close/>
                </a:path>
              </a:pathLst>
            </a:custGeom>
            <a:solidFill>
              <a:srgbClr val="EED6C2"/>
            </a:solidFill>
            <a:ln w="12700">
              <a:miter lim="400000"/>
            </a:ln>
          </p:spPr>
          <p:txBody>
            <a:bodyPr wrap="square" lIns="28575" tIns="28575" rIns="28575" bIns="28575"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Freeform: Shape 87">
              <a:extLst>
                <a:ext uri="{FF2B5EF4-FFF2-40B4-BE49-F238E27FC236}">
                  <a16:creationId xmlns:a16="http://schemas.microsoft.com/office/drawing/2014/main" id="{FD87CC6D-2006-4942-8D1E-BDC7E5FA7DB1}"/>
                </a:ext>
              </a:extLst>
            </p:cNvPr>
            <p:cNvSpPr/>
            <p:nvPr/>
          </p:nvSpPr>
          <p:spPr>
            <a:xfrm>
              <a:off x="4308750" y="5510315"/>
              <a:ext cx="119863" cy="138259"/>
            </a:xfrm>
            <a:custGeom>
              <a:avLst/>
              <a:gdLst>
                <a:gd name="connsiteX0" fmla="*/ 63312 w 126723"/>
                <a:gd name="connsiteY0" fmla="*/ 0 h 146171"/>
                <a:gd name="connsiteX1" fmla="*/ 126723 w 126723"/>
                <a:gd name="connsiteY1" fmla="*/ 9007 h 146171"/>
                <a:gd name="connsiteX2" fmla="*/ 77012 w 126723"/>
                <a:gd name="connsiteY2" fmla="*/ 136808 h 146171"/>
                <a:gd name="connsiteX3" fmla="*/ 49711 w 126723"/>
                <a:gd name="connsiteY3" fmla="*/ 136808 h 146171"/>
                <a:gd name="connsiteX4" fmla="*/ 0 w 126723"/>
                <a:gd name="connsiteY4" fmla="*/ 9006 h 14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23" h="146171">
                  <a:moveTo>
                    <a:pt x="63312" y="0"/>
                  </a:moveTo>
                  <a:lnTo>
                    <a:pt x="126723" y="9007"/>
                  </a:lnTo>
                  <a:lnTo>
                    <a:pt x="77012" y="136808"/>
                  </a:lnTo>
                  <a:cubicBezTo>
                    <a:pt x="72159" y="149292"/>
                    <a:pt x="54463" y="149292"/>
                    <a:pt x="49711" y="136808"/>
                  </a:cubicBezTo>
                  <a:lnTo>
                    <a:pt x="0" y="9006"/>
                  </a:lnTo>
                  <a:close/>
                </a:path>
              </a:pathLst>
            </a:custGeom>
            <a:solidFill>
              <a:srgbClr val="ED8E4A"/>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Shape">
              <a:extLst>
                <a:ext uri="{FF2B5EF4-FFF2-40B4-BE49-F238E27FC236}">
                  <a16:creationId xmlns:a16="http://schemas.microsoft.com/office/drawing/2014/main" id="{6F861161-EF85-421A-9A1D-35266B1ABAA0}"/>
                </a:ext>
              </a:extLst>
            </p:cNvPr>
            <p:cNvSpPr/>
            <p:nvPr/>
          </p:nvSpPr>
          <p:spPr>
            <a:xfrm>
              <a:off x="3130169" y="2130342"/>
              <a:ext cx="1156156" cy="3123532"/>
            </a:xfrm>
            <a:custGeom>
              <a:avLst/>
              <a:gdLst>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3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839 w 21600"/>
                <a:gd name="connsiteY12" fmla="*/ 696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00" h="20953" extrusionOk="0">
                  <a:moveTo>
                    <a:pt x="21600" y="20760"/>
                  </a:moveTo>
                  <a:lnTo>
                    <a:pt x="21600" y="3878"/>
                  </a:lnTo>
                  <a:lnTo>
                    <a:pt x="21600" y="3878"/>
                  </a:lnTo>
                  <a:cubicBezTo>
                    <a:pt x="21600" y="3123"/>
                    <a:pt x="21139" y="2477"/>
                    <a:pt x="20350" y="1942"/>
                  </a:cubicBezTo>
                  <a:cubicBezTo>
                    <a:pt x="16535" y="-647"/>
                    <a:pt x="5063" y="-647"/>
                    <a:pt x="1248" y="1942"/>
                  </a:cubicBezTo>
                  <a:cubicBezTo>
                    <a:pt x="468" y="2472"/>
                    <a:pt x="8" y="3110"/>
                    <a:pt x="0" y="3858"/>
                  </a:cubicBezTo>
                  <a:lnTo>
                    <a:pt x="0" y="3858"/>
                  </a:lnTo>
                  <a:lnTo>
                    <a:pt x="0" y="3868"/>
                  </a:lnTo>
                  <a:lnTo>
                    <a:pt x="0" y="3878"/>
                  </a:lnTo>
                  <a:lnTo>
                    <a:pt x="0" y="3878"/>
                  </a:lnTo>
                  <a:cubicBezTo>
                    <a:pt x="8" y="4624"/>
                    <a:pt x="468" y="5263"/>
                    <a:pt x="1248" y="5793"/>
                  </a:cubicBezTo>
                  <a:cubicBezTo>
                    <a:pt x="2386" y="6565"/>
                    <a:pt x="4203" y="7107"/>
                    <a:pt x="6294" y="7418"/>
                  </a:cubicBezTo>
                  <a:cubicBezTo>
                    <a:pt x="6518" y="7241"/>
                    <a:pt x="6615" y="7140"/>
                    <a:pt x="6839" y="6963"/>
                  </a:cubicBezTo>
                  <a:cubicBezTo>
                    <a:pt x="5060" y="6698"/>
                    <a:pt x="3546" y="6024"/>
                    <a:pt x="2674" y="5508"/>
                  </a:cubicBezTo>
                  <a:cubicBezTo>
                    <a:pt x="1802" y="4992"/>
                    <a:pt x="1612" y="4507"/>
                    <a:pt x="1607" y="3868"/>
                  </a:cubicBezTo>
                  <a:cubicBezTo>
                    <a:pt x="1612" y="3227"/>
                    <a:pt x="2004" y="2681"/>
                    <a:pt x="2674" y="2228"/>
                  </a:cubicBezTo>
                  <a:cubicBezTo>
                    <a:pt x="5924" y="28"/>
                    <a:pt x="15674" y="28"/>
                    <a:pt x="18924" y="2228"/>
                  </a:cubicBezTo>
                  <a:cubicBezTo>
                    <a:pt x="19598" y="2684"/>
                    <a:pt x="19991" y="3233"/>
                    <a:pt x="19991" y="3878"/>
                  </a:cubicBezTo>
                  <a:lnTo>
                    <a:pt x="19991" y="3878"/>
                  </a:lnTo>
                  <a:lnTo>
                    <a:pt x="19991" y="20755"/>
                  </a:lnTo>
                  <a:lnTo>
                    <a:pt x="20033" y="20755"/>
                  </a:lnTo>
                  <a:cubicBezTo>
                    <a:pt x="20136" y="20869"/>
                    <a:pt x="20447" y="20953"/>
                    <a:pt x="20820" y="20953"/>
                  </a:cubicBezTo>
                  <a:cubicBezTo>
                    <a:pt x="21185" y="20953"/>
                    <a:pt x="21491" y="20871"/>
                    <a:pt x="21600" y="20760"/>
                  </a:cubicBezTo>
                  <a:close/>
                </a:path>
              </a:pathLst>
            </a:custGeom>
            <a:solidFill>
              <a:srgbClr val="F6BF69"/>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Shape">
              <a:extLst>
                <a:ext uri="{FF2B5EF4-FFF2-40B4-BE49-F238E27FC236}">
                  <a16:creationId xmlns:a16="http://schemas.microsoft.com/office/drawing/2014/main" id="{81EBF59B-60E0-4741-BA64-8451F12186F8}"/>
                </a:ext>
              </a:extLst>
            </p:cNvPr>
            <p:cNvSpPr/>
            <p:nvPr/>
          </p:nvSpPr>
          <p:spPr>
            <a:xfrm>
              <a:off x="3042040" y="2051028"/>
              <a:ext cx="1328449" cy="3234200"/>
            </a:xfrm>
            <a:custGeom>
              <a:avLst/>
              <a:gdLst/>
              <a:ahLst/>
              <a:cxnLst>
                <a:cxn ang="0">
                  <a:pos x="wd2" y="hd2"/>
                </a:cxn>
                <a:cxn ang="5400000">
                  <a:pos x="wd2" y="hd2"/>
                </a:cxn>
                <a:cxn ang="10800000">
                  <a:pos x="wd2" y="hd2"/>
                </a:cxn>
                <a:cxn ang="16200000">
                  <a:pos x="wd2" y="hd2"/>
                </a:cxn>
              </a:cxnLst>
              <a:rect l="0" t="0" r="r" b="b"/>
              <a:pathLst>
                <a:path w="21600" h="20795" extrusionOk="0">
                  <a:moveTo>
                    <a:pt x="21600" y="20795"/>
                  </a:moveTo>
                  <a:lnTo>
                    <a:pt x="21600" y="4270"/>
                  </a:lnTo>
                  <a:lnTo>
                    <a:pt x="21600" y="4270"/>
                  </a:lnTo>
                  <a:cubicBezTo>
                    <a:pt x="21600" y="3564"/>
                    <a:pt x="21268" y="2945"/>
                    <a:pt x="20684" y="2414"/>
                  </a:cubicBezTo>
                  <a:cubicBezTo>
                    <a:pt x="17155" y="-805"/>
                    <a:pt x="4445" y="-805"/>
                    <a:pt x="916" y="2414"/>
                  </a:cubicBezTo>
                  <a:cubicBezTo>
                    <a:pt x="338" y="2941"/>
                    <a:pt x="9" y="3553"/>
                    <a:pt x="1" y="4251"/>
                  </a:cubicBezTo>
                  <a:cubicBezTo>
                    <a:pt x="1" y="4251"/>
                    <a:pt x="0" y="4251"/>
                    <a:pt x="0" y="4251"/>
                  </a:cubicBezTo>
                  <a:cubicBezTo>
                    <a:pt x="0" y="4254"/>
                    <a:pt x="0" y="4257"/>
                    <a:pt x="0" y="4260"/>
                  </a:cubicBezTo>
                  <a:cubicBezTo>
                    <a:pt x="0" y="4264"/>
                    <a:pt x="0" y="4267"/>
                    <a:pt x="0" y="4270"/>
                  </a:cubicBezTo>
                  <a:cubicBezTo>
                    <a:pt x="0" y="4270"/>
                    <a:pt x="1" y="4270"/>
                    <a:pt x="1" y="4270"/>
                  </a:cubicBezTo>
                  <a:cubicBezTo>
                    <a:pt x="7" y="4968"/>
                    <a:pt x="338" y="5581"/>
                    <a:pt x="916" y="6106"/>
                  </a:cubicBezTo>
                  <a:cubicBezTo>
                    <a:pt x="1301" y="6458"/>
                    <a:pt x="1797" y="6772"/>
                    <a:pt x="2379" y="7047"/>
                  </a:cubicBezTo>
                  <a:cubicBezTo>
                    <a:pt x="2711" y="7204"/>
                    <a:pt x="3071" y="7349"/>
                    <a:pt x="3455" y="7481"/>
                  </a:cubicBezTo>
                  <a:cubicBezTo>
                    <a:pt x="3743" y="7580"/>
                    <a:pt x="4044" y="7672"/>
                    <a:pt x="4356" y="7757"/>
                  </a:cubicBezTo>
                  <a:cubicBezTo>
                    <a:pt x="4668" y="7842"/>
                    <a:pt x="4992" y="7920"/>
                    <a:pt x="5326" y="7990"/>
                  </a:cubicBezTo>
                  <a:cubicBezTo>
                    <a:pt x="5548" y="8038"/>
                    <a:pt x="5775" y="8082"/>
                    <a:pt x="6005" y="8123"/>
                  </a:cubicBezTo>
                  <a:cubicBezTo>
                    <a:pt x="6101" y="8140"/>
                    <a:pt x="6199" y="8156"/>
                    <a:pt x="6296" y="8172"/>
                  </a:cubicBezTo>
                  <a:lnTo>
                    <a:pt x="6880" y="7664"/>
                  </a:lnTo>
                  <a:cubicBezTo>
                    <a:pt x="5058" y="7365"/>
                    <a:pt x="3478" y="6846"/>
                    <a:pt x="2488" y="6106"/>
                  </a:cubicBezTo>
                  <a:cubicBezTo>
                    <a:pt x="1805" y="5595"/>
                    <a:pt x="1404" y="4980"/>
                    <a:pt x="1400" y="4260"/>
                  </a:cubicBezTo>
                  <a:cubicBezTo>
                    <a:pt x="1404" y="3540"/>
                    <a:pt x="1804" y="2925"/>
                    <a:pt x="2488" y="2415"/>
                  </a:cubicBezTo>
                  <a:cubicBezTo>
                    <a:pt x="5808" y="-67"/>
                    <a:pt x="15792" y="-67"/>
                    <a:pt x="19112" y="2415"/>
                  </a:cubicBezTo>
                  <a:cubicBezTo>
                    <a:pt x="19799" y="2928"/>
                    <a:pt x="20200" y="3546"/>
                    <a:pt x="20200" y="4270"/>
                  </a:cubicBezTo>
                  <a:lnTo>
                    <a:pt x="20200" y="4270"/>
                  </a:lnTo>
                  <a:lnTo>
                    <a:pt x="20200" y="20452"/>
                  </a:lnTo>
                  <a:cubicBezTo>
                    <a:pt x="20201" y="20450"/>
                    <a:pt x="20203" y="20449"/>
                    <a:pt x="20204" y="20447"/>
                  </a:cubicBezTo>
                  <a:lnTo>
                    <a:pt x="20240" y="20447"/>
                  </a:lnTo>
                  <a:cubicBezTo>
                    <a:pt x="20240" y="20639"/>
                    <a:pt x="20849" y="20795"/>
                    <a:pt x="21600" y="20795"/>
                  </a:cubicBezTo>
                  <a:close/>
                </a:path>
              </a:pathLst>
            </a:custGeom>
            <a:solidFill>
              <a:srgbClr val="F1A84E"/>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Shape">
              <a:extLst>
                <a:ext uri="{FF2B5EF4-FFF2-40B4-BE49-F238E27FC236}">
                  <a16:creationId xmlns:a16="http://schemas.microsoft.com/office/drawing/2014/main" id="{A1840666-8D11-4730-950C-3C1B109801FA}"/>
                </a:ext>
              </a:extLst>
            </p:cNvPr>
            <p:cNvSpPr/>
            <p:nvPr/>
          </p:nvSpPr>
          <p:spPr>
            <a:xfrm>
              <a:off x="2953913" y="1962899"/>
              <a:ext cx="1500474" cy="3320209"/>
            </a:xfrm>
            <a:custGeom>
              <a:avLst/>
              <a:gdLst/>
              <a:ahLst/>
              <a:cxnLst>
                <a:cxn ang="0">
                  <a:pos x="wd2" y="hd2"/>
                </a:cxn>
                <a:cxn ang="5400000">
                  <a:pos x="wd2" y="hd2"/>
                </a:cxn>
                <a:cxn ang="10800000">
                  <a:pos x="wd2" y="hd2"/>
                </a:cxn>
                <a:cxn ang="16200000">
                  <a:pos x="wd2" y="hd2"/>
                </a:cxn>
              </a:cxnLst>
              <a:rect l="0" t="0" r="r" b="b"/>
              <a:pathLst>
                <a:path w="21600" h="20815" extrusionOk="0">
                  <a:moveTo>
                    <a:pt x="6554" y="8460"/>
                  </a:moveTo>
                  <a:cubicBezTo>
                    <a:pt x="6350" y="8421"/>
                    <a:pt x="6149" y="8377"/>
                    <a:pt x="5952" y="8332"/>
                  </a:cubicBezTo>
                  <a:cubicBezTo>
                    <a:pt x="5657" y="8263"/>
                    <a:pt x="5370" y="8187"/>
                    <a:pt x="5094" y="8104"/>
                  </a:cubicBezTo>
                  <a:cubicBezTo>
                    <a:pt x="4817" y="8021"/>
                    <a:pt x="4551" y="7932"/>
                    <a:pt x="4296" y="7835"/>
                  </a:cubicBezTo>
                  <a:cubicBezTo>
                    <a:pt x="3956" y="7706"/>
                    <a:pt x="3637" y="7565"/>
                    <a:pt x="3343" y="7412"/>
                  </a:cubicBezTo>
                  <a:cubicBezTo>
                    <a:pt x="2828" y="7144"/>
                    <a:pt x="2389" y="6838"/>
                    <a:pt x="2048" y="6495"/>
                  </a:cubicBezTo>
                  <a:cubicBezTo>
                    <a:pt x="1534" y="5979"/>
                    <a:pt x="1241" y="5379"/>
                    <a:pt x="1238" y="4694"/>
                  </a:cubicBezTo>
                  <a:cubicBezTo>
                    <a:pt x="1241" y="4009"/>
                    <a:pt x="1535" y="3409"/>
                    <a:pt x="2048" y="2893"/>
                  </a:cubicBezTo>
                  <a:cubicBezTo>
                    <a:pt x="5172" y="-245"/>
                    <a:pt x="16425" y="-245"/>
                    <a:pt x="19550" y="2893"/>
                  </a:cubicBezTo>
                  <a:cubicBezTo>
                    <a:pt x="20066" y="3411"/>
                    <a:pt x="20361" y="4014"/>
                    <a:pt x="20361" y="4703"/>
                  </a:cubicBezTo>
                  <a:lnTo>
                    <a:pt x="20361" y="4703"/>
                  </a:lnTo>
                  <a:lnTo>
                    <a:pt x="20361" y="20815"/>
                  </a:lnTo>
                  <a:cubicBezTo>
                    <a:pt x="21025" y="20815"/>
                    <a:pt x="21564" y="20663"/>
                    <a:pt x="21564" y="20476"/>
                  </a:cubicBezTo>
                  <a:lnTo>
                    <a:pt x="21596" y="20476"/>
                  </a:lnTo>
                  <a:cubicBezTo>
                    <a:pt x="21597" y="20477"/>
                    <a:pt x="21599" y="20479"/>
                    <a:pt x="21600" y="20480"/>
                  </a:cubicBezTo>
                  <a:lnTo>
                    <a:pt x="21600" y="4704"/>
                  </a:lnTo>
                  <a:lnTo>
                    <a:pt x="21600" y="4704"/>
                  </a:lnTo>
                  <a:cubicBezTo>
                    <a:pt x="21600" y="3787"/>
                    <a:pt x="21138" y="3005"/>
                    <a:pt x="20350" y="2356"/>
                  </a:cubicBezTo>
                  <a:cubicBezTo>
                    <a:pt x="16534" y="-785"/>
                    <a:pt x="5064" y="-785"/>
                    <a:pt x="1248" y="2356"/>
                  </a:cubicBezTo>
                  <a:cubicBezTo>
                    <a:pt x="466" y="3000"/>
                    <a:pt x="6" y="3776"/>
                    <a:pt x="0" y="4685"/>
                  </a:cubicBezTo>
                  <a:cubicBezTo>
                    <a:pt x="0" y="4685"/>
                    <a:pt x="0" y="4685"/>
                    <a:pt x="0" y="4685"/>
                  </a:cubicBezTo>
                  <a:cubicBezTo>
                    <a:pt x="0" y="4688"/>
                    <a:pt x="0" y="4691"/>
                    <a:pt x="0" y="4694"/>
                  </a:cubicBezTo>
                  <a:cubicBezTo>
                    <a:pt x="0" y="4697"/>
                    <a:pt x="0" y="4701"/>
                    <a:pt x="0" y="4703"/>
                  </a:cubicBezTo>
                  <a:cubicBezTo>
                    <a:pt x="0" y="4703"/>
                    <a:pt x="0" y="4703"/>
                    <a:pt x="0" y="4703"/>
                  </a:cubicBezTo>
                  <a:cubicBezTo>
                    <a:pt x="6" y="5612"/>
                    <a:pt x="467" y="6388"/>
                    <a:pt x="1248" y="7032"/>
                  </a:cubicBezTo>
                  <a:cubicBezTo>
                    <a:pt x="2386" y="7969"/>
                    <a:pt x="4204" y="8626"/>
                    <a:pt x="6296" y="9003"/>
                  </a:cubicBezTo>
                  <a:lnTo>
                    <a:pt x="6813" y="8508"/>
                  </a:lnTo>
                  <a:cubicBezTo>
                    <a:pt x="6725" y="8492"/>
                    <a:pt x="6639" y="8477"/>
                    <a:pt x="6554" y="8460"/>
                  </a:cubicBezTo>
                  <a:close/>
                </a:path>
              </a:pathLst>
            </a:custGeom>
            <a:solidFill>
              <a:srgbClr val="F0A04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Shape">
              <a:extLst>
                <a:ext uri="{FF2B5EF4-FFF2-40B4-BE49-F238E27FC236}">
                  <a16:creationId xmlns:a16="http://schemas.microsoft.com/office/drawing/2014/main" id="{CB738F6E-A739-4C25-8E40-5BBBF73F2BA0}"/>
                </a:ext>
              </a:extLst>
            </p:cNvPr>
            <p:cNvSpPr/>
            <p:nvPr/>
          </p:nvSpPr>
          <p:spPr>
            <a:xfrm>
              <a:off x="2865784" y="1874770"/>
              <a:ext cx="1672588" cy="3381772"/>
            </a:xfrm>
            <a:custGeom>
              <a:avLst/>
              <a:gdLst/>
              <a:ahLst/>
              <a:cxnLst>
                <a:cxn ang="0">
                  <a:pos x="wd2" y="hd2"/>
                </a:cxn>
                <a:cxn ang="5400000">
                  <a:pos x="wd2" y="hd2"/>
                </a:cxn>
                <a:cxn ang="10800000">
                  <a:pos x="wd2" y="hd2"/>
                </a:cxn>
                <a:cxn ang="16200000">
                  <a:pos x="wd2" y="hd2"/>
                </a:cxn>
              </a:cxnLst>
              <a:rect l="0" t="0" r="r" b="b"/>
              <a:pathLst>
                <a:path w="21600" h="20745" extrusionOk="0">
                  <a:moveTo>
                    <a:pt x="21572" y="20564"/>
                  </a:moveTo>
                  <a:lnTo>
                    <a:pt x="21600" y="20564"/>
                  </a:lnTo>
                  <a:lnTo>
                    <a:pt x="21600" y="5131"/>
                  </a:lnTo>
                  <a:cubicBezTo>
                    <a:pt x="21600" y="4129"/>
                    <a:pt x="21137" y="3274"/>
                    <a:pt x="20346" y="2565"/>
                  </a:cubicBezTo>
                  <a:cubicBezTo>
                    <a:pt x="16527" y="-855"/>
                    <a:pt x="5071" y="-855"/>
                    <a:pt x="1253" y="2565"/>
                  </a:cubicBezTo>
                  <a:cubicBezTo>
                    <a:pt x="468" y="3269"/>
                    <a:pt x="6" y="4118"/>
                    <a:pt x="0" y="5112"/>
                  </a:cubicBezTo>
                  <a:cubicBezTo>
                    <a:pt x="0" y="5112"/>
                    <a:pt x="0" y="5112"/>
                    <a:pt x="0" y="5112"/>
                  </a:cubicBezTo>
                  <a:cubicBezTo>
                    <a:pt x="0" y="5115"/>
                    <a:pt x="0" y="5118"/>
                    <a:pt x="0" y="5121"/>
                  </a:cubicBezTo>
                  <a:cubicBezTo>
                    <a:pt x="0" y="5124"/>
                    <a:pt x="0" y="5127"/>
                    <a:pt x="0" y="5130"/>
                  </a:cubicBezTo>
                  <a:cubicBezTo>
                    <a:pt x="0" y="5130"/>
                    <a:pt x="0" y="5130"/>
                    <a:pt x="0" y="5130"/>
                  </a:cubicBezTo>
                  <a:cubicBezTo>
                    <a:pt x="6" y="6124"/>
                    <a:pt x="468" y="6972"/>
                    <a:pt x="1253" y="7676"/>
                  </a:cubicBezTo>
                  <a:cubicBezTo>
                    <a:pt x="2391" y="8695"/>
                    <a:pt x="4208" y="9411"/>
                    <a:pt x="6297" y="9823"/>
                  </a:cubicBezTo>
                  <a:lnTo>
                    <a:pt x="6760" y="9338"/>
                  </a:lnTo>
                  <a:cubicBezTo>
                    <a:pt x="4882" y="8968"/>
                    <a:pt x="3252" y="8325"/>
                    <a:pt x="2232" y="7409"/>
                  </a:cubicBezTo>
                  <a:cubicBezTo>
                    <a:pt x="1527" y="6776"/>
                    <a:pt x="1114" y="6013"/>
                    <a:pt x="1111" y="5121"/>
                  </a:cubicBezTo>
                  <a:cubicBezTo>
                    <a:pt x="1114" y="4228"/>
                    <a:pt x="1527" y="3466"/>
                    <a:pt x="2232" y="2833"/>
                  </a:cubicBezTo>
                  <a:cubicBezTo>
                    <a:pt x="5655" y="-240"/>
                    <a:pt x="15946" y="-240"/>
                    <a:pt x="19368" y="2833"/>
                  </a:cubicBezTo>
                  <a:cubicBezTo>
                    <a:pt x="20075" y="3468"/>
                    <a:pt x="20489" y="4234"/>
                    <a:pt x="20489" y="5131"/>
                  </a:cubicBezTo>
                  <a:lnTo>
                    <a:pt x="20489" y="5131"/>
                  </a:lnTo>
                  <a:lnTo>
                    <a:pt x="20489" y="20568"/>
                  </a:lnTo>
                  <a:cubicBezTo>
                    <a:pt x="20564" y="20670"/>
                    <a:pt x="20776" y="20745"/>
                    <a:pt x="21029" y="20745"/>
                  </a:cubicBezTo>
                  <a:cubicBezTo>
                    <a:pt x="21285" y="20745"/>
                    <a:pt x="21500" y="20668"/>
                    <a:pt x="21572" y="20564"/>
                  </a:cubicBezTo>
                  <a:close/>
                </a:path>
              </a:pathLst>
            </a:custGeom>
            <a:solidFill>
              <a:srgbClr val="ED8E4A"/>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Shape">
              <a:extLst>
                <a:ext uri="{FF2B5EF4-FFF2-40B4-BE49-F238E27FC236}">
                  <a16:creationId xmlns:a16="http://schemas.microsoft.com/office/drawing/2014/main" id="{07922EDD-76EA-415B-9321-33449E0DBE20}"/>
                </a:ext>
              </a:extLst>
            </p:cNvPr>
            <p:cNvSpPr/>
            <p:nvPr/>
          </p:nvSpPr>
          <p:spPr>
            <a:xfrm>
              <a:off x="3353291" y="3163543"/>
              <a:ext cx="365381" cy="415967"/>
            </a:xfrm>
            <a:custGeom>
              <a:avLst/>
              <a:gdLst/>
              <a:ahLst/>
              <a:cxnLst>
                <a:cxn ang="0">
                  <a:pos x="wd2" y="hd2"/>
                </a:cxn>
                <a:cxn ang="5400000">
                  <a:pos x="wd2" y="hd2"/>
                </a:cxn>
                <a:cxn ang="10800000">
                  <a:pos x="wd2" y="hd2"/>
                </a:cxn>
                <a:cxn ang="16200000">
                  <a:pos x="wd2" y="hd2"/>
                </a:cxn>
              </a:cxnLst>
              <a:rect l="0" t="0" r="r" b="b"/>
              <a:pathLst>
                <a:path w="21600" h="21600" extrusionOk="0">
                  <a:moveTo>
                    <a:pt x="21600" y="5212"/>
                  </a:moveTo>
                  <a:lnTo>
                    <a:pt x="18912" y="4155"/>
                  </a:lnTo>
                  <a:lnTo>
                    <a:pt x="17849" y="3734"/>
                  </a:lnTo>
                  <a:lnTo>
                    <a:pt x="16645" y="3263"/>
                  </a:lnTo>
                  <a:lnTo>
                    <a:pt x="15583" y="2842"/>
                  </a:lnTo>
                  <a:lnTo>
                    <a:pt x="14384" y="2370"/>
                  </a:lnTo>
                  <a:lnTo>
                    <a:pt x="13316" y="1954"/>
                  </a:lnTo>
                  <a:lnTo>
                    <a:pt x="12118" y="1478"/>
                  </a:lnTo>
                  <a:lnTo>
                    <a:pt x="11050" y="1062"/>
                  </a:lnTo>
                  <a:lnTo>
                    <a:pt x="8362" y="0"/>
                  </a:lnTo>
                  <a:lnTo>
                    <a:pt x="0" y="16388"/>
                  </a:lnTo>
                  <a:lnTo>
                    <a:pt x="2688" y="17445"/>
                  </a:lnTo>
                  <a:lnTo>
                    <a:pt x="3756" y="17866"/>
                  </a:lnTo>
                  <a:lnTo>
                    <a:pt x="4955" y="18337"/>
                  </a:lnTo>
                  <a:lnTo>
                    <a:pt x="6017" y="18758"/>
                  </a:lnTo>
                  <a:lnTo>
                    <a:pt x="7221" y="19230"/>
                  </a:lnTo>
                  <a:lnTo>
                    <a:pt x="8284" y="19651"/>
                  </a:lnTo>
                  <a:lnTo>
                    <a:pt x="9482" y="20122"/>
                  </a:lnTo>
                  <a:lnTo>
                    <a:pt x="10550" y="20543"/>
                  </a:lnTo>
                  <a:lnTo>
                    <a:pt x="13238" y="21600"/>
                  </a:lnTo>
                  <a:close/>
                </a:path>
              </a:pathLst>
            </a:custGeom>
            <a:solidFill>
              <a:srgbClr val="BDBEB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Shape">
              <a:extLst>
                <a:ext uri="{FF2B5EF4-FFF2-40B4-BE49-F238E27FC236}">
                  <a16:creationId xmlns:a16="http://schemas.microsoft.com/office/drawing/2014/main" id="{17258FA4-775E-4361-9643-CEB4AE402EBA}"/>
                </a:ext>
              </a:extLst>
            </p:cNvPr>
            <p:cNvSpPr/>
            <p:nvPr/>
          </p:nvSpPr>
          <p:spPr>
            <a:xfrm>
              <a:off x="3511921" y="3234043"/>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Shape">
              <a:extLst>
                <a:ext uri="{FF2B5EF4-FFF2-40B4-BE49-F238E27FC236}">
                  <a16:creationId xmlns:a16="http://schemas.microsoft.com/office/drawing/2014/main" id="{DB581FD4-00C4-4D0E-A591-2D4B13090AD2}"/>
                </a:ext>
              </a:extLst>
            </p:cNvPr>
            <p:cNvSpPr/>
            <p:nvPr/>
          </p:nvSpPr>
          <p:spPr>
            <a:xfrm>
              <a:off x="3476671" y="3216417"/>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Shape">
              <a:extLst>
                <a:ext uri="{FF2B5EF4-FFF2-40B4-BE49-F238E27FC236}">
                  <a16:creationId xmlns:a16="http://schemas.microsoft.com/office/drawing/2014/main" id="{A14542E0-5E07-4A29-ADF3-98223732C394}"/>
                </a:ext>
              </a:extLst>
            </p:cNvPr>
            <p:cNvSpPr/>
            <p:nvPr/>
          </p:nvSpPr>
          <p:spPr>
            <a:xfrm>
              <a:off x="3432606" y="3198792"/>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Shape">
              <a:extLst>
                <a:ext uri="{FF2B5EF4-FFF2-40B4-BE49-F238E27FC236}">
                  <a16:creationId xmlns:a16="http://schemas.microsoft.com/office/drawing/2014/main" id="{766A9991-1865-475C-A56F-FE6743A47DC3}"/>
                </a:ext>
              </a:extLst>
            </p:cNvPr>
            <p:cNvSpPr/>
            <p:nvPr/>
          </p:nvSpPr>
          <p:spPr>
            <a:xfrm>
              <a:off x="3392155" y="3182441"/>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Shape">
              <a:extLst>
                <a:ext uri="{FF2B5EF4-FFF2-40B4-BE49-F238E27FC236}">
                  <a16:creationId xmlns:a16="http://schemas.microsoft.com/office/drawing/2014/main" id="{19F96260-A06A-426E-B346-3FC7B24665D7}"/>
                </a:ext>
              </a:extLst>
            </p:cNvPr>
            <p:cNvSpPr/>
            <p:nvPr/>
          </p:nvSpPr>
          <p:spPr>
            <a:xfrm>
              <a:off x="3570628" y="3260063"/>
              <a:ext cx="298025" cy="372579"/>
            </a:xfrm>
            <a:custGeom>
              <a:avLst/>
              <a:gdLst/>
              <a:ahLst/>
              <a:cxnLst>
                <a:cxn ang="0">
                  <a:pos x="wd2" y="hd2"/>
                </a:cxn>
                <a:cxn ang="5400000">
                  <a:pos x="wd2" y="hd2"/>
                </a:cxn>
                <a:cxn ang="10800000">
                  <a:pos x="wd2" y="hd2"/>
                </a:cxn>
                <a:cxn ang="16200000">
                  <a:pos x="wd2" y="hd2"/>
                </a:cxn>
              </a:cxnLst>
              <a:rect l="0" t="0" r="r" b="b"/>
              <a:pathLst>
                <a:path w="20882" h="21022" extrusionOk="0">
                  <a:moveTo>
                    <a:pt x="14770" y="18542"/>
                  </a:moveTo>
                  <a:lnTo>
                    <a:pt x="20427" y="8388"/>
                  </a:lnTo>
                  <a:cubicBezTo>
                    <a:pt x="21600" y="6275"/>
                    <a:pt x="20427" y="3794"/>
                    <a:pt x="17809" y="2849"/>
                  </a:cubicBezTo>
                  <a:lnTo>
                    <a:pt x="9911" y="0"/>
                  </a:lnTo>
                  <a:lnTo>
                    <a:pt x="0" y="17806"/>
                  </a:lnTo>
                  <a:lnTo>
                    <a:pt x="7898" y="20655"/>
                  </a:lnTo>
                  <a:cubicBezTo>
                    <a:pt x="10516" y="21600"/>
                    <a:pt x="13597" y="20655"/>
                    <a:pt x="14770" y="18542"/>
                  </a:cubicBezTo>
                  <a:close/>
                </a:path>
              </a:pathLst>
            </a:custGeom>
            <a:solidFill>
              <a:srgbClr val="D8848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37" name="Shape">
            <a:extLst>
              <a:ext uri="{FF2B5EF4-FFF2-40B4-BE49-F238E27FC236}">
                <a16:creationId xmlns:a16="http://schemas.microsoft.com/office/drawing/2014/main" id="{B1618A8C-B2AB-4021-B753-BC994325F906}"/>
              </a:ext>
            </a:extLst>
          </p:cNvPr>
          <p:cNvSpPr/>
          <p:nvPr/>
        </p:nvSpPr>
        <p:spPr>
          <a:xfrm>
            <a:off x="4749452" y="2328968"/>
            <a:ext cx="746976" cy="746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4" y="0"/>
                  <a:pt x="0" y="4837"/>
                  <a:pt x="0" y="10800"/>
                </a:cubicBezTo>
                <a:lnTo>
                  <a:pt x="0" y="10800"/>
                </a:lnTo>
                <a:cubicBezTo>
                  <a:pt x="0" y="16766"/>
                  <a:pt x="4837" y="21600"/>
                  <a:pt x="10800" y="21600"/>
                </a:cubicBezTo>
                <a:lnTo>
                  <a:pt x="21600" y="21600"/>
                </a:lnTo>
                <a:lnTo>
                  <a:pt x="21600" y="10800"/>
                </a:lnTo>
                <a:cubicBezTo>
                  <a:pt x="21600" y="4837"/>
                  <a:pt x="16766" y="0"/>
                  <a:pt x="10800" y="0"/>
                </a:cubicBezTo>
                <a:close/>
              </a:path>
            </a:pathLst>
          </a:custGeom>
          <a:solidFill>
            <a:srgbClr val="ED8E4A"/>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ángulo 37">
            <a:extLst>
              <a:ext uri="{FF2B5EF4-FFF2-40B4-BE49-F238E27FC236}">
                <a16:creationId xmlns:a16="http://schemas.microsoft.com/office/drawing/2014/main" id="{ACCCE511-325C-4579-9AA2-3637694268EA}"/>
              </a:ext>
            </a:extLst>
          </p:cNvPr>
          <p:cNvSpPr/>
          <p:nvPr/>
        </p:nvSpPr>
        <p:spPr>
          <a:xfrm>
            <a:off x="4005772" y="4203025"/>
            <a:ext cx="1672589" cy="954107"/>
          </a:xfrm>
          <a:prstGeom prst="rect">
            <a:avLst/>
          </a:prstGeom>
        </p:spPr>
        <p:txBody>
          <a:bodyPr wrap="square">
            <a:spAutoFit/>
          </a:bodyPr>
          <a:lstStyle/>
          <a:p>
            <a:pPr lvl="0" algn="ctr"/>
            <a:r>
              <a:rPr lang="es-CO" sz="1400" b="1" dirty="0"/>
              <a:t>Vinculación de Funcionarios Administrativos y  Docentes de Planta </a:t>
            </a:r>
          </a:p>
        </p:txBody>
      </p:sp>
      <p:grpSp>
        <p:nvGrpSpPr>
          <p:cNvPr id="39" name="Group 7">
            <a:extLst>
              <a:ext uri="{FF2B5EF4-FFF2-40B4-BE49-F238E27FC236}">
                <a16:creationId xmlns:a16="http://schemas.microsoft.com/office/drawing/2014/main" id="{A3628EC5-3276-4668-A1B8-026386173D93}"/>
              </a:ext>
            </a:extLst>
          </p:cNvPr>
          <p:cNvGrpSpPr/>
          <p:nvPr/>
        </p:nvGrpSpPr>
        <p:grpSpPr>
          <a:xfrm>
            <a:off x="6130600" y="1926214"/>
            <a:ext cx="1675056" cy="3773804"/>
            <a:chOff x="4771574" y="1874770"/>
            <a:chExt cx="1675056" cy="3773804"/>
          </a:xfrm>
        </p:grpSpPr>
        <p:sp>
          <p:nvSpPr>
            <p:cNvPr id="40" name="Freeform: Shape 89">
              <a:extLst>
                <a:ext uri="{FF2B5EF4-FFF2-40B4-BE49-F238E27FC236}">
                  <a16:creationId xmlns:a16="http://schemas.microsoft.com/office/drawing/2014/main" id="{3051AE22-B0D6-4BF7-9C13-4813071308E8}"/>
                </a:ext>
              </a:extLst>
            </p:cNvPr>
            <p:cNvSpPr/>
            <p:nvPr/>
          </p:nvSpPr>
          <p:spPr>
            <a:xfrm>
              <a:off x="4771574" y="1874770"/>
              <a:ext cx="1673117" cy="3771458"/>
            </a:xfrm>
            <a:custGeom>
              <a:avLst/>
              <a:gdLst>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588934 w 1768863"/>
                <a:gd name="connsiteY28" fmla="*/ 1724054 h 3987282"/>
                <a:gd name="connsiteX29" fmla="*/ 610376 w 1768863"/>
                <a:gd name="connsiteY29" fmla="*/ 1733643 h 3987282"/>
                <a:gd name="connsiteX30" fmla="*/ 629369 w 1768863"/>
                <a:gd name="connsiteY30" fmla="*/ 1742215 h 3987282"/>
                <a:gd name="connsiteX31" fmla="*/ 650901 w 1768863"/>
                <a:gd name="connsiteY31" fmla="*/ 1751824 h 3987282"/>
                <a:gd name="connsiteX32" fmla="*/ 669912 w 1768863"/>
                <a:gd name="connsiteY32" fmla="*/ 1760396 h 3987282"/>
                <a:gd name="connsiteX33" fmla="*/ 691336 w 1768863"/>
                <a:gd name="connsiteY33" fmla="*/ 1769985 h 3987282"/>
                <a:gd name="connsiteX34" fmla="*/ 710436 w 1768863"/>
                <a:gd name="connsiteY34" fmla="*/ 1778557 h 3987282"/>
                <a:gd name="connsiteX35" fmla="*/ 754247 w 1768863"/>
                <a:gd name="connsiteY35" fmla="*/ 1798170 h 3987282"/>
                <a:gd name="connsiteX36" fmla="*/ 753732 w 1768863"/>
                <a:gd name="connsiteY36" fmla="*/ 1800184 h 3987282"/>
                <a:gd name="connsiteX37" fmla="*/ 753405 w 1768863"/>
                <a:gd name="connsiteY37" fmla="*/ 1800000 h 3987282"/>
                <a:gd name="connsiteX38" fmla="*/ 516328 w 1768863"/>
                <a:gd name="connsiteY38" fmla="*/ 1693672 h 3987282"/>
                <a:gd name="connsiteX39" fmla="*/ 516164 w 1768863"/>
                <a:gd name="connsiteY39" fmla="*/ 1694041 h 3987282"/>
                <a:gd name="connsiteX40" fmla="*/ 515837 w 1768863"/>
                <a:gd name="connsiteY40" fmla="*/ 1693857 h 3987282"/>
                <a:gd name="connsiteX41" fmla="*/ 102692 w 1768863"/>
                <a:gd name="connsiteY41" fmla="*/ 1323741 h 3987282"/>
                <a:gd name="connsiteX42" fmla="*/ 0 w 1768863"/>
                <a:gd name="connsiteY42" fmla="*/ 885140 h 3987282"/>
                <a:gd name="connsiteX43" fmla="*/ 0 w 1768863"/>
                <a:gd name="connsiteY43" fmla="*/ 884771 h 3987282"/>
                <a:gd name="connsiteX44" fmla="*/ 0 w 1768863"/>
                <a:gd name="connsiteY44" fmla="*/ 883848 h 3987282"/>
                <a:gd name="connsiteX45" fmla="*/ 0 w 1768863"/>
                <a:gd name="connsiteY45" fmla="*/ 883109 h 3987282"/>
                <a:gd name="connsiteX46" fmla="*/ 0 w 1768863"/>
                <a:gd name="connsiteY46" fmla="*/ 882186 h 3987282"/>
                <a:gd name="connsiteX47" fmla="*/ 0 w 1768863"/>
                <a:gd name="connsiteY47" fmla="*/ 881448 h 3987282"/>
                <a:gd name="connsiteX48" fmla="*/ 0 w 1768863"/>
                <a:gd name="connsiteY48" fmla="*/ 881079 h 3987282"/>
                <a:gd name="connsiteX49" fmla="*/ 102692 w 1768863"/>
                <a:gd name="connsiteY49" fmla="*/ 442293 h 3987282"/>
                <a:gd name="connsiteX50" fmla="*/ 246822 w 1768863"/>
                <a:gd name="connsiteY50" fmla="*/ 248836 h 3987282"/>
                <a:gd name="connsiteX51" fmla="*/ 434928 w 1768863"/>
                <a:gd name="connsiteY51" fmla="*/ 110573 h 3987282"/>
                <a:gd name="connsiteX52" fmla="*/ 884514 w 1768863"/>
                <a:gd name="connsiteY5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610376 w 1768863"/>
                <a:gd name="connsiteY28" fmla="*/ 1733643 h 3987282"/>
                <a:gd name="connsiteX29" fmla="*/ 629369 w 1768863"/>
                <a:gd name="connsiteY29" fmla="*/ 1742215 h 3987282"/>
                <a:gd name="connsiteX30" fmla="*/ 650901 w 1768863"/>
                <a:gd name="connsiteY30" fmla="*/ 1751824 h 3987282"/>
                <a:gd name="connsiteX31" fmla="*/ 669912 w 1768863"/>
                <a:gd name="connsiteY31" fmla="*/ 1760396 h 3987282"/>
                <a:gd name="connsiteX32" fmla="*/ 691336 w 1768863"/>
                <a:gd name="connsiteY32" fmla="*/ 1769985 h 3987282"/>
                <a:gd name="connsiteX33" fmla="*/ 710436 w 1768863"/>
                <a:gd name="connsiteY33" fmla="*/ 1778557 h 3987282"/>
                <a:gd name="connsiteX34" fmla="*/ 754247 w 1768863"/>
                <a:gd name="connsiteY34" fmla="*/ 1798170 h 3987282"/>
                <a:gd name="connsiteX35" fmla="*/ 753732 w 1768863"/>
                <a:gd name="connsiteY35" fmla="*/ 1800184 h 3987282"/>
                <a:gd name="connsiteX36" fmla="*/ 753405 w 1768863"/>
                <a:gd name="connsiteY36" fmla="*/ 1800000 h 3987282"/>
                <a:gd name="connsiteX37" fmla="*/ 516328 w 1768863"/>
                <a:gd name="connsiteY37" fmla="*/ 1693672 h 3987282"/>
                <a:gd name="connsiteX38" fmla="*/ 516164 w 1768863"/>
                <a:gd name="connsiteY38" fmla="*/ 1694041 h 3987282"/>
                <a:gd name="connsiteX39" fmla="*/ 515837 w 1768863"/>
                <a:gd name="connsiteY39" fmla="*/ 1693857 h 3987282"/>
                <a:gd name="connsiteX40" fmla="*/ 102692 w 1768863"/>
                <a:gd name="connsiteY40" fmla="*/ 1323741 h 3987282"/>
                <a:gd name="connsiteX41" fmla="*/ 0 w 1768863"/>
                <a:gd name="connsiteY41" fmla="*/ 885140 h 3987282"/>
                <a:gd name="connsiteX42" fmla="*/ 0 w 1768863"/>
                <a:gd name="connsiteY42" fmla="*/ 884771 h 3987282"/>
                <a:gd name="connsiteX43" fmla="*/ 0 w 1768863"/>
                <a:gd name="connsiteY43" fmla="*/ 883848 h 3987282"/>
                <a:gd name="connsiteX44" fmla="*/ 0 w 1768863"/>
                <a:gd name="connsiteY44" fmla="*/ 883109 h 3987282"/>
                <a:gd name="connsiteX45" fmla="*/ 0 w 1768863"/>
                <a:gd name="connsiteY45" fmla="*/ 882186 h 3987282"/>
                <a:gd name="connsiteX46" fmla="*/ 0 w 1768863"/>
                <a:gd name="connsiteY46" fmla="*/ 881448 h 3987282"/>
                <a:gd name="connsiteX47" fmla="*/ 0 w 1768863"/>
                <a:gd name="connsiteY47" fmla="*/ 881079 h 3987282"/>
                <a:gd name="connsiteX48" fmla="*/ 102692 w 1768863"/>
                <a:gd name="connsiteY48" fmla="*/ 442293 h 3987282"/>
                <a:gd name="connsiteX49" fmla="*/ 246822 w 1768863"/>
                <a:gd name="connsiteY49" fmla="*/ 248836 h 3987282"/>
                <a:gd name="connsiteX50" fmla="*/ 434928 w 1768863"/>
                <a:gd name="connsiteY50" fmla="*/ 110573 h 3987282"/>
                <a:gd name="connsiteX51" fmla="*/ 884514 w 1768863"/>
                <a:gd name="connsiteY5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29369 w 1768863"/>
                <a:gd name="connsiteY28" fmla="*/ 1742215 h 3987282"/>
                <a:gd name="connsiteX29" fmla="*/ 650901 w 1768863"/>
                <a:gd name="connsiteY29" fmla="*/ 1751824 h 3987282"/>
                <a:gd name="connsiteX30" fmla="*/ 669912 w 1768863"/>
                <a:gd name="connsiteY30" fmla="*/ 1760396 h 3987282"/>
                <a:gd name="connsiteX31" fmla="*/ 691336 w 1768863"/>
                <a:gd name="connsiteY31" fmla="*/ 1769985 h 3987282"/>
                <a:gd name="connsiteX32" fmla="*/ 710436 w 1768863"/>
                <a:gd name="connsiteY32" fmla="*/ 1778557 h 3987282"/>
                <a:gd name="connsiteX33" fmla="*/ 754247 w 1768863"/>
                <a:gd name="connsiteY33" fmla="*/ 1798170 h 3987282"/>
                <a:gd name="connsiteX34" fmla="*/ 753732 w 1768863"/>
                <a:gd name="connsiteY34" fmla="*/ 1800184 h 3987282"/>
                <a:gd name="connsiteX35" fmla="*/ 753405 w 1768863"/>
                <a:gd name="connsiteY35" fmla="*/ 1800000 h 3987282"/>
                <a:gd name="connsiteX36" fmla="*/ 516328 w 1768863"/>
                <a:gd name="connsiteY36" fmla="*/ 1693672 h 3987282"/>
                <a:gd name="connsiteX37" fmla="*/ 516164 w 1768863"/>
                <a:gd name="connsiteY37" fmla="*/ 1694041 h 3987282"/>
                <a:gd name="connsiteX38" fmla="*/ 515837 w 1768863"/>
                <a:gd name="connsiteY38" fmla="*/ 1693857 h 3987282"/>
                <a:gd name="connsiteX39" fmla="*/ 102692 w 1768863"/>
                <a:gd name="connsiteY39" fmla="*/ 1323741 h 3987282"/>
                <a:gd name="connsiteX40" fmla="*/ 0 w 1768863"/>
                <a:gd name="connsiteY40" fmla="*/ 885140 h 3987282"/>
                <a:gd name="connsiteX41" fmla="*/ 0 w 1768863"/>
                <a:gd name="connsiteY41" fmla="*/ 884771 h 3987282"/>
                <a:gd name="connsiteX42" fmla="*/ 0 w 1768863"/>
                <a:gd name="connsiteY42" fmla="*/ 883848 h 3987282"/>
                <a:gd name="connsiteX43" fmla="*/ 0 w 1768863"/>
                <a:gd name="connsiteY43" fmla="*/ 883109 h 3987282"/>
                <a:gd name="connsiteX44" fmla="*/ 0 w 1768863"/>
                <a:gd name="connsiteY44" fmla="*/ 882186 h 3987282"/>
                <a:gd name="connsiteX45" fmla="*/ 0 w 1768863"/>
                <a:gd name="connsiteY45" fmla="*/ 881448 h 3987282"/>
                <a:gd name="connsiteX46" fmla="*/ 0 w 1768863"/>
                <a:gd name="connsiteY46" fmla="*/ 881079 h 3987282"/>
                <a:gd name="connsiteX47" fmla="*/ 102692 w 1768863"/>
                <a:gd name="connsiteY47" fmla="*/ 442293 h 3987282"/>
                <a:gd name="connsiteX48" fmla="*/ 246822 w 1768863"/>
                <a:gd name="connsiteY48" fmla="*/ 248836 h 3987282"/>
                <a:gd name="connsiteX49" fmla="*/ 434928 w 1768863"/>
                <a:gd name="connsiteY49" fmla="*/ 110573 h 3987282"/>
                <a:gd name="connsiteX50" fmla="*/ 884514 w 1768863"/>
                <a:gd name="connsiteY5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50901 w 1768863"/>
                <a:gd name="connsiteY28" fmla="*/ 1751824 h 3987282"/>
                <a:gd name="connsiteX29" fmla="*/ 669912 w 1768863"/>
                <a:gd name="connsiteY29" fmla="*/ 1760396 h 3987282"/>
                <a:gd name="connsiteX30" fmla="*/ 691336 w 1768863"/>
                <a:gd name="connsiteY30" fmla="*/ 1769985 h 3987282"/>
                <a:gd name="connsiteX31" fmla="*/ 710436 w 1768863"/>
                <a:gd name="connsiteY31" fmla="*/ 1778557 h 3987282"/>
                <a:gd name="connsiteX32" fmla="*/ 754247 w 1768863"/>
                <a:gd name="connsiteY32" fmla="*/ 1798170 h 3987282"/>
                <a:gd name="connsiteX33" fmla="*/ 753732 w 1768863"/>
                <a:gd name="connsiteY33" fmla="*/ 1800184 h 3987282"/>
                <a:gd name="connsiteX34" fmla="*/ 753405 w 1768863"/>
                <a:gd name="connsiteY34" fmla="*/ 1800000 h 3987282"/>
                <a:gd name="connsiteX35" fmla="*/ 516328 w 1768863"/>
                <a:gd name="connsiteY35" fmla="*/ 1693672 h 3987282"/>
                <a:gd name="connsiteX36" fmla="*/ 516164 w 1768863"/>
                <a:gd name="connsiteY36" fmla="*/ 1694041 h 3987282"/>
                <a:gd name="connsiteX37" fmla="*/ 515837 w 1768863"/>
                <a:gd name="connsiteY37" fmla="*/ 1693857 h 3987282"/>
                <a:gd name="connsiteX38" fmla="*/ 102692 w 1768863"/>
                <a:gd name="connsiteY38" fmla="*/ 1323741 h 3987282"/>
                <a:gd name="connsiteX39" fmla="*/ 0 w 1768863"/>
                <a:gd name="connsiteY39" fmla="*/ 885140 h 3987282"/>
                <a:gd name="connsiteX40" fmla="*/ 0 w 1768863"/>
                <a:gd name="connsiteY40" fmla="*/ 884771 h 3987282"/>
                <a:gd name="connsiteX41" fmla="*/ 0 w 1768863"/>
                <a:gd name="connsiteY41" fmla="*/ 883848 h 3987282"/>
                <a:gd name="connsiteX42" fmla="*/ 0 w 1768863"/>
                <a:gd name="connsiteY42" fmla="*/ 883109 h 3987282"/>
                <a:gd name="connsiteX43" fmla="*/ 0 w 1768863"/>
                <a:gd name="connsiteY43" fmla="*/ 882186 h 3987282"/>
                <a:gd name="connsiteX44" fmla="*/ 0 w 1768863"/>
                <a:gd name="connsiteY44" fmla="*/ 881448 h 3987282"/>
                <a:gd name="connsiteX45" fmla="*/ 0 w 1768863"/>
                <a:gd name="connsiteY45" fmla="*/ 881079 h 3987282"/>
                <a:gd name="connsiteX46" fmla="*/ 102692 w 1768863"/>
                <a:gd name="connsiteY46" fmla="*/ 442293 h 3987282"/>
                <a:gd name="connsiteX47" fmla="*/ 246822 w 1768863"/>
                <a:gd name="connsiteY47" fmla="*/ 248836 h 3987282"/>
                <a:gd name="connsiteX48" fmla="*/ 434928 w 1768863"/>
                <a:gd name="connsiteY48" fmla="*/ 110573 h 3987282"/>
                <a:gd name="connsiteX49" fmla="*/ 884514 w 1768863"/>
                <a:gd name="connsiteY4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69912 w 1768863"/>
                <a:gd name="connsiteY28" fmla="*/ 1760396 h 3987282"/>
                <a:gd name="connsiteX29" fmla="*/ 691336 w 1768863"/>
                <a:gd name="connsiteY29" fmla="*/ 1769985 h 3987282"/>
                <a:gd name="connsiteX30" fmla="*/ 710436 w 1768863"/>
                <a:gd name="connsiteY30" fmla="*/ 1778557 h 3987282"/>
                <a:gd name="connsiteX31" fmla="*/ 754247 w 1768863"/>
                <a:gd name="connsiteY31" fmla="*/ 1798170 h 3987282"/>
                <a:gd name="connsiteX32" fmla="*/ 753732 w 1768863"/>
                <a:gd name="connsiteY32" fmla="*/ 1800184 h 3987282"/>
                <a:gd name="connsiteX33" fmla="*/ 753405 w 1768863"/>
                <a:gd name="connsiteY33" fmla="*/ 1800000 h 3987282"/>
                <a:gd name="connsiteX34" fmla="*/ 516328 w 1768863"/>
                <a:gd name="connsiteY34" fmla="*/ 1693672 h 3987282"/>
                <a:gd name="connsiteX35" fmla="*/ 516164 w 1768863"/>
                <a:gd name="connsiteY35" fmla="*/ 1694041 h 3987282"/>
                <a:gd name="connsiteX36" fmla="*/ 515837 w 1768863"/>
                <a:gd name="connsiteY36" fmla="*/ 1693857 h 3987282"/>
                <a:gd name="connsiteX37" fmla="*/ 102692 w 1768863"/>
                <a:gd name="connsiteY37" fmla="*/ 1323741 h 3987282"/>
                <a:gd name="connsiteX38" fmla="*/ 0 w 1768863"/>
                <a:gd name="connsiteY38" fmla="*/ 885140 h 3987282"/>
                <a:gd name="connsiteX39" fmla="*/ 0 w 1768863"/>
                <a:gd name="connsiteY39" fmla="*/ 884771 h 3987282"/>
                <a:gd name="connsiteX40" fmla="*/ 0 w 1768863"/>
                <a:gd name="connsiteY40" fmla="*/ 883848 h 3987282"/>
                <a:gd name="connsiteX41" fmla="*/ 0 w 1768863"/>
                <a:gd name="connsiteY41" fmla="*/ 883109 h 3987282"/>
                <a:gd name="connsiteX42" fmla="*/ 0 w 1768863"/>
                <a:gd name="connsiteY42" fmla="*/ 882186 h 3987282"/>
                <a:gd name="connsiteX43" fmla="*/ 0 w 1768863"/>
                <a:gd name="connsiteY43" fmla="*/ 881448 h 3987282"/>
                <a:gd name="connsiteX44" fmla="*/ 0 w 1768863"/>
                <a:gd name="connsiteY44" fmla="*/ 881079 h 3987282"/>
                <a:gd name="connsiteX45" fmla="*/ 102692 w 1768863"/>
                <a:gd name="connsiteY45" fmla="*/ 442293 h 3987282"/>
                <a:gd name="connsiteX46" fmla="*/ 246822 w 1768863"/>
                <a:gd name="connsiteY46" fmla="*/ 248836 h 3987282"/>
                <a:gd name="connsiteX47" fmla="*/ 434928 w 1768863"/>
                <a:gd name="connsiteY47" fmla="*/ 110573 h 3987282"/>
                <a:gd name="connsiteX48" fmla="*/ 884514 w 1768863"/>
                <a:gd name="connsiteY48"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69912 w 1768863"/>
                <a:gd name="connsiteY27" fmla="*/ 1760396 h 3987282"/>
                <a:gd name="connsiteX28" fmla="*/ 691336 w 1768863"/>
                <a:gd name="connsiteY28" fmla="*/ 1769985 h 3987282"/>
                <a:gd name="connsiteX29" fmla="*/ 710436 w 1768863"/>
                <a:gd name="connsiteY29" fmla="*/ 1778557 h 3987282"/>
                <a:gd name="connsiteX30" fmla="*/ 754247 w 1768863"/>
                <a:gd name="connsiteY30" fmla="*/ 1798170 h 3987282"/>
                <a:gd name="connsiteX31" fmla="*/ 753732 w 1768863"/>
                <a:gd name="connsiteY31" fmla="*/ 1800184 h 3987282"/>
                <a:gd name="connsiteX32" fmla="*/ 753405 w 1768863"/>
                <a:gd name="connsiteY32" fmla="*/ 1800000 h 3987282"/>
                <a:gd name="connsiteX33" fmla="*/ 516328 w 1768863"/>
                <a:gd name="connsiteY33" fmla="*/ 1693672 h 3987282"/>
                <a:gd name="connsiteX34" fmla="*/ 516164 w 1768863"/>
                <a:gd name="connsiteY34" fmla="*/ 1694041 h 3987282"/>
                <a:gd name="connsiteX35" fmla="*/ 515837 w 1768863"/>
                <a:gd name="connsiteY35" fmla="*/ 1693857 h 3987282"/>
                <a:gd name="connsiteX36" fmla="*/ 102692 w 1768863"/>
                <a:gd name="connsiteY36" fmla="*/ 1323741 h 3987282"/>
                <a:gd name="connsiteX37" fmla="*/ 0 w 1768863"/>
                <a:gd name="connsiteY37" fmla="*/ 885140 h 3987282"/>
                <a:gd name="connsiteX38" fmla="*/ 0 w 1768863"/>
                <a:gd name="connsiteY38" fmla="*/ 884771 h 3987282"/>
                <a:gd name="connsiteX39" fmla="*/ 0 w 1768863"/>
                <a:gd name="connsiteY39" fmla="*/ 883848 h 3987282"/>
                <a:gd name="connsiteX40" fmla="*/ 0 w 1768863"/>
                <a:gd name="connsiteY40" fmla="*/ 883109 h 3987282"/>
                <a:gd name="connsiteX41" fmla="*/ 0 w 1768863"/>
                <a:gd name="connsiteY41" fmla="*/ 882186 h 3987282"/>
                <a:gd name="connsiteX42" fmla="*/ 0 w 1768863"/>
                <a:gd name="connsiteY42" fmla="*/ 881448 h 3987282"/>
                <a:gd name="connsiteX43" fmla="*/ 0 w 1768863"/>
                <a:gd name="connsiteY43" fmla="*/ 881079 h 3987282"/>
                <a:gd name="connsiteX44" fmla="*/ 102692 w 1768863"/>
                <a:gd name="connsiteY44" fmla="*/ 442293 h 3987282"/>
                <a:gd name="connsiteX45" fmla="*/ 246822 w 1768863"/>
                <a:gd name="connsiteY45" fmla="*/ 248836 h 3987282"/>
                <a:gd name="connsiteX46" fmla="*/ 434928 w 1768863"/>
                <a:gd name="connsiteY46" fmla="*/ 110573 h 3987282"/>
                <a:gd name="connsiteX47" fmla="*/ 884514 w 1768863"/>
                <a:gd name="connsiteY47"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10436 w 1768863"/>
                <a:gd name="connsiteY28" fmla="*/ 1778557 h 3987282"/>
                <a:gd name="connsiteX29" fmla="*/ 754247 w 1768863"/>
                <a:gd name="connsiteY29" fmla="*/ 1798170 h 3987282"/>
                <a:gd name="connsiteX30" fmla="*/ 753732 w 1768863"/>
                <a:gd name="connsiteY30" fmla="*/ 1800184 h 3987282"/>
                <a:gd name="connsiteX31" fmla="*/ 753405 w 1768863"/>
                <a:gd name="connsiteY31" fmla="*/ 1800000 h 3987282"/>
                <a:gd name="connsiteX32" fmla="*/ 516328 w 1768863"/>
                <a:gd name="connsiteY32" fmla="*/ 1693672 h 3987282"/>
                <a:gd name="connsiteX33" fmla="*/ 516164 w 1768863"/>
                <a:gd name="connsiteY33" fmla="*/ 1694041 h 3987282"/>
                <a:gd name="connsiteX34" fmla="*/ 515837 w 1768863"/>
                <a:gd name="connsiteY34" fmla="*/ 1693857 h 3987282"/>
                <a:gd name="connsiteX35" fmla="*/ 102692 w 1768863"/>
                <a:gd name="connsiteY35" fmla="*/ 1323741 h 3987282"/>
                <a:gd name="connsiteX36" fmla="*/ 0 w 1768863"/>
                <a:gd name="connsiteY36" fmla="*/ 885140 h 3987282"/>
                <a:gd name="connsiteX37" fmla="*/ 0 w 1768863"/>
                <a:gd name="connsiteY37" fmla="*/ 884771 h 3987282"/>
                <a:gd name="connsiteX38" fmla="*/ 0 w 1768863"/>
                <a:gd name="connsiteY38" fmla="*/ 883848 h 3987282"/>
                <a:gd name="connsiteX39" fmla="*/ 0 w 1768863"/>
                <a:gd name="connsiteY39" fmla="*/ 883109 h 3987282"/>
                <a:gd name="connsiteX40" fmla="*/ 0 w 1768863"/>
                <a:gd name="connsiteY40" fmla="*/ 882186 h 3987282"/>
                <a:gd name="connsiteX41" fmla="*/ 0 w 1768863"/>
                <a:gd name="connsiteY41" fmla="*/ 881448 h 3987282"/>
                <a:gd name="connsiteX42" fmla="*/ 0 w 1768863"/>
                <a:gd name="connsiteY42" fmla="*/ 881079 h 3987282"/>
                <a:gd name="connsiteX43" fmla="*/ 102692 w 1768863"/>
                <a:gd name="connsiteY43" fmla="*/ 442293 h 3987282"/>
                <a:gd name="connsiteX44" fmla="*/ 246822 w 1768863"/>
                <a:gd name="connsiteY44" fmla="*/ 248836 h 3987282"/>
                <a:gd name="connsiteX45" fmla="*/ 434928 w 1768863"/>
                <a:gd name="connsiteY45" fmla="*/ 110573 h 3987282"/>
                <a:gd name="connsiteX46" fmla="*/ 884514 w 1768863"/>
                <a:gd name="connsiteY46"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54247 w 1768863"/>
                <a:gd name="connsiteY28" fmla="*/ 1798170 h 3987282"/>
                <a:gd name="connsiteX29" fmla="*/ 753732 w 1768863"/>
                <a:gd name="connsiteY29" fmla="*/ 1800184 h 3987282"/>
                <a:gd name="connsiteX30" fmla="*/ 753405 w 1768863"/>
                <a:gd name="connsiteY30" fmla="*/ 1800000 h 3987282"/>
                <a:gd name="connsiteX31" fmla="*/ 516328 w 1768863"/>
                <a:gd name="connsiteY31" fmla="*/ 1693672 h 3987282"/>
                <a:gd name="connsiteX32" fmla="*/ 516164 w 1768863"/>
                <a:gd name="connsiteY32" fmla="*/ 1694041 h 3987282"/>
                <a:gd name="connsiteX33" fmla="*/ 515837 w 1768863"/>
                <a:gd name="connsiteY33" fmla="*/ 1693857 h 3987282"/>
                <a:gd name="connsiteX34" fmla="*/ 102692 w 1768863"/>
                <a:gd name="connsiteY34" fmla="*/ 1323741 h 3987282"/>
                <a:gd name="connsiteX35" fmla="*/ 0 w 1768863"/>
                <a:gd name="connsiteY35" fmla="*/ 885140 h 3987282"/>
                <a:gd name="connsiteX36" fmla="*/ 0 w 1768863"/>
                <a:gd name="connsiteY36" fmla="*/ 884771 h 3987282"/>
                <a:gd name="connsiteX37" fmla="*/ 0 w 1768863"/>
                <a:gd name="connsiteY37" fmla="*/ 883848 h 3987282"/>
                <a:gd name="connsiteX38" fmla="*/ 0 w 1768863"/>
                <a:gd name="connsiteY38" fmla="*/ 883109 h 3987282"/>
                <a:gd name="connsiteX39" fmla="*/ 0 w 1768863"/>
                <a:gd name="connsiteY39" fmla="*/ 882186 h 3987282"/>
                <a:gd name="connsiteX40" fmla="*/ 0 w 1768863"/>
                <a:gd name="connsiteY40" fmla="*/ 881448 h 3987282"/>
                <a:gd name="connsiteX41" fmla="*/ 0 w 1768863"/>
                <a:gd name="connsiteY41" fmla="*/ 881079 h 3987282"/>
                <a:gd name="connsiteX42" fmla="*/ 102692 w 1768863"/>
                <a:gd name="connsiteY42" fmla="*/ 442293 h 3987282"/>
                <a:gd name="connsiteX43" fmla="*/ 246822 w 1768863"/>
                <a:gd name="connsiteY43" fmla="*/ 248836 h 3987282"/>
                <a:gd name="connsiteX44" fmla="*/ 434928 w 1768863"/>
                <a:gd name="connsiteY44" fmla="*/ 110573 h 3987282"/>
                <a:gd name="connsiteX45" fmla="*/ 884514 w 1768863"/>
                <a:gd name="connsiteY45"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753405 w 1768863"/>
                <a:gd name="connsiteY29" fmla="*/ 1800000 h 3987282"/>
                <a:gd name="connsiteX30" fmla="*/ 516328 w 1768863"/>
                <a:gd name="connsiteY30" fmla="*/ 1693672 h 3987282"/>
                <a:gd name="connsiteX31" fmla="*/ 516164 w 1768863"/>
                <a:gd name="connsiteY31" fmla="*/ 1694041 h 3987282"/>
                <a:gd name="connsiteX32" fmla="*/ 515837 w 1768863"/>
                <a:gd name="connsiteY32" fmla="*/ 1693857 h 3987282"/>
                <a:gd name="connsiteX33" fmla="*/ 102692 w 1768863"/>
                <a:gd name="connsiteY33" fmla="*/ 1323741 h 3987282"/>
                <a:gd name="connsiteX34" fmla="*/ 0 w 1768863"/>
                <a:gd name="connsiteY34" fmla="*/ 885140 h 3987282"/>
                <a:gd name="connsiteX35" fmla="*/ 0 w 1768863"/>
                <a:gd name="connsiteY35" fmla="*/ 884771 h 3987282"/>
                <a:gd name="connsiteX36" fmla="*/ 0 w 1768863"/>
                <a:gd name="connsiteY36" fmla="*/ 883848 h 3987282"/>
                <a:gd name="connsiteX37" fmla="*/ 0 w 1768863"/>
                <a:gd name="connsiteY37" fmla="*/ 883109 h 3987282"/>
                <a:gd name="connsiteX38" fmla="*/ 0 w 1768863"/>
                <a:gd name="connsiteY38" fmla="*/ 882186 h 3987282"/>
                <a:gd name="connsiteX39" fmla="*/ 0 w 1768863"/>
                <a:gd name="connsiteY39" fmla="*/ 881448 h 3987282"/>
                <a:gd name="connsiteX40" fmla="*/ 0 w 1768863"/>
                <a:gd name="connsiteY40" fmla="*/ 881079 h 3987282"/>
                <a:gd name="connsiteX41" fmla="*/ 102692 w 1768863"/>
                <a:gd name="connsiteY41" fmla="*/ 442293 h 3987282"/>
                <a:gd name="connsiteX42" fmla="*/ 246822 w 1768863"/>
                <a:gd name="connsiteY42" fmla="*/ 248836 h 3987282"/>
                <a:gd name="connsiteX43" fmla="*/ 434928 w 1768863"/>
                <a:gd name="connsiteY43" fmla="*/ 110573 h 3987282"/>
                <a:gd name="connsiteX44" fmla="*/ 884514 w 1768863"/>
                <a:gd name="connsiteY44"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516328 w 1768863"/>
                <a:gd name="connsiteY29" fmla="*/ 1693672 h 3987282"/>
                <a:gd name="connsiteX30" fmla="*/ 516164 w 1768863"/>
                <a:gd name="connsiteY30" fmla="*/ 1694041 h 3987282"/>
                <a:gd name="connsiteX31" fmla="*/ 515837 w 1768863"/>
                <a:gd name="connsiteY31" fmla="*/ 1693857 h 3987282"/>
                <a:gd name="connsiteX32" fmla="*/ 102692 w 1768863"/>
                <a:gd name="connsiteY32" fmla="*/ 1323741 h 3987282"/>
                <a:gd name="connsiteX33" fmla="*/ 0 w 1768863"/>
                <a:gd name="connsiteY33" fmla="*/ 885140 h 3987282"/>
                <a:gd name="connsiteX34" fmla="*/ 0 w 1768863"/>
                <a:gd name="connsiteY34" fmla="*/ 884771 h 3987282"/>
                <a:gd name="connsiteX35" fmla="*/ 0 w 1768863"/>
                <a:gd name="connsiteY35" fmla="*/ 883848 h 3987282"/>
                <a:gd name="connsiteX36" fmla="*/ 0 w 1768863"/>
                <a:gd name="connsiteY36" fmla="*/ 883109 h 3987282"/>
                <a:gd name="connsiteX37" fmla="*/ 0 w 1768863"/>
                <a:gd name="connsiteY37" fmla="*/ 882186 h 3987282"/>
                <a:gd name="connsiteX38" fmla="*/ 0 w 1768863"/>
                <a:gd name="connsiteY38" fmla="*/ 881448 h 3987282"/>
                <a:gd name="connsiteX39" fmla="*/ 0 w 1768863"/>
                <a:gd name="connsiteY39" fmla="*/ 881079 h 3987282"/>
                <a:gd name="connsiteX40" fmla="*/ 102692 w 1768863"/>
                <a:gd name="connsiteY40" fmla="*/ 442293 h 3987282"/>
                <a:gd name="connsiteX41" fmla="*/ 246822 w 1768863"/>
                <a:gd name="connsiteY41" fmla="*/ 248836 h 3987282"/>
                <a:gd name="connsiteX42" fmla="*/ 434928 w 1768863"/>
                <a:gd name="connsiteY42" fmla="*/ 110573 h 3987282"/>
                <a:gd name="connsiteX43" fmla="*/ 884514 w 1768863"/>
                <a:gd name="connsiteY43"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516328 w 1768863"/>
                <a:gd name="connsiteY28" fmla="*/ 1693672 h 3987282"/>
                <a:gd name="connsiteX29" fmla="*/ 516164 w 1768863"/>
                <a:gd name="connsiteY29" fmla="*/ 1694041 h 3987282"/>
                <a:gd name="connsiteX30" fmla="*/ 515837 w 1768863"/>
                <a:gd name="connsiteY30" fmla="*/ 1693857 h 3987282"/>
                <a:gd name="connsiteX31" fmla="*/ 102692 w 1768863"/>
                <a:gd name="connsiteY31" fmla="*/ 1323741 h 3987282"/>
                <a:gd name="connsiteX32" fmla="*/ 0 w 1768863"/>
                <a:gd name="connsiteY32" fmla="*/ 885140 h 3987282"/>
                <a:gd name="connsiteX33" fmla="*/ 0 w 1768863"/>
                <a:gd name="connsiteY33" fmla="*/ 884771 h 3987282"/>
                <a:gd name="connsiteX34" fmla="*/ 0 w 1768863"/>
                <a:gd name="connsiteY34" fmla="*/ 883848 h 3987282"/>
                <a:gd name="connsiteX35" fmla="*/ 0 w 1768863"/>
                <a:gd name="connsiteY35" fmla="*/ 883109 h 3987282"/>
                <a:gd name="connsiteX36" fmla="*/ 0 w 1768863"/>
                <a:gd name="connsiteY36" fmla="*/ 882186 h 3987282"/>
                <a:gd name="connsiteX37" fmla="*/ 0 w 1768863"/>
                <a:gd name="connsiteY37" fmla="*/ 881448 h 3987282"/>
                <a:gd name="connsiteX38" fmla="*/ 0 w 1768863"/>
                <a:gd name="connsiteY38" fmla="*/ 881079 h 3987282"/>
                <a:gd name="connsiteX39" fmla="*/ 102692 w 1768863"/>
                <a:gd name="connsiteY39" fmla="*/ 442293 h 3987282"/>
                <a:gd name="connsiteX40" fmla="*/ 246822 w 1768863"/>
                <a:gd name="connsiteY40" fmla="*/ 248836 h 3987282"/>
                <a:gd name="connsiteX41" fmla="*/ 434928 w 1768863"/>
                <a:gd name="connsiteY41" fmla="*/ 110573 h 3987282"/>
                <a:gd name="connsiteX42" fmla="*/ 884514 w 1768863"/>
                <a:gd name="connsiteY4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63628 w 1768863"/>
                <a:gd name="connsiteY25" fmla="*/ 1373405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920568 w 1768863"/>
                <a:gd name="connsiteY23" fmla="*/ 1399664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3628 w 1768863"/>
                <a:gd name="connsiteY23" fmla="*/ 1373405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5365 w 1768863"/>
                <a:gd name="connsiteY22" fmla="*/ 1361381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68863" h="3987282">
                  <a:moveTo>
                    <a:pt x="884514" y="0"/>
                  </a:moveTo>
                  <a:cubicBezTo>
                    <a:pt x="1044284" y="0"/>
                    <a:pt x="1199797" y="38212"/>
                    <a:pt x="1334018" y="110573"/>
                  </a:cubicBezTo>
                  <a:cubicBezTo>
                    <a:pt x="1403871" y="148416"/>
                    <a:pt x="1467174" y="194749"/>
                    <a:pt x="1522123" y="248836"/>
                  </a:cubicBezTo>
                  <a:cubicBezTo>
                    <a:pt x="1579693" y="305507"/>
                    <a:pt x="1628255" y="370670"/>
                    <a:pt x="1666171" y="442478"/>
                  </a:cubicBezTo>
                  <a:cubicBezTo>
                    <a:pt x="1734305" y="570957"/>
                    <a:pt x="1768863" y="719741"/>
                    <a:pt x="1768863" y="884771"/>
                  </a:cubicBezTo>
                  <a:lnTo>
                    <a:pt x="1768863" y="3544805"/>
                  </a:lnTo>
                  <a:lnTo>
                    <a:pt x="1600576" y="3977683"/>
                  </a:lnTo>
                  <a:cubicBezTo>
                    <a:pt x="1599511" y="3980637"/>
                    <a:pt x="1597464" y="3983221"/>
                    <a:pt x="1594843" y="3984882"/>
                  </a:cubicBezTo>
                  <a:cubicBezTo>
                    <a:pt x="1592304" y="3986359"/>
                    <a:pt x="1589438" y="3987282"/>
                    <a:pt x="1586490" y="3987282"/>
                  </a:cubicBezTo>
                  <a:cubicBezTo>
                    <a:pt x="1583624" y="3987282"/>
                    <a:pt x="1580758" y="3986359"/>
                    <a:pt x="1578219" y="3984882"/>
                  </a:cubicBezTo>
                  <a:cubicBezTo>
                    <a:pt x="1575599" y="3983036"/>
                    <a:pt x="1573633" y="3980637"/>
                    <a:pt x="1572487" y="3977683"/>
                  </a:cubicBezTo>
                  <a:lnTo>
                    <a:pt x="1404199" y="3544805"/>
                  </a:lnTo>
                  <a:lnTo>
                    <a:pt x="1404199" y="884771"/>
                  </a:lnTo>
                  <a:cubicBezTo>
                    <a:pt x="1404199" y="788042"/>
                    <a:pt x="1383890" y="700543"/>
                    <a:pt x="1343845" y="625044"/>
                  </a:cubicBezTo>
                  <a:cubicBezTo>
                    <a:pt x="1321488" y="582956"/>
                    <a:pt x="1292908" y="544744"/>
                    <a:pt x="1259087" y="511332"/>
                  </a:cubicBezTo>
                  <a:cubicBezTo>
                    <a:pt x="1226903" y="479582"/>
                    <a:pt x="1189724" y="452077"/>
                    <a:pt x="1148615" y="430110"/>
                  </a:cubicBezTo>
                  <a:cubicBezTo>
                    <a:pt x="1069835" y="387653"/>
                    <a:pt x="978362" y="365132"/>
                    <a:pt x="884514" y="365132"/>
                  </a:cubicBezTo>
                  <a:cubicBezTo>
                    <a:pt x="790584" y="365132"/>
                    <a:pt x="699274" y="387653"/>
                    <a:pt x="620331" y="430110"/>
                  </a:cubicBezTo>
                  <a:cubicBezTo>
                    <a:pt x="579303" y="452261"/>
                    <a:pt x="542206" y="479582"/>
                    <a:pt x="509859" y="511332"/>
                  </a:cubicBezTo>
                  <a:cubicBezTo>
                    <a:pt x="476037" y="544560"/>
                    <a:pt x="447539" y="582956"/>
                    <a:pt x="425182" y="625044"/>
                  </a:cubicBezTo>
                  <a:cubicBezTo>
                    <a:pt x="385383" y="699990"/>
                    <a:pt x="365074" y="786935"/>
                    <a:pt x="364828" y="883294"/>
                  </a:cubicBezTo>
                  <a:cubicBezTo>
                    <a:pt x="365074" y="979653"/>
                    <a:pt x="375093" y="1061863"/>
                    <a:pt x="425182" y="1141544"/>
                  </a:cubicBezTo>
                  <a:cubicBezTo>
                    <a:pt x="475271" y="1221225"/>
                    <a:pt x="558578" y="1316893"/>
                    <a:pt x="665365" y="1361381"/>
                  </a:cubicBezTo>
                  <a:lnTo>
                    <a:pt x="661247" y="1382930"/>
                  </a:lnTo>
                  <a:lnTo>
                    <a:pt x="521762" y="1693962"/>
                  </a:lnTo>
                  <a:lnTo>
                    <a:pt x="516328" y="1693672"/>
                  </a:lnTo>
                  <a:cubicBezTo>
                    <a:pt x="516273" y="1693795"/>
                    <a:pt x="516219" y="1693918"/>
                    <a:pt x="516164" y="1694041"/>
                  </a:cubicBezTo>
                  <a:lnTo>
                    <a:pt x="515837" y="1693857"/>
                  </a:lnTo>
                  <a:cubicBezTo>
                    <a:pt x="333955" y="1618357"/>
                    <a:pt x="191136" y="1490431"/>
                    <a:pt x="102692" y="1323741"/>
                  </a:cubicBezTo>
                  <a:cubicBezTo>
                    <a:pt x="35050" y="1196185"/>
                    <a:pt x="491" y="1048692"/>
                    <a:pt x="0" y="885140"/>
                  </a:cubicBezTo>
                  <a:lnTo>
                    <a:pt x="0" y="884771"/>
                  </a:lnTo>
                  <a:lnTo>
                    <a:pt x="0" y="883848"/>
                  </a:lnTo>
                  <a:lnTo>
                    <a:pt x="0" y="883109"/>
                  </a:lnTo>
                  <a:lnTo>
                    <a:pt x="0" y="882186"/>
                  </a:lnTo>
                  <a:lnTo>
                    <a:pt x="0" y="881448"/>
                  </a:lnTo>
                  <a:lnTo>
                    <a:pt x="0" y="881079"/>
                  </a:lnTo>
                  <a:cubicBezTo>
                    <a:pt x="491" y="717342"/>
                    <a:pt x="35050" y="569849"/>
                    <a:pt x="102692" y="442293"/>
                  </a:cubicBezTo>
                  <a:cubicBezTo>
                    <a:pt x="140690" y="370670"/>
                    <a:pt x="189170" y="305692"/>
                    <a:pt x="246822" y="248836"/>
                  </a:cubicBezTo>
                  <a:cubicBezTo>
                    <a:pt x="301690" y="194749"/>
                    <a:pt x="365074" y="148231"/>
                    <a:pt x="434928" y="110573"/>
                  </a:cubicBezTo>
                  <a:cubicBezTo>
                    <a:pt x="569148" y="38212"/>
                    <a:pt x="724661" y="0"/>
                    <a:pt x="884514" y="0"/>
                  </a:cubicBezTo>
                  <a:close/>
                </a:path>
              </a:pathLst>
            </a:custGeom>
            <a:solidFill>
              <a:srgbClr val="00A0D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Shape">
              <a:extLst>
                <a:ext uri="{FF2B5EF4-FFF2-40B4-BE49-F238E27FC236}">
                  <a16:creationId xmlns:a16="http://schemas.microsoft.com/office/drawing/2014/main" id="{BECAAD16-F8DE-4684-A905-15A186D30A47}"/>
                </a:ext>
              </a:extLst>
            </p:cNvPr>
            <p:cNvSpPr/>
            <p:nvPr/>
          </p:nvSpPr>
          <p:spPr>
            <a:xfrm>
              <a:off x="5035960" y="2130342"/>
              <a:ext cx="1156156" cy="3123532"/>
            </a:xfrm>
            <a:custGeom>
              <a:avLst/>
              <a:gdLst>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3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839 w 21600"/>
                <a:gd name="connsiteY12" fmla="*/ 696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00" h="20953" extrusionOk="0">
                  <a:moveTo>
                    <a:pt x="21600" y="20760"/>
                  </a:moveTo>
                  <a:lnTo>
                    <a:pt x="21600" y="3878"/>
                  </a:lnTo>
                  <a:lnTo>
                    <a:pt x="21600" y="3878"/>
                  </a:lnTo>
                  <a:cubicBezTo>
                    <a:pt x="21600" y="3123"/>
                    <a:pt x="21139" y="2477"/>
                    <a:pt x="20350" y="1942"/>
                  </a:cubicBezTo>
                  <a:cubicBezTo>
                    <a:pt x="16535" y="-647"/>
                    <a:pt x="5063" y="-647"/>
                    <a:pt x="1248" y="1942"/>
                  </a:cubicBezTo>
                  <a:cubicBezTo>
                    <a:pt x="468" y="2472"/>
                    <a:pt x="8" y="3110"/>
                    <a:pt x="0" y="3858"/>
                  </a:cubicBezTo>
                  <a:lnTo>
                    <a:pt x="0" y="3858"/>
                  </a:lnTo>
                  <a:lnTo>
                    <a:pt x="0" y="3868"/>
                  </a:lnTo>
                  <a:lnTo>
                    <a:pt x="0" y="3878"/>
                  </a:lnTo>
                  <a:lnTo>
                    <a:pt x="0" y="3878"/>
                  </a:lnTo>
                  <a:cubicBezTo>
                    <a:pt x="8" y="4624"/>
                    <a:pt x="468" y="5263"/>
                    <a:pt x="1248" y="5793"/>
                  </a:cubicBezTo>
                  <a:cubicBezTo>
                    <a:pt x="2386" y="6565"/>
                    <a:pt x="4203" y="7107"/>
                    <a:pt x="6294" y="7418"/>
                  </a:cubicBezTo>
                  <a:cubicBezTo>
                    <a:pt x="6518" y="7241"/>
                    <a:pt x="6615" y="7140"/>
                    <a:pt x="6839" y="6963"/>
                  </a:cubicBezTo>
                  <a:cubicBezTo>
                    <a:pt x="5060" y="6698"/>
                    <a:pt x="3546" y="6024"/>
                    <a:pt x="2674" y="5508"/>
                  </a:cubicBezTo>
                  <a:cubicBezTo>
                    <a:pt x="1802" y="4992"/>
                    <a:pt x="1612" y="4507"/>
                    <a:pt x="1607" y="3868"/>
                  </a:cubicBezTo>
                  <a:cubicBezTo>
                    <a:pt x="1612" y="3227"/>
                    <a:pt x="2004" y="2681"/>
                    <a:pt x="2674" y="2228"/>
                  </a:cubicBezTo>
                  <a:cubicBezTo>
                    <a:pt x="5924" y="28"/>
                    <a:pt x="15674" y="28"/>
                    <a:pt x="18924" y="2228"/>
                  </a:cubicBezTo>
                  <a:cubicBezTo>
                    <a:pt x="19598" y="2684"/>
                    <a:pt x="19991" y="3233"/>
                    <a:pt x="19991" y="3878"/>
                  </a:cubicBezTo>
                  <a:lnTo>
                    <a:pt x="19991" y="3878"/>
                  </a:lnTo>
                  <a:lnTo>
                    <a:pt x="19991" y="20755"/>
                  </a:lnTo>
                  <a:lnTo>
                    <a:pt x="20033" y="20755"/>
                  </a:lnTo>
                  <a:cubicBezTo>
                    <a:pt x="20136" y="20869"/>
                    <a:pt x="20447" y="20953"/>
                    <a:pt x="20820" y="20953"/>
                  </a:cubicBezTo>
                  <a:cubicBezTo>
                    <a:pt x="21185" y="20953"/>
                    <a:pt x="21491" y="20871"/>
                    <a:pt x="21600" y="20760"/>
                  </a:cubicBezTo>
                  <a:close/>
                </a:path>
              </a:pathLst>
            </a:custGeom>
            <a:solidFill>
              <a:srgbClr val="00BAEE"/>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Shape">
              <a:extLst>
                <a:ext uri="{FF2B5EF4-FFF2-40B4-BE49-F238E27FC236}">
                  <a16:creationId xmlns:a16="http://schemas.microsoft.com/office/drawing/2014/main" id="{3EE364A3-51DA-4C20-9E41-EFF7B212665A}"/>
                </a:ext>
              </a:extLst>
            </p:cNvPr>
            <p:cNvSpPr/>
            <p:nvPr/>
          </p:nvSpPr>
          <p:spPr>
            <a:xfrm>
              <a:off x="4947831" y="2051028"/>
              <a:ext cx="1328449" cy="3234200"/>
            </a:xfrm>
            <a:custGeom>
              <a:avLst/>
              <a:gdLst/>
              <a:ahLst/>
              <a:cxnLst>
                <a:cxn ang="0">
                  <a:pos x="wd2" y="hd2"/>
                </a:cxn>
                <a:cxn ang="5400000">
                  <a:pos x="wd2" y="hd2"/>
                </a:cxn>
                <a:cxn ang="10800000">
                  <a:pos x="wd2" y="hd2"/>
                </a:cxn>
                <a:cxn ang="16200000">
                  <a:pos x="wd2" y="hd2"/>
                </a:cxn>
              </a:cxnLst>
              <a:rect l="0" t="0" r="r" b="b"/>
              <a:pathLst>
                <a:path w="21600" h="20795" extrusionOk="0">
                  <a:moveTo>
                    <a:pt x="21600" y="20795"/>
                  </a:moveTo>
                  <a:lnTo>
                    <a:pt x="21600" y="4270"/>
                  </a:lnTo>
                  <a:lnTo>
                    <a:pt x="21600" y="4270"/>
                  </a:lnTo>
                  <a:cubicBezTo>
                    <a:pt x="21600" y="3564"/>
                    <a:pt x="21268" y="2945"/>
                    <a:pt x="20684" y="2414"/>
                  </a:cubicBezTo>
                  <a:cubicBezTo>
                    <a:pt x="17155" y="-805"/>
                    <a:pt x="4445" y="-805"/>
                    <a:pt x="916" y="2414"/>
                  </a:cubicBezTo>
                  <a:cubicBezTo>
                    <a:pt x="338" y="2941"/>
                    <a:pt x="9" y="3553"/>
                    <a:pt x="1" y="4251"/>
                  </a:cubicBezTo>
                  <a:cubicBezTo>
                    <a:pt x="1" y="4251"/>
                    <a:pt x="0" y="4251"/>
                    <a:pt x="0" y="4251"/>
                  </a:cubicBezTo>
                  <a:cubicBezTo>
                    <a:pt x="0" y="4254"/>
                    <a:pt x="0" y="4257"/>
                    <a:pt x="0" y="4260"/>
                  </a:cubicBezTo>
                  <a:cubicBezTo>
                    <a:pt x="0" y="4264"/>
                    <a:pt x="0" y="4267"/>
                    <a:pt x="0" y="4270"/>
                  </a:cubicBezTo>
                  <a:cubicBezTo>
                    <a:pt x="0" y="4270"/>
                    <a:pt x="1" y="4270"/>
                    <a:pt x="1" y="4270"/>
                  </a:cubicBezTo>
                  <a:cubicBezTo>
                    <a:pt x="7" y="4968"/>
                    <a:pt x="338" y="5581"/>
                    <a:pt x="916" y="6106"/>
                  </a:cubicBezTo>
                  <a:cubicBezTo>
                    <a:pt x="1301" y="6458"/>
                    <a:pt x="1797" y="6772"/>
                    <a:pt x="2379" y="7047"/>
                  </a:cubicBezTo>
                  <a:cubicBezTo>
                    <a:pt x="2711" y="7204"/>
                    <a:pt x="3071" y="7349"/>
                    <a:pt x="3455" y="7481"/>
                  </a:cubicBezTo>
                  <a:cubicBezTo>
                    <a:pt x="3743" y="7580"/>
                    <a:pt x="4044" y="7672"/>
                    <a:pt x="4356" y="7757"/>
                  </a:cubicBezTo>
                  <a:cubicBezTo>
                    <a:pt x="4668" y="7842"/>
                    <a:pt x="4992" y="7920"/>
                    <a:pt x="5326" y="7990"/>
                  </a:cubicBezTo>
                  <a:cubicBezTo>
                    <a:pt x="5548" y="8038"/>
                    <a:pt x="5775" y="8082"/>
                    <a:pt x="6005" y="8123"/>
                  </a:cubicBezTo>
                  <a:cubicBezTo>
                    <a:pt x="6101" y="8140"/>
                    <a:pt x="6199" y="8156"/>
                    <a:pt x="6296" y="8172"/>
                  </a:cubicBezTo>
                  <a:lnTo>
                    <a:pt x="6880" y="7664"/>
                  </a:lnTo>
                  <a:cubicBezTo>
                    <a:pt x="5058" y="7365"/>
                    <a:pt x="3478" y="6846"/>
                    <a:pt x="2488" y="6106"/>
                  </a:cubicBezTo>
                  <a:cubicBezTo>
                    <a:pt x="1805" y="5595"/>
                    <a:pt x="1404" y="4980"/>
                    <a:pt x="1400" y="4260"/>
                  </a:cubicBezTo>
                  <a:cubicBezTo>
                    <a:pt x="1404" y="3540"/>
                    <a:pt x="1804" y="2925"/>
                    <a:pt x="2488" y="2415"/>
                  </a:cubicBezTo>
                  <a:cubicBezTo>
                    <a:pt x="5808" y="-67"/>
                    <a:pt x="15792" y="-67"/>
                    <a:pt x="19112" y="2415"/>
                  </a:cubicBezTo>
                  <a:cubicBezTo>
                    <a:pt x="19799" y="2928"/>
                    <a:pt x="20200" y="3546"/>
                    <a:pt x="20200" y="4270"/>
                  </a:cubicBezTo>
                  <a:lnTo>
                    <a:pt x="20200" y="4270"/>
                  </a:lnTo>
                  <a:lnTo>
                    <a:pt x="20200" y="20452"/>
                  </a:lnTo>
                  <a:cubicBezTo>
                    <a:pt x="20201" y="20450"/>
                    <a:pt x="20203" y="20449"/>
                    <a:pt x="20204" y="20447"/>
                  </a:cubicBezTo>
                  <a:lnTo>
                    <a:pt x="20240" y="20447"/>
                  </a:lnTo>
                  <a:cubicBezTo>
                    <a:pt x="20240" y="20639"/>
                    <a:pt x="20849" y="20795"/>
                    <a:pt x="21600" y="20795"/>
                  </a:cubicBezTo>
                  <a:close/>
                </a:path>
              </a:pathLst>
            </a:custGeom>
            <a:solidFill>
              <a:srgbClr val="00A8DC"/>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Shape">
              <a:extLst>
                <a:ext uri="{FF2B5EF4-FFF2-40B4-BE49-F238E27FC236}">
                  <a16:creationId xmlns:a16="http://schemas.microsoft.com/office/drawing/2014/main" id="{AC5FCAD6-D128-4F30-AC92-A8E25BA49300}"/>
                </a:ext>
              </a:extLst>
            </p:cNvPr>
            <p:cNvSpPr/>
            <p:nvPr/>
          </p:nvSpPr>
          <p:spPr>
            <a:xfrm>
              <a:off x="4859702" y="1962899"/>
              <a:ext cx="1500474" cy="3320209"/>
            </a:xfrm>
            <a:custGeom>
              <a:avLst/>
              <a:gdLst/>
              <a:ahLst/>
              <a:cxnLst>
                <a:cxn ang="0">
                  <a:pos x="wd2" y="hd2"/>
                </a:cxn>
                <a:cxn ang="5400000">
                  <a:pos x="wd2" y="hd2"/>
                </a:cxn>
                <a:cxn ang="10800000">
                  <a:pos x="wd2" y="hd2"/>
                </a:cxn>
                <a:cxn ang="16200000">
                  <a:pos x="wd2" y="hd2"/>
                </a:cxn>
              </a:cxnLst>
              <a:rect l="0" t="0" r="r" b="b"/>
              <a:pathLst>
                <a:path w="21600" h="20815" extrusionOk="0">
                  <a:moveTo>
                    <a:pt x="6554" y="8460"/>
                  </a:moveTo>
                  <a:cubicBezTo>
                    <a:pt x="6350" y="8421"/>
                    <a:pt x="6149" y="8377"/>
                    <a:pt x="5952" y="8332"/>
                  </a:cubicBezTo>
                  <a:cubicBezTo>
                    <a:pt x="5657" y="8263"/>
                    <a:pt x="5370" y="8187"/>
                    <a:pt x="5094" y="8104"/>
                  </a:cubicBezTo>
                  <a:cubicBezTo>
                    <a:pt x="4817" y="8021"/>
                    <a:pt x="4551" y="7932"/>
                    <a:pt x="4296" y="7835"/>
                  </a:cubicBezTo>
                  <a:cubicBezTo>
                    <a:pt x="3956" y="7706"/>
                    <a:pt x="3637" y="7565"/>
                    <a:pt x="3343" y="7412"/>
                  </a:cubicBezTo>
                  <a:cubicBezTo>
                    <a:pt x="2828" y="7144"/>
                    <a:pt x="2389" y="6838"/>
                    <a:pt x="2048" y="6495"/>
                  </a:cubicBezTo>
                  <a:cubicBezTo>
                    <a:pt x="1534" y="5979"/>
                    <a:pt x="1241" y="5379"/>
                    <a:pt x="1238" y="4694"/>
                  </a:cubicBezTo>
                  <a:cubicBezTo>
                    <a:pt x="1241" y="4009"/>
                    <a:pt x="1535" y="3409"/>
                    <a:pt x="2048" y="2893"/>
                  </a:cubicBezTo>
                  <a:cubicBezTo>
                    <a:pt x="5172" y="-245"/>
                    <a:pt x="16425" y="-245"/>
                    <a:pt x="19550" y="2893"/>
                  </a:cubicBezTo>
                  <a:cubicBezTo>
                    <a:pt x="20066" y="3411"/>
                    <a:pt x="20361" y="4014"/>
                    <a:pt x="20361" y="4703"/>
                  </a:cubicBezTo>
                  <a:lnTo>
                    <a:pt x="20361" y="4703"/>
                  </a:lnTo>
                  <a:lnTo>
                    <a:pt x="20361" y="20815"/>
                  </a:lnTo>
                  <a:cubicBezTo>
                    <a:pt x="21025" y="20815"/>
                    <a:pt x="21564" y="20663"/>
                    <a:pt x="21564" y="20476"/>
                  </a:cubicBezTo>
                  <a:lnTo>
                    <a:pt x="21596" y="20476"/>
                  </a:lnTo>
                  <a:cubicBezTo>
                    <a:pt x="21597" y="20477"/>
                    <a:pt x="21599" y="20479"/>
                    <a:pt x="21600" y="20480"/>
                  </a:cubicBezTo>
                  <a:lnTo>
                    <a:pt x="21600" y="4704"/>
                  </a:lnTo>
                  <a:lnTo>
                    <a:pt x="21600" y="4704"/>
                  </a:lnTo>
                  <a:cubicBezTo>
                    <a:pt x="21600" y="3787"/>
                    <a:pt x="21138" y="3005"/>
                    <a:pt x="20350" y="2356"/>
                  </a:cubicBezTo>
                  <a:cubicBezTo>
                    <a:pt x="16534" y="-785"/>
                    <a:pt x="5064" y="-785"/>
                    <a:pt x="1248" y="2356"/>
                  </a:cubicBezTo>
                  <a:cubicBezTo>
                    <a:pt x="466" y="3000"/>
                    <a:pt x="6" y="3776"/>
                    <a:pt x="0" y="4685"/>
                  </a:cubicBezTo>
                  <a:cubicBezTo>
                    <a:pt x="0" y="4685"/>
                    <a:pt x="0" y="4685"/>
                    <a:pt x="0" y="4685"/>
                  </a:cubicBezTo>
                  <a:cubicBezTo>
                    <a:pt x="0" y="4688"/>
                    <a:pt x="0" y="4691"/>
                    <a:pt x="0" y="4694"/>
                  </a:cubicBezTo>
                  <a:cubicBezTo>
                    <a:pt x="0" y="4697"/>
                    <a:pt x="0" y="4701"/>
                    <a:pt x="0" y="4703"/>
                  </a:cubicBezTo>
                  <a:cubicBezTo>
                    <a:pt x="0" y="4703"/>
                    <a:pt x="0" y="4703"/>
                    <a:pt x="0" y="4703"/>
                  </a:cubicBezTo>
                  <a:cubicBezTo>
                    <a:pt x="6" y="5612"/>
                    <a:pt x="467" y="6388"/>
                    <a:pt x="1248" y="7032"/>
                  </a:cubicBezTo>
                  <a:cubicBezTo>
                    <a:pt x="2386" y="7969"/>
                    <a:pt x="4204" y="8626"/>
                    <a:pt x="6296" y="9003"/>
                  </a:cubicBezTo>
                  <a:lnTo>
                    <a:pt x="6813" y="8508"/>
                  </a:lnTo>
                  <a:cubicBezTo>
                    <a:pt x="6725" y="8492"/>
                    <a:pt x="6639" y="8477"/>
                    <a:pt x="6554" y="8460"/>
                  </a:cubicBezTo>
                  <a:close/>
                </a:path>
              </a:pathLst>
            </a:custGeom>
            <a:solidFill>
              <a:srgbClr val="00A0D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Shape">
              <a:extLst>
                <a:ext uri="{FF2B5EF4-FFF2-40B4-BE49-F238E27FC236}">
                  <a16:creationId xmlns:a16="http://schemas.microsoft.com/office/drawing/2014/main" id="{0657742C-3DB6-417F-9469-52D246E81845}"/>
                </a:ext>
              </a:extLst>
            </p:cNvPr>
            <p:cNvSpPr/>
            <p:nvPr/>
          </p:nvSpPr>
          <p:spPr>
            <a:xfrm>
              <a:off x="4771574" y="1874770"/>
              <a:ext cx="1672588" cy="3381772"/>
            </a:xfrm>
            <a:custGeom>
              <a:avLst/>
              <a:gdLst/>
              <a:ahLst/>
              <a:cxnLst>
                <a:cxn ang="0">
                  <a:pos x="wd2" y="hd2"/>
                </a:cxn>
                <a:cxn ang="5400000">
                  <a:pos x="wd2" y="hd2"/>
                </a:cxn>
                <a:cxn ang="10800000">
                  <a:pos x="wd2" y="hd2"/>
                </a:cxn>
                <a:cxn ang="16200000">
                  <a:pos x="wd2" y="hd2"/>
                </a:cxn>
              </a:cxnLst>
              <a:rect l="0" t="0" r="r" b="b"/>
              <a:pathLst>
                <a:path w="21600" h="20745" extrusionOk="0">
                  <a:moveTo>
                    <a:pt x="21572" y="20564"/>
                  </a:moveTo>
                  <a:lnTo>
                    <a:pt x="21600" y="20564"/>
                  </a:lnTo>
                  <a:lnTo>
                    <a:pt x="21600" y="5131"/>
                  </a:lnTo>
                  <a:cubicBezTo>
                    <a:pt x="21600" y="4129"/>
                    <a:pt x="21137" y="3274"/>
                    <a:pt x="20346" y="2565"/>
                  </a:cubicBezTo>
                  <a:cubicBezTo>
                    <a:pt x="16527" y="-855"/>
                    <a:pt x="5071" y="-855"/>
                    <a:pt x="1253" y="2565"/>
                  </a:cubicBezTo>
                  <a:cubicBezTo>
                    <a:pt x="468" y="3269"/>
                    <a:pt x="6" y="4118"/>
                    <a:pt x="0" y="5112"/>
                  </a:cubicBezTo>
                  <a:cubicBezTo>
                    <a:pt x="0" y="5112"/>
                    <a:pt x="0" y="5112"/>
                    <a:pt x="0" y="5112"/>
                  </a:cubicBezTo>
                  <a:cubicBezTo>
                    <a:pt x="0" y="5115"/>
                    <a:pt x="0" y="5118"/>
                    <a:pt x="0" y="5121"/>
                  </a:cubicBezTo>
                  <a:cubicBezTo>
                    <a:pt x="0" y="5124"/>
                    <a:pt x="0" y="5127"/>
                    <a:pt x="0" y="5130"/>
                  </a:cubicBezTo>
                  <a:cubicBezTo>
                    <a:pt x="0" y="5130"/>
                    <a:pt x="0" y="5130"/>
                    <a:pt x="0" y="5130"/>
                  </a:cubicBezTo>
                  <a:cubicBezTo>
                    <a:pt x="6" y="6124"/>
                    <a:pt x="468" y="6972"/>
                    <a:pt x="1253" y="7676"/>
                  </a:cubicBezTo>
                  <a:cubicBezTo>
                    <a:pt x="2391" y="8695"/>
                    <a:pt x="4208" y="9411"/>
                    <a:pt x="6297" y="9823"/>
                  </a:cubicBezTo>
                  <a:lnTo>
                    <a:pt x="6760" y="9338"/>
                  </a:lnTo>
                  <a:cubicBezTo>
                    <a:pt x="4882" y="8968"/>
                    <a:pt x="3252" y="8325"/>
                    <a:pt x="2232" y="7409"/>
                  </a:cubicBezTo>
                  <a:cubicBezTo>
                    <a:pt x="1527" y="6776"/>
                    <a:pt x="1114" y="6013"/>
                    <a:pt x="1111" y="5121"/>
                  </a:cubicBezTo>
                  <a:cubicBezTo>
                    <a:pt x="1114" y="4228"/>
                    <a:pt x="1527" y="3466"/>
                    <a:pt x="2232" y="2833"/>
                  </a:cubicBezTo>
                  <a:cubicBezTo>
                    <a:pt x="5655" y="-240"/>
                    <a:pt x="15946" y="-240"/>
                    <a:pt x="19368" y="2833"/>
                  </a:cubicBezTo>
                  <a:cubicBezTo>
                    <a:pt x="20075" y="3468"/>
                    <a:pt x="20489" y="4234"/>
                    <a:pt x="20489" y="5131"/>
                  </a:cubicBezTo>
                  <a:lnTo>
                    <a:pt x="20489" y="5131"/>
                  </a:lnTo>
                  <a:lnTo>
                    <a:pt x="20489" y="20568"/>
                  </a:lnTo>
                  <a:cubicBezTo>
                    <a:pt x="20564" y="20670"/>
                    <a:pt x="20776" y="20745"/>
                    <a:pt x="21029" y="20745"/>
                  </a:cubicBezTo>
                  <a:cubicBezTo>
                    <a:pt x="21285" y="20745"/>
                    <a:pt x="21500" y="20668"/>
                    <a:pt x="21572" y="20564"/>
                  </a:cubicBezTo>
                  <a:close/>
                </a:path>
              </a:pathLst>
            </a:custGeom>
            <a:solidFill>
              <a:srgbClr val="0097C9"/>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Shape">
              <a:extLst>
                <a:ext uri="{FF2B5EF4-FFF2-40B4-BE49-F238E27FC236}">
                  <a16:creationId xmlns:a16="http://schemas.microsoft.com/office/drawing/2014/main" id="{DCCAB275-FFD3-431D-8633-C14B93671A90}"/>
                </a:ext>
              </a:extLst>
            </p:cNvPr>
            <p:cNvSpPr/>
            <p:nvPr/>
          </p:nvSpPr>
          <p:spPr>
            <a:xfrm>
              <a:off x="5259081" y="3163543"/>
              <a:ext cx="365381" cy="415967"/>
            </a:xfrm>
            <a:custGeom>
              <a:avLst/>
              <a:gdLst/>
              <a:ahLst/>
              <a:cxnLst>
                <a:cxn ang="0">
                  <a:pos x="wd2" y="hd2"/>
                </a:cxn>
                <a:cxn ang="5400000">
                  <a:pos x="wd2" y="hd2"/>
                </a:cxn>
                <a:cxn ang="10800000">
                  <a:pos x="wd2" y="hd2"/>
                </a:cxn>
                <a:cxn ang="16200000">
                  <a:pos x="wd2" y="hd2"/>
                </a:cxn>
              </a:cxnLst>
              <a:rect l="0" t="0" r="r" b="b"/>
              <a:pathLst>
                <a:path w="21600" h="21600" extrusionOk="0">
                  <a:moveTo>
                    <a:pt x="21600" y="5212"/>
                  </a:moveTo>
                  <a:lnTo>
                    <a:pt x="18912" y="4155"/>
                  </a:lnTo>
                  <a:lnTo>
                    <a:pt x="17849" y="3734"/>
                  </a:lnTo>
                  <a:lnTo>
                    <a:pt x="16645" y="3263"/>
                  </a:lnTo>
                  <a:lnTo>
                    <a:pt x="15583" y="2842"/>
                  </a:lnTo>
                  <a:lnTo>
                    <a:pt x="14384" y="2370"/>
                  </a:lnTo>
                  <a:lnTo>
                    <a:pt x="13316" y="1954"/>
                  </a:lnTo>
                  <a:lnTo>
                    <a:pt x="12118" y="1478"/>
                  </a:lnTo>
                  <a:lnTo>
                    <a:pt x="11050" y="1062"/>
                  </a:lnTo>
                  <a:lnTo>
                    <a:pt x="8362" y="0"/>
                  </a:lnTo>
                  <a:lnTo>
                    <a:pt x="0" y="16388"/>
                  </a:lnTo>
                  <a:lnTo>
                    <a:pt x="2688" y="17445"/>
                  </a:lnTo>
                  <a:lnTo>
                    <a:pt x="3756" y="17866"/>
                  </a:lnTo>
                  <a:lnTo>
                    <a:pt x="4955" y="18337"/>
                  </a:lnTo>
                  <a:lnTo>
                    <a:pt x="6017" y="18758"/>
                  </a:lnTo>
                  <a:lnTo>
                    <a:pt x="7221" y="19230"/>
                  </a:lnTo>
                  <a:lnTo>
                    <a:pt x="8284" y="19651"/>
                  </a:lnTo>
                  <a:lnTo>
                    <a:pt x="9482" y="20122"/>
                  </a:lnTo>
                  <a:lnTo>
                    <a:pt x="10550" y="20543"/>
                  </a:lnTo>
                  <a:lnTo>
                    <a:pt x="13238" y="21600"/>
                  </a:lnTo>
                  <a:close/>
                </a:path>
              </a:pathLst>
            </a:custGeom>
            <a:solidFill>
              <a:srgbClr val="BDBEB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Shape">
              <a:extLst>
                <a:ext uri="{FF2B5EF4-FFF2-40B4-BE49-F238E27FC236}">
                  <a16:creationId xmlns:a16="http://schemas.microsoft.com/office/drawing/2014/main" id="{7709B19A-20E8-44B8-84EE-73B3734C3582}"/>
                </a:ext>
              </a:extLst>
            </p:cNvPr>
            <p:cNvSpPr/>
            <p:nvPr/>
          </p:nvSpPr>
          <p:spPr>
            <a:xfrm>
              <a:off x="5417712" y="3234043"/>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Shape">
              <a:extLst>
                <a:ext uri="{FF2B5EF4-FFF2-40B4-BE49-F238E27FC236}">
                  <a16:creationId xmlns:a16="http://schemas.microsoft.com/office/drawing/2014/main" id="{498447AA-6FB1-4E11-8E25-9062FDDE1BA8}"/>
                </a:ext>
              </a:extLst>
            </p:cNvPr>
            <p:cNvSpPr/>
            <p:nvPr/>
          </p:nvSpPr>
          <p:spPr>
            <a:xfrm>
              <a:off x="5382460" y="3216417"/>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Shape">
              <a:extLst>
                <a:ext uri="{FF2B5EF4-FFF2-40B4-BE49-F238E27FC236}">
                  <a16:creationId xmlns:a16="http://schemas.microsoft.com/office/drawing/2014/main" id="{75EC938D-0C54-4E13-B709-DE7D11C005CE}"/>
                </a:ext>
              </a:extLst>
            </p:cNvPr>
            <p:cNvSpPr/>
            <p:nvPr/>
          </p:nvSpPr>
          <p:spPr>
            <a:xfrm>
              <a:off x="5338395" y="3198792"/>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Shape">
              <a:extLst>
                <a:ext uri="{FF2B5EF4-FFF2-40B4-BE49-F238E27FC236}">
                  <a16:creationId xmlns:a16="http://schemas.microsoft.com/office/drawing/2014/main" id="{6B121FF8-AC1B-426B-B883-BCEA91FFA97A}"/>
                </a:ext>
              </a:extLst>
            </p:cNvPr>
            <p:cNvSpPr/>
            <p:nvPr/>
          </p:nvSpPr>
          <p:spPr>
            <a:xfrm>
              <a:off x="5297946" y="3182441"/>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Shape">
              <a:extLst>
                <a:ext uri="{FF2B5EF4-FFF2-40B4-BE49-F238E27FC236}">
                  <a16:creationId xmlns:a16="http://schemas.microsoft.com/office/drawing/2014/main" id="{A638E308-0074-44FB-9DEC-FFE2EDBF105B}"/>
                </a:ext>
              </a:extLst>
            </p:cNvPr>
            <p:cNvSpPr/>
            <p:nvPr/>
          </p:nvSpPr>
          <p:spPr>
            <a:xfrm>
              <a:off x="5476420" y="3260063"/>
              <a:ext cx="298025" cy="372579"/>
            </a:xfrm>
            <a:custGeom>
              <a:avLst/>
              <a:gdLst/>
              <a:ahLst/>
              <a:cxnLst>
                <a:cxn ang="0">
                  <a:pos x="wd2" y="hd2"/>
                </a:cxn>
                <a:cxn ang="5400000">
                  <a:pos x="wd2" y="hd2"/>
                </a:cxn>
                <a:cxn ang="10800000">
                  <a:pos x="wd2" y="hd2"/>
                </a:cxn>
                <a:cxn ang="16200000">
                  <a:pos x="wd2" y="hd2"/>
                </a:cxn>
              </a:cxnLst>
              <a:rect l="0" t="0" r="r" b="b"/>
              <a:pathLst>
                <a:path w="20882" h="21022" extrusionOk="0">
                  <a:moveTo>
                    <a:pt x="14770" y="18542"/>
                  </a:moveTo>
                  <a:lnTo>
                    <a:pt x="20427" y="8388"/>
                  </a:lnTo>
                  <a:cubicBezTo>
                    <a:pt x="21600" y="6275"/>
                    <a:pt x="20427" y="3794"/>
                    <a:pt x="17809" y="2849"/>
                  </a:cubicBezTo>
                  <a:lnTo>
                    <a:pt x="9911" y="0"/>
                  </a:lnTo>
                  <a:lnTo>
                    <a:pt x="0" y="17806"/>
                  </a:lnTo>
                  <a:lnTo>
                    <a:pt x="7898" y="20655"/>
                  </a:lnTo>
                  <a:cubicBezTo>
                    <a:pt x="10516" y="21600"/>
                    <a:pt x="13597" y="20655"/>
                    <a:pt x="14770" y="18542"/>
                  </a:cubicBezTo>
                  <a:close/>
                </a:path>
              </a:pathLst>
            </a:custGeom>
            <a:solidFill>
              <a:srgbClr val="D8848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Freeform: Shape 90">
              <a:extLst>
                <a:ext uri="{FF2B5EF4-FFF2-40B4-BE49-F238E27FC236}">
                  <a16:creationId xmlns:a16="http://schemas.microsoft.com/office/drawing/2014/main" id="{CAC74850-3E8A-4D62-9F2F-36303ABE1BD8}"/>
                </a:ext>
              </a:extLst>
            </p:cNvPr>
            <p:cNvSpPr/>
            <p:nvPr/>
          </p:nvSpPr>
          <p:spPr>
            <a:xfrm>
              <a:off x="6102313" y="5224356"/>
              <a:ext cx="344317" cy="424216"/>
            </a:xfrm>
            <a:custGeom>
              <a:avLst/>
              <a:gdLst>
                <a:gd name="connsiteX0" fmla="*/ 0 w 364021"/>
                <a:gd name="connsiteY0" fmla="*/ 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0 h 551730"/>
                <a:gd name="connsiteX20" fmla="*/ 364021 w 364021"/>
                <a:gd name="connsiteY20" fmla="*/ 109660 h 551730"/>
                <a:gd name="connsiteX21" fmla="*/ 338034 w 364021"/>
                <a:gd name="connsiteY21" fmla="*/ 176371 h 551730"/>
                <a:gd name="connsiteX22" fmla="*/ 248107 w 364021"/>
                <a:gd name="connsiteY22" fmla="*/ 407533 h 551730"/>
                <a:gd name="connsiteX23" fmla="*/ 195661 w 364021"/>
                <a:gd name="connsiteY23" fmla="*/ 542367 h 551730"/>
                <a:gd name="connsiteX24" fmla="*/ 168360 w 364021"/>
                <a:gd name="connsiteY24" fmla="*/ 542367 h 551730"/>
                <a:gd name="connsiteX25" fmla="*/ 115914 w 364021"/>
                <a:gd name="connsiteY25" fmla="*/ 407533 h 551730"/>
                <a:gd name="connsiteX26" fmla="*/ 25987 w 364021"/>
                <a:gd name="connsiteY26" fmla="*/ 176371 h 551730"/>
                <a:gd name="connsiteX27" fmla="*/ 0 w 364021"/>
                <a:gd name="connsiteY27"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109660 h 551730"/>
                <a:gd name="connsiteX20" fmla="*/ 338034 w 364021"/>
                <a:gd name="connsiteY20" fmla="*/ 176371 h 551730"/>
                <a:gd name="connsiteX21" fmla="*/ 248107 w 364021"/>
                <a:gd name="connsiteY21" fmla="*/ 407533 h 551730"/>
                <a:gd name="connsiteX22" fmla="*/ 195661 w 364021"/>
                <a:gd name="connsiteY22" fmla="*/ 542367 h 551730"/>
                <a:gd name="connsiteX23" fmla="*/ 168360 w 364021"/>
                <a:gd name="connsiteY23" fmla="*/ 542367 h 551730"/>
                <a:gd name="connsiteX24" fmla="*/ 115914 w 364021"/>
                <a:gd name="connsiteY24" fmla="*/ 407533 h 551730"/>
                <a:gd name="connsiteX25" fmla="*/ 25987 w 364021"/>
                <a:gd name="connsiteY25" fmla="*/ 176371 h 551730"/>
                <a:gd name="connsiteX26" fmla="*/ 0 w 364021"/>
                <a:gd name="connsiteY26" fmla="*/ 109660 h 551730"/>
                <a:gd name="connsiteX0" fmla="*/ 0 w 364021"/>
                <a:gd name="connsiteY0" fmla="*/ 6422 h 448492"/>
                <a:gd name="connsiteX1" fmla="*/ 3891 w 364021"/>
                <a:gd name="connsiteY1" fmla="*/ 0 h 448492"/>
                <a:gd name="connsiteX2" fmla="*/ 6267 w 364021"/>
                <a:gd name="connsiteY2" fmla="*/ 0 h 448492"/>
                <a:gd name="connsiteX3" fmla="*/ 50803 w 364021"/>
                <a:gd name="connsiteY3" fmla="*/ 31205 h 448492"/>
                <a:gd name="connsiteX4" fmla="*/ 78305 w 364021"/>
                <a:gd name="connsiteY4" fmla="*/ 22557 h 448492"/>
                <a:gd name="connsiteX5" fmla="*/ 92892 w 364021"/>
                <a:gd name="connsiteY5" fmla="*/ 3471 h 448492"/>
                <a:gd name="connsiteX6" fmla="*/ 92892 w 364021"/>
                <a:gd name="connsiteY6" fmla="*/ 7954 h 448492"/>
                <a:gd name="connsiteX7" fmla="*/ 93152 w 364021"/>
                <a:gd name="connsiteY7" fmla="*/ 7132 h 448492"/>
                <a:gd name="connsiteX8" fmla="*/ 95493 w 364021"/>
                <a:gd name="connsiteY8" fmla="*/ 7132 h 448492"/>
                <a:gd name="connsiteX9" fmla="*/ 183922 w 364021"/>
                <a:gd name="connsiteY9" fmla="*/ 64353 h 448492"/>
                <a:gd name="connsiteX10" fmla="*/ 183922 w 364021"/>
                <a:gd name="connsiteY10" fmla="*/ 61812 h 448492"/>
                <a:gd name="connsiteX11" fmla="*/ 216003 w 364021"/>
                <a:gd name="connsiteY11" fmla="*/ 57614 h 448492"/>
                <a:gd name="connsiteX12" fmla="*/ 269976 w 364021"/>
                <a:gd name="connsiteY12" fmla="*/ 4944 h 448492"/>
                <a:gd name="connsiteX13" fmla="*/ 271543 w 364021"/>
                <a:gd name="connsiteY13" fmla="*/ 4944 h 448492"/>
                <a:gd name="connsiteX14" fmla="*/ 287098 w 364021"/>
                <a:gd name="connsiteY14" fmla="*/ 25366 h 448492"/>
                <a:gd name="connsiteX15" fmla="*/ 314667 w 364021"/>
                <a:gd name="connsiteY15" fmla="*/ 34026 h 448492"/>
                <a:gd name="connsiteX16" fmla="*/ 359120 w 364021"/>
                <a:gd name="connsiteY16" fmla="*/ 2832 h 448492"/>
                <a:gd name="connsiteX17" fmla="*/ 361412 w 364021"/>
                <a:gd name="connsiteY17" fmla="*/ 2832 h 448492"/>
                <a:gd name="connsiteX18" fmla="*/ 364021 w 364021"/>
                <a:gd name="connsiteY18" fmla="*/ 6422 h 448492"/>
                <a:gd name="connsiteX19" fmla="*/ 338034 w 364021"/>
                <a:gd name="connsiteY19" fmla="*/ 73133 h 448492"/>
                <a:gd name="connsiteX20" fmla="*/ 248107 w 364021"/>
                <a:gd name="connsiteY20" fmla="*/ 304295 h 448492"/>
                <a:gd name="connsiteX21" fmla="*/ 195661 w 364021"/>
                <a:gd name="connsiteY21" fmla="*/ 439129 h 448492"/>
                <a:gd name="connsiteX22" fmla="*/ 168360 w 364021"/>
                <a:gd name="connsiteY22" fmla="*/ 439129 h 448492"/>
                <a:gd name="connsiteX23" fmla="*/ 115914 w 364021"/>
                <a:gd name="connsiteY23" fmla="*/ 304295 h 448492"/>
                <a:gd name="connsiteX24" fmla="*/ 25987 w 364021"/>
                <a:gd name="connsiteY24" fmla="*/ 73133 h 448492"/>
                <a:gd name="connsiteX25" fmla="*/ 0 w 364021"/>
                <a:gd name="connsiteY25" fmla="*/ 6422 h 4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021" h="448492">
                  <a:moveTo>
                    <a:pt x="0" y="6422"/>
                  </a:moveTo>
                  <a:lnTo>
                    <a:pt x="3891" y="0"/>
                  </a:lnTo>
                  <a:lnTo>
                    <a:pt x="6267" y="0"/>
                  </a:lnTo>
                  <a:cubicBezTo>
                    <a:pt x="12096" y="17966"/>
                    <a:pt x="29695" y="31205"/>
                    <a:pt x="50803" y="31205"/>
                  </a:cubicBezTo>
                  <a:cubicBezTo>
                    <a:pt x="61130" y="31205"/>
                    <a:pt x="70623" y="27974"/>
                    <a:pt x="78305" y="22557"/>
                  </a:cubicBezTo>
                  <a:lnTo>
                    <a:pt x="92892" y="3471"/>
                  </a:lnTo>
                  <a:lnTo>
                    <a:pt x="92892" y="7954"/>
                  </a:lnTo>
                  <a:cubicBezTo>
                    <a:pt x="92957" y="7625"/>
                    <a:pt x="93087" y="7461"/>
                    <a:pt x="93152" y="7132"/>
                  </a:cubicBezTo>
                  <a:lnTo>
                    <a:pt x="95493" y="7132"/>
                  </a:lnTo>
                  <a:cubicBezTo>
                    <a:pt x="95493" y="38702"/>
                    <a:pt x="135091" y="64353"/>
                    <a:pt x="183922" y="64353"/>
                  </a:cubicBezTo>
                  <a:lnTo>
                    <a:pt x="183922" y="61812"/>
                  </a:lnTo>
                  <a:lnTo>
                    <a:pt x="216003" y="57614"/>
                  </a:lnTo>
                  <a:cubicBezTo>
                    <a:pt x="247710" y="48927"/>
                    <a:pt x="269976" y="28595"/>
                    <a:pt x="269976" y="4944"/>
                  </a:cubicBezTo>
                  <a:lnTo>
                    <a:pt x="271543" y="4944"/>
                  </a:lnTo>
                  <a:lnTo>
                    <a:pt x="287098" y="25366"/>
                  </a:lnTo>
                  <a:cubicBezTo>
                    <a:pt x="294794" y="30795"/>
                    <a:pt x="304311" y="34026"/>
                    <a:pt x="314667" y="34026"/>
                  </a:cubicBezTo>
                  <a:cubicBezTo>
                    <a:pt x="335624" y="34026"/>
                    <a:pt x="353226" y="20756"/>
                    <a:pt x="359120" y="2832"/>
                  </a:cubicBezTo>
                  <a:lnTo>
                    <a:pt x="361412" y="2832"/>
                  </a:lnTo>
                  <a:lnTo>
                    <a:pt x="364021" y="6422"/>
                  </a:lnTo>
                  <a:lnTo>
                    <a:pt x="338034" y="73133"/>
                  </a:lnTo>
                  <a:lnTo>
                    <a:pt x="248107" y="304295"/>
                  </a:lnTo>
                  <a:lnTo>
                    <a:pt x="195661" y="439129"/>
                  </a:lnTo>
                  <a:cubicBezTo>
                    <a:pt x="190808" y="451613"/>
                    <a:pt x="173112" y="451613"/>
                    <a:pt x="168360" y="439129"/>
                  </a:cubicBezTo>
                  <a:lnTo>
                    <a:pt x="115914" y="304295"/>
                  </a:lnTo>
                  <a:lnTo>
                    <a:pt x="25987" y="73133"/>
                  </a:lnTo>
                  <a:lnTo>
                    <a:pt x="0" y="6422"/>
                  </a:lnTo>
                  <a:close/>
                </a:path>
              </a:pathLst>
            </a:custGeom>
            <a:solidFill>
              <a:srgbClr val="EED6C2"/>
            </a:solidFill>
            <a:ln w="12700">
              <a:miter lim="400000"/>
            </a:ln>
          </p:spPr>
          <p:txBody>
            <a:bodyPr wrap="square" lIns="28575" tIns="28575" rIns="28575" bIns="28575"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2" name="Freeform: Shape 102">
              <a:extLst>
                <a:ext uri="{FF2B5EF4-FFF2-40B4-BE49-F238E27FC236}">
                  <a16:creationId xmlns:a16="http://schemas.microsoft.com/office/drawing/2014/main" id="{C48C0ABD-1A1C-4F46-B61F-B0F2D6CB8520}"/>
                </a:ext>
              </a:extLst>
            </p:cNvPr>
            <p:cNvSpPr/>
            <p:nvPr/>
          </p:nvSpPr>
          <p:spPr>
            <a:xfrm>
              <a:off x="6214540" y="5510315"/>
              <a:ext cx="119863" cy="138259"/>
            </a:xfrm>
            <a:custGeom>
              <a:avLst/>
              <a:gdLst>
                <a:gd name="connsiteX0" fmla="*/ 63312 w 126723"/>
                <a:gd name="connsiteY0" fmla="*/ 0 h 146171"/>
                <a:gd name="connsiteX1" fmla="*/ 126723 w 126723"/>
                <a:gd name="connsiteY1" fmla="*/ 9007 h 146171"/>
                <a:gd name="connsiteX2" fmla="*/ 77012 w 126723"/>
                <a:gd name="connsiteY2" fmla="*/ 136808 h 146171"/>
                <a:gd name="connsiteX3" fmla="*/ 49711 w 126723"/>
                <a:gd name="connsiteY3" fmla="*/ 136808 h 146171"/>
                <a:gd name="connsiteX4" fmla="*/ 0 w 126723"/>
                <a:gd name="connsiteY4" fmla="*/ 9006 h 14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23" h="146171">
                  <a:moveTo>
                    <a:pt x="63312" y="0"/>
                  </a:moveTo>
                  <a:lnTo>
                    <a:pt x="126723" y="9007"/>
                  </a:lnTo>
                  <a:lnTo>
                    <a:pt x="77012" y="136808"/>
                  </a:lnTo>
                  <a:cubicBezTo>
                    <a:pt x="72159" y="149292"/>
                    <a:pt x="54463" y="149292"/>
                    <a:pt x="49711" y="136808"/>
                  </a:cubicBezTo>
                  <a:lnTo>
                    <a:pt x="0" y="9006"/>
                  </a:lnTo>
                  <a:close/>
                </a:path>
              </a:pathLst>
            </a:custGeom>
            <a:solidFill>
              <a:srgbClr val="0097C9"/>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53" name="Shape">
            <a:extLst>
              <a:ext uri="{FF2B5EF4-FFF2-40B4-BE49-F238E27FC236}">
                <a16:creationId xmlns:a16="http://schemas.microsoft.com/office/drawing/2014/main" id="{0E9150D4-B646-4E8B-8675-E4C680F3605B}"/>
              </a:ext>
            </a:extLst>
          </p:cNvPr>
          <p:cNvSpPr/>
          <p:nvPr/>
        </p:nvSpPr>
        <p:spPr>
          <a:xfrm>
            <a:off x="6656497" y="2392192"/>
            <a:ext cx="746976" cy="746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4" y="0"/>
                  <a:pt x="0" y="4837"/>
                  <a:pt x="0" y="10800"/>
                </a:cubicBezTo>
                <a:lnTo>
                  <a:pt x="0" y="10800"/>
                </a:lnTo>
                <a:cubicBezTo>
                  <a:pt x="0" y="16766"/>
                  <a:pt x="4837" y="21600"/>
                  <a:pt x="10800" y="21600"/>
                </a:cubicBezTo>
                <a:lnTo>
                  <a:pt x="21600" y="21600"/>
                </a:lnTo>
                <a:lnTo>
                  <a:pt x="21600" y="10800"/>
                </a:lnTo>
                <a:cubicBezTo>
                  <a:pt x="21600" y="4837"/>
                  <a:pt x="16766" y="0"/>
                  <a:pt x="10800" y="0"/>
                </a:cubicBezTo>
                <a:close/>
              </a:path>
            </a:pathLst>
          </a:custGeom>
          <a:solidFill>
            <a:srgbClr val="0097C9"/>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ángulo 53">
            <a:extLst>
              <a:ext uri="{FF2B5EF4-FFF2-40B4-BE49-F238E27FC236}">
                <a16:creationId xmlns:a16="http://schemas.microsoft.com/office/drawing/2014/main" id="{E4BE15E9-F313-4044-8023-604C36A86D05}"/>
              </a:ext>
            </a:extLst>
          </p:cNvPr>
          <p:cNvSpPr/>
          <p:nvPr/>
        </p:nvSpPr>
        <p:spPr>
          <a:xfrm>
            <a:off x="5966078" y="4176188"/>
            <a:ext cx="1371451" cy="562911"/>
          </a:xfrm>
          <a:prstGeom prst="rect">
            <a:avLst/>
          </a:prstGeom>
        </p:spPr>
        <p:txBody>
          <a:bodyPr wrap="square">
            <a:sp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1">
                <a:ln>
                  <a:noFill/>
                </a:ln>
                <a:solidFill>
                  <a:srgbClr val="2C3E50">
                    <a:lumMod val="75000"/>
                  </a:srgbClr>
                </a:solidFill>
                <a:effectLst/>
                <a:uLnTx/>
                <a:uFillTx/>
              </a:rPr>
              <a:t>Vinculación Docentes Ocasionales </a:t>
            </a:r>
          </a:p>
        </p:txBody>
      </p:sp>
      <p:grpSp>
        <p:nvGrpSpPr>
          <p:cNvPr id="55" name="Group 10">
            <a:extLst>
              <a:ext uri="{FF2B5EF4-FFF2-40B4-BE49-F238E27FC236}">
                <a16:creationId xmlns:a16="http://schemas.microsoft.com/office/drawing/2014/main" id="{D8716D7F-D687-4781-A0B2-4DA2BC621736}"/>
              </a:ext>
            </a:extLst>
          </p:cNvPr>
          <p:cNvGrpSpPr/>
          <p:nvPr/>
        </p:nvGrpSpPr>
        <p:grpSpPr>
          <a:xfrm>
            <a:off x="8075766" y="1889842"/>
            <a:ext cx="1675058" cy="3773804"/>
            <a:chOff x="6677362" y="1874770"/>
            <a:chExt cx="1675058" cy="3773804"/>
          </a:xfrm>
        </p:grpSpPr>
        <p:sp>
          <p:nvSpPr>
            <p:cNvPr id="56" name="Freeform: Shape 104">
              <a:extLst>
                <a:ext uri="{FF2B5EF4-FFF2-40B4-BE49-F238E27FC236}">
                  <a16:creationId xmlns:a16="http://schemas.microsoft.com/office/drawing/2014/main" id="{F086736F-02CD-4A62-8C9D-C3E41E0DEBD6}"/>
                </a:ext>
              </a:extLst>
            </p:cNvPr>
            <p:cNvSpPr/>
            <p:nvPr/>
          </p:nvSpPr>
          <p:spPr>
            <a:xfrm>
              <a:off x="6677364" y="1874770"/>
              <a:ext cx="1673117" cy="3771458"/>
            </a:xfrm>
            <a:custGeom>
              <a:avLst/>
              <a:gdLst>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588934 w 1768863"/>
                <a:gd name="connsiteY28" fmla="*/ 1724054 h 3987282"/>
                <a:gd name="connsiteX29" fmla="*/ 610376 w 1768863"/>
                <a:gd name="connsiteY29" fmla="*/ 1733643 h 3987282"/>
                <a:gd name="connsiteX30" fmla="*/ 629369 w 1768863"/>
                <a:gd name="connsiteY30" fmla="*/ 1742215 h 3987282"/>
                <a:gd name="connsiteX31" fmla="*/ 650901 w 1768863"/>
                <a:gd name="connsiteY31" fmla="*/ 1751824 h 3987282"/>
                <a:gd name="connsiteX32" fmla="*/ 669912 w 1768863"/>
                <a:gd name="connsiteY32" fmla="*/ 1760396 h 3987282"/>
                <a:gd name="connsiteX33" fmla="*/ 691336 w 1768863"/>
                <a:gd name="connsiteY33" fmla="*/ 1769985 h 3987282"/>
                <a:gd name="connsiteX34" fmla="*/ 710436 w 1768863"/>
                <a:gd name="connsiteY34" fmla="*/ 1778557 h 3987282"/>
                <a:gd name="connsiteX35" fmla="*/ 754247 w 1768863"/>
                <a:gd name="connsiteY35" fmla="*/ 1798170 h 3987282"/>
                <a:gd name="connsiteX36" fmla="*/ 753732 w 1768863"/>
                <a:gd name="connsiteY36" fmla="*/ 1800184 h 3987282"/>
                <a:gd name="connsiteX37" fmla="*/ 753405 w 1768863"/>
                <a:gd name="connsiteY37" fmla="*/ 1800000 h 3987282"/>
                <a:gd name="connsiteX38" fmla="*/ 516328 w 1768863"/>
                <a:gd name="connsiteY38" fmla="*/ 1693672 h 3987282"/>
                <a:gd name="connsiteX39" fmla="*/ 516164 w 1768863"/>
                <a:gd name="connsiteY39" fmla="*/ 1694041 h 3987282"/>
                <a:gd name="connsiteX40" fmla="*/ 515837 w 1768863"/>
                <a:gd name="connsiteY40" fmla="*/ 1693857 h 3987282"/>
                <a:gd name="connsiteX41" fmla="*/ 102692 w 1768863"/>
                <a:gd name="connsiteY41" fmla="*/ 1323741 h 3987282"/>
                <a:gd name="connsiteX42" fmla="*/ 0 w 1768863"/>
                <a:gd name="connsiteY42" fmla="*/ 885140 h 3987282"/>
                <a:gd name="connsiteX43" fmla="*/ 0 w 1768863"/>
                <a:gd name="connsiteY43" fmla="*/ 884771 h 3987282"/>
                <a:gd name="connsiteX44" fmla="*/ 0 w 1768863"/>
                <a:gd name="connsiteY44" fmla="*/ 883848 h 3987282"/>
                <a:gd name="connsiteX45" fmla="*/ 0 w 1768863"/>
                <a:gd name="connsiteY45" fmla="*/ 883109 h 3987282"/>
                <a:gd name="connsiteX46" fmla="*/ 0 w 1768863"/>
                <a:gd name="connsiteY46" fmla="*/ 882186 h 3987282"/>
                <a:gd name="connsiteX47" fmla="*/ 0 w 1768863"/>
                <a:gd name="connsiteY47" fmla="*/ 881448 h 3987282"/>
                <a:gd name="connsiteX48" fmla="*/ 0 w 1768863"/>
                <a:gd name="connsiteY48" fmla="*/ 881079 h 3987282"/>
                <a:gd name="connsiteX49" fmla="*/ 102692 w 1768863"/>
                <a:gd name="connsiteY49" fmla="*/ 442293 h 3987282"/>
                <a:gd name="connsiteX50" fmla="*/ 246822 w 1768863"/>
                <a:gd name="connsiteY50" fmla="*/ 248836 h 3987282"/>
                <a:gd name="connsiteX51" fmla="*/ 434928 w 1768863"/>
                <a:gd name="connsiteY51" fmla="*/ 110573 h 3987282"/>
                <a:gd name="connsiteX52" fmla="*/ 884514 w 1768863"/>
                <a:gd name="connsiteY5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69834 w 1768863"/>
                <a:gd name="connsiteY27" fmla="*/ 1715482 h 3987282"/>
                <a:gd name="connsiteX28" fmla="*/ 610376 w 1768863"/>
                <a:gd name="connsiteY28" fmla="*/ 1733643 h 3987282"/>
                <a:gd name="connsiteX29" fmla="*/ 629369 w 1768863"/>
                <a:gd name="connsiteY29" fmla="*/ 1742215 h 3987282"/>
                <a:gd name="connsiteX30" fmla="*/ 650901 w 1768863"/>
                <a:gd name="connsiteY30" fmla="*/ 1751824 h 3987282"/>
                <a:gd name="connsiteX31" fmla="*/ 669912 w 1768863"/>
                <a:gd name="connsiteY31" fmla="*/ 1760396 h 3987282"/>
                <a:gd name="connsiteX32" fmla="*/ 691336 w 1768863"/>
                <a:gd name="connsiteY32" fmla="*/ 1769985 h 3987282"/>
                <a:gd name="connsiteX33" fmla="*/ 710436 w 1768863"/>
                <a:gd name="connsiteY33" fmla="*/ 1778557 h 3987282"/>
                <a:gd name="connsiteX34" fmla="*/ 754247 w 1768863"/>
                <a:gd name="connsiteY34" fmla="*/ 1798170 h 3987282"/>
                <a:gd name="connsiteX35" fmla="*/ 753732 w 1768863"/>
                <a:gd name="connsiteY35" fmla="*/ 1800184 h 3987282"/>
                <a:gd name="connsiteX36" fmla="*/ 753405 w 1768863"/>
                <a:gd name="connsiteY36" fmla="*/ 1800000 h 3987282"/>
                <a:gd name="connsiteX37" fmla="*/ 516328 w 1768863"/>
                <a:gd name="connsiteY37" fmla="*/ 1693672 h 3987282"/>
                <a:gd name="connsiteX38" fmla="*/ 516164 w 1768863"/>
                <a:gd name="connsiteY38" fmla="*/ 1694041 h 3987282"/>
                <a:gd name="connsiteX39" fmla="*/ 515837 w 1768863"/>
                <a:gd name="connsiteY39" fmla="*/ 1693857 h 3987282"/>
                <a:gd name="connsiteX40" fmla="*/ 102692 w 1768863"/>
                <a:gd name="connsiteY40" fmla="*/ 1323741 h 3987282"/>
                <a:gd name="connsiteX41" fmla="*/ 0 w 1768863"/>
                <a:gd name="connsiteY41" fmla="*/ 885140 h 3987282"/>
                <a:gd name="connsiteX42" fmla="*/ 0 w 1768863"/>
                <a:gd name="connsiteY42" fmla="*/ 884771 h 3987282"/>
                <a:gd name="connsiteX43" fmla="*/ 0 w 1768863"/>
                <a:gd name="connsiteY43" fmla="*/ 883848 h 3987282"/>
                <a:gd name="connsiteX44" fmla="*/ 0 w 1768863"/>
                <a:gd name="connsiteY44" fmla="*/ 883109 h 3987282"/>
                <a:gd name="connsiteX45" fmla="*/ 0 w 1768863"/>
                <a:gd name="connsiteY45" fmla="*/ 882186 h 3987282"/>
                <a:gd name="connsiteX46" fmla="*/ 0 w 1768863"/>
                <a:gd name="connsiteY46" fmla="*/ 881448 h 3987282"/>
                <a:gd name="connsiteX47" fmla="*/ 0 w 1768863"/>
                <a:gd name="connsiteY47" fmla="*/ 881079 h 3987282"/>
                <a:gd name="connsiteX48" fmla="*/ 102692 w 1768863"/>
                <a:gd name="connsiteY48" fmla="*/ 442293 h 3987282"/>
                <a:gd name="connsiteX49" fmla="*/ 246822 w 1768863"/>
                <a:gd name="connsiteY49" fmla="*/ 248836 h 3987282"/>
                <a:gd name="connsiteX50" fmla="*/ 434928 w 1768863"/>
                <a:gd name="connsiteY50" fmla="*/ 110573 h 3987282"/>
                <a:gd name="connsiteX51" fmla="*/ 884514 w 1768863"/>
                <a:gd name="connsiteY5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29369 w 1768863"/>
                <a:gd name="connsiteY28" fmla="*/ 1742215 h 3987282"/>
                <a:gd name="connsiteX29" fmla="*/ 650901 w 1768863"/>
                <a:gd name="connsiteY29" fmla="*/ 1751824 h 3987282"/>
                <a:gd name="connsiteX30" fmla="*/ 669912 w 1768863"/>
                <a:gd name="connsiteY30" fmla="*/ 1760396 h 3987282"/>
                <a:gd name="connsiteX31" fmla="*/ 691336 w 1768863"/>
                <a:gd name="connsiteY31" fmla="*/ 1769985 h 3987282"/>
                <a:gd name="connsiteX32" fmla="*/ 710436 w 1768863"/>
                <a:gd name="connsiteY32" fmla="*/ 1778557 h 3987282"/>
                <a:gd name="connsiteX33" fmla="*/ 754247 w 1768863"/>
                <a:gd name="connsiteY33" fmla="*/ 1798170 h 3987282"/>
                <a:gd name="connsiteX34" fmla="*/ 753732 w 1768863"/>
                <a:gd name="connsiteY34" fmla="*/ 1800184 h 3987282"/>
                <a:gd name="connsiteX35" fmla="*/ 753405 w 1768863"/>
                <a:gd name="connsiteY35" fmla="*/ 1800000 h 3987282"/>
                <a:gd name="connsiteX36" fmla="*/ 516328 w 1768863"/>
                <a:gd name="connsiteY36" fmla="*/ 1693672 h 3987282"/>
                <a:gd name="connsiteX37" fmla="*/ 516164 w 1768863"/>
                <a:gd name="connsiteY37" fmla="*/ 1694041 h 3987282"/>
                <a:gd name="connsiteX38" fmla="*/ 515837 w 1768863"/>
                <a:gd name="connsiteY38" fmla="*/ 1693857 h 3987282"/>
                <a:gd name="connsiteX39" fmla="*/ 102692 w 1768863"/>
                <a:gd name="connsiteY39" fmla="*/ 1323741 h 3987282"/>
                <a:gd name="connsiteX40" fmla="*/ 0 w 1768863"/>
                <a:gd name="connsiteY40" fmla="*/ 885140 h 3987282"/>
                <a:gd name="connsiteX41" fmla="*/ 0 w 1768863"/>
                <a:gd name="connsiteY41" fmla="*/ 884771 h 3987282"/>
                <a:gd name="connsiteX42" fmla="*/ 0 w 1768863"/>
                <a:gd name="connsiteY42" fmla="*/ 883848 h 3987282"/>
                <a:gd name="connsiteX43" fmla="*/ 0 w 1768863"/>
                <a:gd name="connsiteY43" fmla="*/ 883109 h 3987282"/>
                <a:gd name="connsiteX44" fmla="*/ 0 w 1768863"/>
                <a:gd name="connsiteY44" fmla="*/ 882186 h 3987282"/>
                <a:gd name="connsiteX45" fmla="*/ 0 w 1768863"/>
                <a:gd name="connsiteY45" fmla="*/ 881448 h 3987282"/>
                <a:gd name="connsiteX46" fmla="*/ 0 w 1768863"/>
                <a:gd name="connsiteY46" fmla="*/ 881079 h 3987282"/>
                <a:gd name="connsiteX47" fmla="*/ 102692 w 1768863"/>
                <a:gd name="connsiteY47" fmla="*/ 442293 h 3987282"/>
                <a:gd name="connsiteX48" fmla="*/ 246822 w 1768863"/>
                <a:gd name="connsiteY48" fmla="*/ 248836 h 3987282"/>
                <a:gd name="connsiteX49" fmla="*/ 434928 w 1768863"/>
                <a:gd name="connsiteY49" fmla="*/ 110573 h 3987282"/>
                <a:gd name="connsiteX50" fmla="*/ 884514 w 1768863"/>
                <a:gd name="connsiteY5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50901 w 1768863"/>
                <a:gd name="connsiteY28" fmla="*/ 1751824 h 3987282"/>
                <a:gd name="connsiteX29" fmla="*/ 669912 w 1768863"/>
                <a:gd name="connsiteY29" fmla="*/ 1760396 h 3987282"/>
                <a:gd name="connsiteX30" fmla="*/ 691336 w 1768863"/>
                <a:gd name="connsiteY30" fmla="*/ 1769985 h 3987282"/>
                <a:gd name="connsiteX31" fmla="*/ 710436 w 1768863"/>
                <a:gd name="connsiteY31" fmla="*/ 1778557 h 3987282"/>
                <a:gd name="connsiteX32" fmla="*/ 754247 w 1768863"/>
                <a:gd name="connsiteY32" fmla="*/ 1798170 h 3987282"/>
                <a:gd name="connsiteX33" fmla="*/ 753732 w 1768863"/>
                <a:gd name="connsiteY33" fmla="*/ 1800184 h 3987282"/>
                <a:gd name="connsiteX34" fmla="*/ 753405 w 1768863"/>
                <a:gd name="connsiteY34" fmla="*/ 1800000 h 3987282"/>
                <a:gd name="connsiteX35" fmla="*/ 516328 w 1768863"/>
                <a:gd name="connsiteY35" fmla="*/ 1693672 h 3987282"/>
                <a:gd name="connsiteX36" fmla="*/ 516164 w 1768863"/>
                <a:gd name="connsiteY36" fmla="*/ 1694041 h 3987282"/>
                <a:gd name="connsiteX37" fmla="*/ 515837 w 1768863"/>
                <a:gd name="connsiteY37" fmla="*/ 1693857 h 3987282"/>
                <a:gd name="connsiteX38" fmla="*/ 102692 w 1768863"/>
                <a:gd name="connsiteY38" fmla="*/ 1323741 h 3987282"/>
                <a:gd name="connsiteX39" fmla="*/ 0 w 1768863"/>
                <a:gd name="connsiteY39" fmla="*/ 885140 h 3987282"/>
                <a:gd name="connsiteX40" fmla="*/ 0 w 1768863"/>
                <a:gd name="connsiteY40" fmla="*/ 884771 h 3987282"/>
                <a:gd name="connsiteX41" fmla="*/ 0 w 1768863"/>
                <a:gd name="connsiteY41" fmla="*/ 883848 h 3987282"/>
                <a:gd name="connsiteX42" fmla="*/ 0 w 1768863"/>
                <a:gd name="connsiteY42" fmla="*/ 883109 h 3987282"/>
                <a:gd name="connsiteX43" fmla="*/ 0 w 1768863"/>
                <a:gd name="connsiteY43" fmla="*/ 882186 h 3987282"/>
                <a:gd name="connsiteX44" fmla="*/ 0 w 1768863"/>
                <a:gd name="connsiteY44" fmla="*/ 881448 h 3987282"/>
                <a:gd name="connsiteX45" fmla="*/ 0 w 1768863"/>
                <a:gd name="connsiteY45" fmla="*/ 881079 h 3987282"/>
                <a:gd name="connsiteX46" fmla="*/ 102692 w 1768863"/>
                <a:gd name="connsiteY46" fmla="*/ 442293 h 3987282"/>
                <a:gd name="connsiteX47" fmla="*/ 246822 w 1768863"/>
                <a:gd name="connsiteY47" fmla="*/ 248836 h 3987282"/>
                <a:gd name="connsiteX48" fmla="*/ 434928 w 1768863"/>
                <a:gd name="connsiteY48" fmla="*/ 110573 h 3987282"/>
                <a:gd name="connsiteX49" fmla="*/ 884514 w 1768863"/>
                <a:gd name="connsiteY4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10376 w 1768863"/>
                <a:gd name="connsiteY27" fmla="*/ 1733643 h 3987282"/>
                <a:gd name="connsiteX28" fmla="*/ 669912 w 1768863"/>
                <a:gd name="connsiteY28" fmla="*/ 1760396 h 3987282"/>
                <a:gd name="connsiteX29" fmla="*/ 691336 w 1768863"/>
                <a:gd name="connsiteY29" fmla="*/ 1769985 h 3987282"/>
                <a:gd name="connsiteX30" fmla="*/ 710436 w 1768863"/>
                <a:gd name="connsiteY30" fmla="*/ 1778557 h 3987282"/>
                <a:gd name="connsiteX31" fmla="*/ 754247 w 1768863"/>
                <a:gd name="connsiteY31" fmla="*/ 1798170 h 3987282"/>
                <a:gd name="connsiteX32" fmla="*/ 753732 w 1768863"/>
                <a:gd name="connsiteY32" fmla="*/ 1800184 h 3987282"/>
                <a:gd name="connsiteX33" fmla="*/ 753405 w 1768863"/>
                <a:gd name="connsiteY33" fmla="*/ 1800000 h 3987282"/>
                <a:gd name="connsiteX34" fmla="*/ 516328 w 1768863"/>
                <a:gd name="connsiteY34" fmla="*/ 1693672 h 3987282"/>
                <a:gd name="connsiteX35" fmla="*/ 516164 w 1768863"/>
                <a:gd name="connsiteY35" fmla="*/ 1694041 h 3987282"/>
                <a:gd name="connsiteX36" fmla="*/ 515837 w 1768863"/>
                <a:gd name="connsiteY36" fmla="*/ 1693857 h 3987282"/>
                <a:gd name="connsiteX37" fmla="*/ 102692 w 1768863"/>
                <a:gd name="connsiteY37" fmla="*/ 1323741 h 3987282"/>
                <a:gd name="connsiteX38" fmla="*/ 0 w 1768863"/>
                <a:gd name="connsiteY38" fmla="*/ 885140 h 3987282"/>
                <a:gd name="connsiteX39" fmla="*/ 0 w 1768863"/>
                <a:gd name="connsiteY39" fmla="*/ 884771 h 3987282"/>
                <a:gd name="connsiteX40" fmla="*/ 0 w 1768863"/>
                <a:gd name="connsiteY40" fmla="*/ 883848 h 3987282"/>
                <a:gd name="connsiteX41" fmla="*/ 0 w 1768863"/>
                <a:gd name="connsiteY41" fmla="*/ 883109 h 3987282"/>
                <a:gd name="connsiteX42" fmla="*/ 0 w 1768863"/>
                <a:gd name="connsiteY42" fmla="*/ 882186 h 3987282"/>
                <a:gd name="connsiteX43" fmla="*/ 0 w 1768863"/>
                <a:gd name="connsiteY43" fmla="*/ 881448 h 3987282"/>
                <a:gd name="connsiteX44" fmla="*/ 0 w 1768863"/>
                <a:gd name="connsiteY44" fmla="*/ 881079 h 3987282"/>
                <a:gd name="connsiteX45" fmla="*/ 102692 w 1768863"/>
                <a:gd name="connsiteY45" fmla="*/ 442293 h 3987282"/>
                <a:gd name="connsiteX46" fmla="*/ 246822 w 1768863"/>
                <a:gd name="connsiteY46" fmla="*/ 248836 h 3987282"/>
                <a:gd name="connsiteX47" fmla="*/ 434928 w 1768863"/>
                <a:gd name="connsiteY47" fmla="*/ 110573 h 3987282"/>
                <a:gd name="connsiteX48" fmla="*/ 884514 w 1768863"/>
                <a:gd name="connsiteY48"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69912 w 1768863"/>
                <a:gd name="connsiteY27" fmla="*/ 1760396 h 3987282"/>
                <a:gd name="connsiteX28" fmla="*/ 691336 w 1768863"/>
                <a:gd name="connsiteY28" fmla="*/ 1769985 h 3987282"/>
                <a:gd name="connsiteX29" fmla="*/ 710436 w 1768863"/>
                <a:gd name="connsiteY29" fmla="*/ 1778557 h 3987282"/>
                <a:gd name="connsiteX30" fmla="*/ 754247 w 1768863"/>
                <a:gd name="connsiteY30" fmla="*/ 1798170 h 3987282"/>
                <a:gd name="connsiteX31" fmla="*/ 753732 w 1768863"/>
                <a:gd name="connsiteY31" fmla="*/ 1800184 h 3987282"/>
                <a:gd name="connsiteX32" fmla="*/ 753405 w 1768863"/>
                <a:gd name="connsiteY32" fmla="*/ 1800000 h 3987282"/>
                <a:gd name="connsiteX33" fmla="*/ 516328 w 1768863"/>
                <a:gd name="connsiteY33" fmla="*/ 1693672 h 3987282"/>
                <a:gd name="connsiteX34" fmla="*/ 516164 w 1768863"/>
                <a:gd name="connsiteY34" fmla="*/ 1694041 h 3987282"/>
                <a:gd name="connsiteX35" fmla="*/ 515837 w 1768863"/>
                <a:gd name="connsiteY35" fmla="*/ 1693857 h 3987282"/>
                <a:gd name="connsiteX36" fmla="*/ 102692 w 1768863"/>
                <a:gd name="connsiteY36" fmla="*/ 1323741 h 3987282"/>
                <a:gd name="connsiteX37" fmla="*/ 0 w 1768863"/>
                <a:gd name="connsiteY37" fmla="*/ 885140 h 3987282"/>
                <a:gd name="connsiteX38" fmla="*/ 0 w 1768863"/>
                <a:gd name="connsiteY38" fmla="*/ 884771 h 3987282"/>
                <a:gd name="connsiteX39" fmla="*/ 0 w 1768863"/>
                <a:gd name="connsiteY39" fmla="*/ 883848 h 3987282"/>
                <a:gd name="connsiteX40" fmla="*/ 0 w 1768863"/>
                <a:gd name="connsiteY40" fmla="*/ 883109 h 3987282"/>
                <a:gd name="connsiteX41" fmla="*/ 0 w 1768863"/>
                <a:gd name="connsiteY41" fmla="*/ 882186 h 3987282"/>
                <a:gd name="connsiteX42" fmla="*/ 0 w 1768863"/>
                <a:gd name="connsiteY42" fmla="*/ 881448 h 3987282"/>
                <a:gd name="connsiteX43" fmla="*/ 0 w 1768863"/>
                <a:gd name="connsiteY43" fmla="*/ 881079 h 3987282"/>
                <a:gd name="connsiteX44" fmla="*/ 102692 w 1768863"/>
                <a:gd name="connsiteY44" fmla="*/ 442293 h 3987282"/>
                <a:gd name="connsiteX45" fmla="*/ 246822 w 1768863"/>
                <a:gd name="connsiteY45" fmla="*/ 248836 h 3987282"/>
                <a:gd name="connsiteX46" fmla="*/ 434928 w 1768863"/>
                <a:gd name="connsiteY46" fmla="*/ 110573 h 3987282"/>
                <a:gd name="connsiteX47" fmla="*/ 884514 w 1768863"/>
                <a:gd name="connsiteY47"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10436 w 1768863"/>
                <a:gd name="connsiteY28" fmla="*/ 1778557 h 3987282"/>
                <a:gd name="connsiteX29" fmla="*/ 754247 w 1768863"/>
                <a:gd name="connsiteY29" fmla="*/ 1798170 h 3987282"/>
                <a:gd name="connsiteX30" fmla="*/ 753732 w 1768863"/>
                <a:gd name="connsiteY30" fmla="*/ 1800184 h 3987282"/>
                <a:gd name="connsiteX31" fmla="*/ 753405 w 1768863"/>
                <a:gd name="connsiteY31" fmla="*/ 1800000 h 3987282"/>
                <a:gd name="connsiteX32" fmla="*/ 516328 w 1768863"/>
                <a:gd name="connsiteY32" fmla="*/ 1693672 h 3987282"/>
                <a:gd name="connsiteX33" fmla="*/ 516164 w 1768863"/>
                <a:gd name="connsiteY33" fmla="*/ 1694041 h 3987282"/>
                <a:gd name="connsiteX34" fmla="*/ 515837 w 1768863"/>
                <a:gd name="connsiteY34" fmla="*/ 1693857 h 3987282"/>
                <a:gd name="connsiteX35" fmla="*/ 102692 w 1768863"/>
                <a:gd name="connsiteY35" fmla="*/ 1323741 h 3987282"/>
                <a:gd name="connsiteX36" fmla="*/ 0 w 1768863"/>
                <a:gd name="connsiteY36" fmla="*/ 885140 h 3987282"/>
                <a:gd name="connsiteX37" fmla="*/ 0 w 1768863"/>
                <a:gd name="connsiteY37" fmla="*/ 884771 h 3987282"/>
                <a:gd name="connsiteX38" fmla="*/ 0 w 1768863"/>
                <a:gd name="connsiteY38" fmla="*/ 883848 h 3987282"/>
                <a:gd name="connsiteX39" fmla="*/ 0 w 1768863"/>
                <a:gd name="connsiteY39" fmla="*/ 883109 h 3987282"/>
                <a:gd name="connsiteX40" fmla="*/ 0 w 1768863"/>
                <a:gd name="connsiteY40" fmla="*/ 882186 h 3987282"/>
                <a:gd name="connsiteX41" fmla="*/ 0 w 1768863"/>
                <a:gd name="connsiteY41" fmla="*/ 881448 h 3987282"/>
                <a:gd name="connsiteX42" fmla="*/ 0 w 1768863"/>
                <a:gd name="connsiteY42" fmla="*/ 881079 h 3987282"/>
                <a:gd name="connsiteX43" fmla="*/ 102692 w 1768863"/>
                <a:gd name="connsiteY43" fmla="*/ 442293 h 3987282"/>
                <a:gd name="connsiteX44" fmla="*/ 246822 w 1768863"/>
                <a:gd name="connsiteY44" fmla="*/ 248836 h 3987282"/>
                <a:gd name="connsiteX45" fmla="*/ 434928 w 1768863"/>
                <a:gd name="connsiteY45" fmla="*/ 110573 h 3987282"/>
                <a:gd name="connsiteX46" fmla="*/ 884514 w 1768863"/>
                <a:gd name="connsiteY46"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691336 w 1768863"/>
                <a:gd name="connsiteY27" fmla="*/ 1769985 h 3987282"/>
                <a:gd name="connsiteX28" fmla="*/ 754247 w 1768863"/>
                <a:gd name="connsiteY28" fmla="*/ 1798170 h 3987282"/>
                <a:gd name="connsiteX29" fmla="*/ 753732 w 1768863"/>
                <a:gd name="connsiteY29" fmla="*/ 1800184 h 3987282"/>
                <a:gd name="connsiteX30" fmla="*/ 753405 w 1768863"/>
                <a:gd name="connsiteY30" fmla="*/ 1800000 h 3987282"/>
                <a:gd name="connsiteX31" fmla="*/ 516328 w 1768863"/>
                <a:gd name="connsiteY31" fmla="*/ 1693672 h 3987282"/>
                <a:gd name="connsiteX32" fmla="*/ 516164 w 1768863"/>
                <a:gd name="connsiteY32" fmla="*/ 1694041 h 3987282"/>
                <a:gd name="connsiteX33" fmla="*/ 515837 w 1768863"/>
                <a:gd name="connsiteY33" fmla="*/ 1693857 h 3987282"/>
                <a:gd name="connsiteX34" fmla="*/ 102692 w 1768863"/>
                <a:gd name="connsiteY34" fmla="*/ 1323741 h 3987282"/>
                <a:gd name="connsiteX35" fmla="*/ 0 w 1768863"/>
                <a:gd name="connsiteY35" fmla="*/ 885140 h 3987282"/>
                <a:gd name="connsiteX36" fmla="*/ 0 w 1768863"/>
                <a:gd name="connsiteY36" fmla="*/ 884771 h 3987282"/>
                <a:gd name="connsiteX37" fmla="*/ 0 w 1768863"/>
                <a:gd name="connsiteY37" fmla="*/ 883848 h 3987282"/>
                <a:gd name="connsiteX38" fmla="*/ 0 w 1768863"/>
                <a:gd name="connsiteY38" fmla="*/ 883109 h 3987282"/>
                <a:gd name="connsiteX39" fmla="*/ 0 w 1768863"/>
                <a:gd name="connsiteY39" fmla="*/ 882186 h 3987282"/>
                <a:gd name="connsiteX40" fmla="*/ 0 w 1768863"/>
                <a:gd name="connsiteY40" fmla="*/ 881448 h 3987282"/>
                <a:gd name="connsiteX41" fmla="*/ 0 w 1768863"/>
                <a:gd name="connsiteY41" fmla="*/ 881079 h 3987282"/>
                <a:gd name="connsiteX42" fmla="*/ 102692 w 1768863"/>
                <a:gd name="connsiteY42" fmla="*/ 442293 h 3987282"/>
                <a:gd name="connsiteX43" fmla="*/ 246822 w 1768863"/>
                <a:gd name="connsiteY43" fmla="*/ 248836 h 3987282"/>
                <a:gd name="connsiteX44" fmla="*/ 434928 w 1768863"/>
                <a:gd name="connsiteY44" fmla="*/ 110573 h 3987282"/>
                <a:gd name="connsiteX45" fmla="*/ 884514 w 1768863"/>
                <a:gd name="connsiteY45"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753405 w 1768863"/>
                <a:gd name="connsiteY29" fmla="*/ 1800000 h 3987282"/>
                <a:gd name="connsiteX30" fmla="*/ 516328 w 1768863"/>
                <a:gd name="connsiteY30" fmla="*/ 1693672 h 3987282"/>
                <a:gd name="connsiteX31" fmla="*/ 516164 w 1768863"/>
                <a:gd name="connsiteY31" fmla="*/ 1694041 h 3987282"/>
                <a:gd name="connsiteX32" fmla="*/ 515837 w 1768863"/>
                <a:gd name="connsiteY32" fmla="*/ 1693857 h 3987282"/>
                <a:gd name="connsiteX33" fmla="*/ 102692 w 1768863"/>
                <a:gd name="connsiteY33" fmla="*/ 1323741 h 3987282"/>
                <a:gd name="connsiteX34" fmla="*/ 0 w 1768863"/>
                <a:gd name="connsiteY34" fmla="*/ 885140 h 3987282"/>
                <a:gd name="connsiteX35" fmla="*/ 0 w 1768863"/>
                <a:gd name="connsiteY35" fmla="*/ 884771 h 3987282"/>
                <a:gd name="connsiteX36" fmla="*/ 0 w 1768863"/>
                <a:gd name="connsiteY36" fmla="*/ 883848 h 3987282"/>
                <a:gd name="connsiteX37" fmla="*/ 0 w 1768863"/>
                <a:gd name="connsiteY37" fmla="*/ 883109 h 3987282"/>
                <a:gd name="connsiteX38" fmla="*/ 0 w 1768863"/>
                <a:gd name="connsiteY38" fmla="*/ 882186 h 3987282"/>
                <a:gd name="connsiteX39" fmla="*/ 0 w 1768863"/>
                <a:gd name="connsiteY39" fmla="*/ 881448 h 3987282"/>
                <a:gd name="connsiteX40" fmla="*/ 0 w 1768863"/>
                <a:gd name="connsiteY40" fmla="*/ 881079 h 3987282"/>
                <a:gd name="connsiteX41" fmla="*/ 102692 w 1768863"/>
                <a:gd name="connsiteY41" fmla="*/ 442293 h 3987282"/>
                <a:gd name="connsiteX42" fmla="*/ 246822 w 1768863"/>
                <a:gd name="connsiteY42" fmla="*/ 248836 h 3987282"/>
                <a:gd name="connsiteX43" fmla="*/ 434928 w 1768863"/>
                <a:gd name="connsiteY43" fmla="*/ 110573 h 3987282"/>
                <a:gd name="connsiteX44" fmla="*/ 884514 w 1768863"/>
                <a:gd name="connsiteY44"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753732 w 1768863"/>
                <a:gd name="connsiteY28" fmla="*/ 1800184 h 3987282"/>
                <a:gd name="connsiteX29" fmla="*/ 516328 w 1768863"/>
                <a:gd name="connsiteY29" fmla="*/ 1693672 h 3987282"/>
                <a:gd name="connsiteX30" fmla="*/ 516164 w 1768863"/>
                <a:gd name="connsiteY30" fmla="*/ 1694041 h 3987282"/>
                <a:gd name="connsiteX31" fmla="*/ 515837 w 1768863"/>
                <a:gd name="connsiteY31" fmla="*/ 1693857 h 3987282"/>
                <a:gd name="connsiteX32" fmla="*/ 102692 w 1768863"/>
                <a:gd name="connsiteY32" fmla="*/ 1323741 h 3987282"/>
                <a:gd name="connsiteX33" fmla="*/ 0 w 1768863"/>
                <a:gd name="connsiteY33" fmla="*/ 885140 h 3987282"/>
                <a:gd name="connsiteX34" fmla="*/ 0 w 1768863"/>
                <a:gd name="connsiteY34" fmla="*/ 884771 h 3987282"/>
                <a:gd name="connsiteX35" fmla="*/ 0 w 1768863"/>
                <a:gd name="connsiteY35" fmla="*/ 883848 h 3987282"/>
                <a:gd name="connsiteX36" fmla="*/ 0 w 1768863"/>
                <a:gd name="connsiteY36" fmla="*/ 883109 h 3987282"/>
                <a:gd name="connsiteX37" fmla="*/ 0 w 1768863"/>
                <a:gd name="connsiteY37" fmla="*/ 882186 h 3987282"/>
                <a:gd name="connsiteX38" fmla="*/ 0 w 1768863"/>
                <a:gd name="connsiteY38" fmla="*/ 881448 h 3987282"/>
                <a:gd name="connsiteX39" fmla="*/ 0 w 1768863"/>
                <a:gd name="connsiteY39" fmla="*/ 881079 h 3987282"/>
                <a:gd name="connsiteX40" fmla="*/ 102692 w 1768863"/>
                <a:gd name="connsiteY40" fmla="*/ 442293 h 3987282"/>
                <a:gd name="connsiteX41" fmla="*/ 246822 w 1768863"/>
                <a:gd name="connsiteY41" fmla="*/ 248836 h 3987282"/>
                <a:gd name="connsiteX42" fmla="*/ 434928 w 1768863"/>
                <a:gd name="connsiteY42" fmla="*/ 110573 h 3987282"/>
                <a:gd name="connsiteX43" fmla="*/ 884514 w 1768863"/>
                <a:gd name="connsiteY43"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754247 w 1768863"/>
                <a:gd name="connsiteY27" fmla="*/ 1798170 h 3987282"/>
                <a:gd name="connsiteX28" fmla="*/ 516328 w 1768863"/>
                <a:gd name="connsiteY28" fmla="*/ 1693672 h 3987282"/>
                <a:gd name="connsiteX29" fmla="*/ 516164 w 1768863"/>
                <a:gd name="connsiteY29" fmla="*/ 1694041 h 3987282"/>
                <a:gd name="connsiteX30" fmla="*/ 515837 w 1768863"/>
                <a:gd name="connsiteY30" fmla="*/ 1693857 h 3987282"/>
                <a:gd name="connsiteX31" fmla="*/ 102692 w 1768863"/>
                <a:gd name="connsiteY31" fmla="*/ 1323741 h 3987282"/>
                <a:gd name="connsiteX32" fmla="*/ 0 w 1768863"/>
                <a:gd name="connsiteY32" fmla="*/ 885140 h 3987282"/>
                <a:gd name="connsiteX33" fmla="*/ 0 w 1768863"/>
                <a:gd name="connsiteY33" fmla="*/ 884771 h 3987282"/>
                <a:gd name="connsiteX34" fmla="*/ 0 w 1768863"/>
                <a:gd name="connsiteY34" fmla="*/ 883848 h 3987282"/>
                <a:gd name="connsiteX35" fmla="*/ 0 w 1768863"/>
                <a:gd name="connsiteY35" fmla="*/ 883109 h 3987282"/>
                <a:gd name="connsiteX36" fmla="*/ 0 w 1768863"/>
                <a:gd name="connsiteY36" fmla="*/ 882186 h 3987282"/>
                <a:gd name="connsiteX37" fmla="*/ 0 w 1768863"/>
                <a:gd name="connsiteY37" fmla="*/ 881448 h 3987282"/>
                <a:gd name="connsiteX38" fmla="*/ 0 w 1768863"/>
                <a:gd name="connsiteY38" fmla="*/ 881079 h 3987282"/>
                <a:gd name="connsiteX39" fmla="*/ 102692 w 1768863"/>
                <a:gd name="connsiteY39" fmla="*/ 442293 h 3987282"/>
                <a:gd name="connsiteX40" fmla="*/ 246822 w 1768863"/>
                <a:gd name="connsiteY40" fmla="*/ 248836 h 3987282"/>
                <a:gd name="connsiteX41" fmla="*/ 434928 w 1768863"/>
                <a:gd name="connsiteY41" fmla="*/ 110573 h 3987282"/>
                <a:gd name="connsiteX42" fmla="*/ 884514 w 1768863"/>
                <a:gd name="connsiteY42"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70772 w 1768863"/>
                <a:gd name="connsiteY25" fmla="*/ 1361499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7664 w 1768863"/>
                <a:gd name="connsiteY24" fmla="*/ 1360106 h 3987282"/>
                <a:gd name="connsiteX25" fmla="*/ 663628 w 1768863"/>
                <a:gd name="connsiteY25" fmla="*/ 1373405 h 3987282"/>
                <a:gd name="connsiteX26" fmla="*/ 521762 w 1768863"/>
                <a:gd name="connsiteY26" fmla="*/ 1693962 h 3987282"/>
                <a:gd name="connsiteX27" fmla="*/ 516328 w 1768863"/>
                <a:gd name="connsiteY27" fmla="*/ 1693672 h 3987282"/>
                <a:gd name="connsiteX28" fmla="*/ 516164 w 1768863"/>
                <a:gd name="connsiteY28" fmla="*/ 1694041 h 3987282"/>
                <a:gd name="connsiteX29" fmla="*/ 515837 w 1768863"/>
                <a:gd name="connsiteY29" fmla="*/ 1693857 h 3987282"/>
                <a:gd name="connsiteX30" fmla="*/ 102692 w 1768863"/>
                <a:gd name="connsiteY30" fmla="*/ 1323741 h 3987282"/>
                <a:gd name="connsiteX31" fmla="*/ 0 w 1768863"/>
                <a:gd name="connsiteY31" fmla="*/ 885140 h 3987282"/>
                <a:gd name="connsiteX32" fmla="*/ 0 w 1768863"/>
                <a:gd name="connsiteY32" fmla="*/ 884771 h 3987282"/>
                <a:gd name="connsiteX33" fmla="*/ 0 w 1768863"/>
                <a:gd name="connsiteY33" fmla="*/ 883848 h 3987282"/>
                <a:gd name="connsiteX34" fmla="*/ 0 w 1768863"/>
                <a:gd name="connsiteY34" fmla="*/ 883109 h 3987282"/>
                <a:gd name="connsiteX35" fmla="*/ 0 w 1768863"/>
                <a:gd name="connsiteY35" fmla="*/ 882186 h 3987282"/>
                <a:gd name="connsiteX36" fmla="*/ 0 w 1768863"/>
                <a:gd name="connsiteY36" fmla="*/ 881448 h 3987282"/>
                <a:gd name="connsiteX37" fmla="*/ 0 w 1768863"/>
                <a:gd name="connsiteY37" fmla="*/ 881079 h 3987282"/>
                <a:gd name="connsiteX38" fmla="*/ 102692 w 1768863"/>
                <a:gd name="connsiteY38" fmla="*/ 442293 h 3987282"/>
                <a:gd name="connsiteX39" fmla="*/ 246822 w 1768863"/>
                <a:gd name="connsiteY39" fmla="*/ 248836 h 3987282"/>
                <a:gd name="connsiteX40" fmla="*/ 434928 w 1768863"/>
                <a:gd name="connsiteY40" fmla="*/ 110573 h 3987282"/>
                <a:gd name="connsiteX41" fmla="*/ 884514 w 1768863"/>
                <a:gd name="connsiteY41"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8155 w 1768863"/>
                <a:gd name="connsiteY23" fmla="*/ 1359183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920568 w 1768863"/>
                <a:gd name="connsiteY23" fmla="*/ 1399664 h 3987282"/>
                <a:gd name="connsiteX24" fmla="*/ 663628 w 1768863"/>
                <a:gd name="connsiteY24" fmla="*/ 1373405 h 3987282"/>
                <a:gd name="connsiteX25" fmla="*/ 521762 w 1768863"/>
                <a:gd name="connsiteY25" fmla="*/ 1693962 h 3987282"/>
                <a:gd name="connsiteX26" fmla="*/ 516328 w 1768863"/>
                <a:gd name="connsiteY26" fmla="*/ 1693672 h 3987282"/>
                <a:gd name="connsiteX27" fmla="*/ 516164 w 1768863"/>
                <a:gd name="connsiteY27" fmla="*/ 1694041 h 3987282"/>
                <a:gd name="connsiteX28" fmla="*/ 515837 w 1768863"/>
                <a:gd name="connsiteY28" fmla="*/ 1693857 h 3987282"/>
                <a:gd name="connsiteX29" fmla="*/ 102692 w 1768863"/>
                <a:gd name="connsiteY29" fmla="*/ 1323741 h 3987282"/>
                <a:gd name="connsiteX30" fmla="*/ 0 w 1768863"/>
                <a:gd name="connsiteY30" fmla="*/ 885140 h 3987282"/>
                <a:gd name="connsiteX31" fmla="*/ 0 w 1768863"/>
                <a:gd name="connsiteY31" fmla="*/ 884771 h 3987282"/>
                <a:gd name="connsiteX32" fmla="*/ 0 w 1768863"/>
                <a:gd name="connsiteY32" fmla="*/ 883848 h 3987282"/>
                <a:gd name="connsiteX33" fmla="*/ 0 w 1768863"/>
                <a:gd name="connsiteY33" fmla="*/ 883109 h 3987282"/>
                <a:gd name="connsiteX34" fmla="*/ 0 w 1768863"/>
                <a:gd name="connsiteY34" fmla="*/ 882186 h 3987282"/>
                <a:gd name="connsiteX35" fmla="*/ 0 w 1768863"/>
                <a:gd name="connsiteY35" fmla="*/ 881448 h 3987282"/>
                <a:gd name="connsiteX36" fmla="*/ 0 w 1768863"/>
                <a:gd name="connsiteY36" fmla="*/ 881079 h 3987282"/>
                <a:gd name="connsiteX37" fmla="*/ 102692 w 1768863"/>
                <a:gd name="connsiteY37" fmla="*/ 442293 h 3987282"/>
                <a:gd name="connsiteX38" fmla="*/ 246822 w 1768863"/>
                <a:gd name="connsiteY38" fmla="*/ 248836 h 3987282"/>
                <a:gd name="connsiteX39" fmla="*/ 434928 w 1768863"/>
                <a:gd name="connsiteY39" fmla="*/ 110573 h 3987282"/>
                <a:gd name="connsiteX40" fmla="*/ 884514 w 1768863"/>
                <a:gd name="connsiteY40"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3628 w 1768863"/>
                <a:gd name="connsiteY23" fmla="*/ 1373405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7746 w 1768863"/>
                <a:gd name="connsiteY22" fmla="*/ 1358999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 name="connsiteX0" fmla="*/ 884514 w 1768863"/>
                <a:gd name="connsiteY0" fmla="*/ 0 h 3987282"/>
                <a:gd name="connsiteX1" fmla="*/ 1334018 w 1768863"/>
                <a:gd name="connsiteY1" fmla="*/ 110573 h 3987282"/>
                <a:gd name="connsiteX2" fmla="*/ 1522123 w 1768863"/>
                <a:gd name="connsiteY2" fmla="*/ 248836 h 3987282"/>
                <a:gd name="connsiteX3" fmla="*/ 1666171 w 1768863"/>
                <a:gd name="connsiteY3" fmla="*/ 442478 h 3987282"/>
                <a:gd name="connsiteX4" fmla="*/ 1768863 w 1768863"/>
                <a:gd name="connsiteY4" fmla="*/ 884771 h 3987282"/>
                <a:gd name="connsiteX5" fmla="*/ 1768863 w 1768863"/>
                <a:gd name="connsiteY5" fmla="*/ 3544805 h 3987282"/>
                <a:gd name="connsiteX6" fmla="*/ 1600576 w 1768863"/>
                <a:gd name="connsiteY6" fmla="*/ 3977683 h 3987282"/>
                <a:gd name="connsiteX7" fmla="*/ 1594843 w 1768863"/>
                <a:gd name="connsiteY7" fmla="*/ 3984882 h 3987282"/>
                <a:gd name="connsiteX8" fmla="*/ 1586490 w 1768863"/>
                <a:gd name="connsiteY8" fmla="*/ 3987282 h 3987282"/>
                <a:gd name="connsiteX9" fmla="*/ 1578219 w 1768863"/>
                <a:gd name="connsiteY9" fmla="*/ 3984882 h 3987282"/>
                <a:gd name="connsiteX10" fmla="*/ 1572487 w 1768863"/>
                <a:gd name="connsiteY10" fmla="*/ 3977683 h 3987282"/>
                <a:gd name="connsiteX11" fmla="*/ 1404199 w 1768863"/>
                <a:gd name="connsiteY11" fmla="*/ 3544805 h 3987282"/>
                <a:gd name="connsiteX12" fmla="*/ 1404199 w 1768863"/>
                <a:gd name="connsiteY12" fmla="*/ 884771 h 3987282"/>
                <a:gd name="connsiteX13" fmla="*/ 1343845 w 1768863"/>
                <a:gd name="connsiteY13" fmla="*/ 625044 h 3987282"/>
                <a:gd name="connsiteX14" fmla="*/ 1259087 w 1768863"/>
                <a:gd name="connsiteY14" fmla="*/ 511332 h 3987282"/>
                <a:gd name="connsiteX15" fmla="*/ 1148615 w 1768863"/>
                <a:gd name="connsiteY15" fmla="*/ 430110 h 3987282"/>
                <a:gd name="connsiteX16" fmla="*/ 884514 w 1768863"/>
                <a:gd name="connsiteY16" fmla="*/ 365132 h 3987282"/>
                <a:gd name="connsiteX17" fmla="*/ 620331 w 1768863"/>
                <a:gd name="connsiteY17" fmla="*/ 430110 h 3987282"/>
                <a:gd name="connsiteX18" fmla="*/ 509859 w 1768863"/>
                <a:gd name="connsiteY18" fmla="*/ 511332 h 3987282"/>
                <a:gd name="connsiteX19" fmla="*/ 425182 w 1768863"/>
                <a:gd name="connsiteY19" fmla="*/ 625044 h 3987282"/>
                <a:gd name="connsiteX20" fmla="*/ 364828 w 1768863"/>
                <a:gd name="connsiteY20" fmla="*/ 883294 h 3987282"/>
                <a:gd name="connsiteX21" fmla="*/ 425182 w 1768863"/>
                <a:gd name="connsiteY21" fmla="*/ 1141544 h 3987282"/>
                <a:gd name="connsiteX22" fmla="*/ 665365 w 1768863"/>
                <a:gd name="connsiteY22" fmla="*/ 1361381 h 3987282"/>
                <a:gd name="connsiteX23" fmla="*/ 661247 w 1768863"/>
                <a:gd name="connsiteY23" fmla="*/ 1382930 h 3987282"/>
                <a:gd name="connsiteX24" fmla="*/ 521762 w 1768863"/>
                <a:gd name="connsiteY24" fmla="*/ 1693962 h 3987282"/>
                <a:gd name="connsiteX25" fmla="*/ 516328 w 1768863"/>
                <a:gd name="connsiteY25" fmla="*/ 1693672 h 3987282"/>
                <a:gd name="connsiteX26" fmla="*/ 516164 w 1768863"/>
                <a:gd name="connsiteY26" fmla="*/ 1694041 h 3987282"/>
                <a:gd name="connsiteX27" fmla="*/ 515837 w 1768863"/>
                <a:gd name="connsiteY27" fmla="*/ 1693857 h 3987282"/>
                <a:gd name="connsiteX28" fmla="*/ 102692 w 1768863"/>
                <a:gd name="connsiteY28" fmla="*/ 1323741 h 3987282"/>
                <a:gd name="connsiteX29" fmla="*/ 0 w 1768863"/>
                <a:gd name="connsiteY29" fmla="*/ 885140 h 3987282"/>
                <a:gd name="connsiteX30" fmla="*/ 0 w 1768863"/>
                <a:gd name="connsiteY30" fmla="*/ 884771 h 3987282"/>
                <a:gd name="connsiteX31" fmla="*/ 0 w 1768863"/>
                <a:gd name="connsiteY31" fmla="*/ 883848 h 3987282"/>
                <a:gd name="connsiteX32" fmla="*/ 0 w 1768863"/>
                <a:gd name="connsiteY32" fmla="*/ 883109 h 3987282"/>
                <a:gd name="connsiteX33" fmla="*/ 0 w 1768863"/>
                <a:gd name="connsiteY33" fmla="*/ 882186 h 3987282"/>
                <a:gd name="connsiteX34" fmla="*/ 0 w 1768863"/>
                <a:gd name="connsiteY34" fmla="*/ 881448 h 3987282"/>
                <a:gd name="connsiteX35" fmla="*/ 0 w 1768863"/>
                <a:gd name="connsiteY35" fmla="*/ 881079 h 3987282"/>
                <a:gd name="connsiteX36" fmla="*/ 102692 w 1768863"/>
                <a:gd name="connsiteY36" fmla="*/ 442293 h 3987282"/>
                <a:gd name="connsiteX37" fmla="*/ 246822 w 1768863"/>
                <a:gd name="connsiteY37" fmla="*/ 248836 h 3987282"/>
                <a:gd name="connsiteX38" fmla="*/ 434928 w 1768863"/>
                <a:gd name="connsiteY38" fmla="*/ 110573 h 3987282"/>
                <a:gd name="connsiteX39" fmla="*/ 884514 w 1768863"/>
                <a:gd name="connsiteY39" fmla="*/ 0 h 398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68863" h="3987282">
                  <a:moveTo>
                    <a:pt x="884514" y="0"/>
                  </a:moveTo>
                  <a:cubicBezTo>
                    <a:pt x="1044284" y="0"/>
                    <a:pt x="1199797" y="38212"/>
                    <a:pt x="1334018" y="110573"/>
                  </a:cubicBezTo>
                  <a:cubicBezTo>
                    <a:pt x="1403871" y="148416"/>
                    <a:pt x="1467174" y="194749"/>
                    <a:pt x="1522123" y="248836"/>
                  </a:cubicBezTo>
                  <a:cubicBezTo>
                    <a:pt x="1579693" y="305507"/>
                    <a:pt x="1628255" y="370670"/>
                    <a:pt x="1666171" y="442478"/>
                  </a:cubicBezTo>
                  <a:cubicBezTo>
                    <a:pt x="1734305" y="570957"/>
                    <a:pt x="1768863" y="719741"/>
                    <a:pt x="1768863" y="884771"/>
                  </a:cubicBezTo>
                  <a:lnTo>
                    <a:pt x="1768863" y="3544805"/>
                  </a:lnTo>
                  <a:lnTo>
                    <a:pt x="1600576" y="3977683"/>
                  </a:lnTo>
                  <a:cubicBezTo>
                    <a:pt x="1599511" y="3980637"/>
                    <a:pt x="1597464" y="3983221"/>
                    <a:pt x="1594843" y="3984882"/>
                  </a:cubicBezTo>
                  <a:cubicBezTo>
                    <a:pt x="1592304" y="3986359"/>
                    <a:pt x="1589438" y="3987282"/>
                    <a:pt x="1586490" y="3987282"/>
                  </a:cubicBezTo>
                  <a:cubicBezTo>
                    <a:pt x="1583624" y="3987282"/>
                    <a:pt x="1580758" y="3986359"/>
                    <a:pt x="1578219" y="3984882"/>
                  </a:cubicBezTo>
                  <a:cubicBezTo>
                    <a:pt x="1575599" y="3983036"/>
                    <a:pt x="1573633" y="3980637"/>
                    <a:pt x="1572487" y="3977683"/>
                  </a:cubicBezTo>
                  <a:lnTo>
                    <a:pt x="1404199" y="3544805"/>
                  </a:lnTo>
                  <a:lnTo>
                    <a:pt x="1404199" y="884771"/>
                  </a:lnTo>
                  <a:cubicBezTo>
                    <a:pt x="1404199" y="788042"/>
                    <a:pt x="1383890" y="700543"/>
                    <a:pt x="1343845" y="625044"/>
                  </a:cubicBezTo>
                  <a:cubicBezTo>
                    <a:pt x="1321488" y="582956"/>
                    <a:pt x="1292908" y="544744"/>
                    <a:pt x="1259087" y="511332"/>
                  </a:cubicBezTo>
                  <a:cubicBezTo>
                    <a:pt x="1226903" y="479582"/>
                    <a:pt x="1189724" y="452077"/>
                    <a:pt x="1148615" y="430110"/>
                  </a:cubicBezTo>
                  <a:cubicBezTo>
                    <a:pt x="1069835" y="387653"/>
                    <a:pt x="978362" y="365132"/>
                    <a:pt x="884514" y="365132"/>
                  </a:cubicBezTo>
                  <a:cubicBezTo>
                    <a:pt x="790584" y="365132"/>
                    <a:pt x="699274" y="387653"/>
                    <a:pt x="620331" y="430110"/>
                  </a:cubicBezTo>
                  <a:cubicBezTo>
                    <a:pt x="579303" y="452261"/>
                    <a:pt x="542206" y="479582"/>
                    <a:pt x="509859" y="511332"/>
                  </a:cubicBezTo>
                  <a:cubicBezTo>
                    <a:pt x="476037" y="544560"/>
                    <a:pt x="447539" y="582956"/>
                    <a:pt x="425182" y="625044"/>
                  </a:cubicBezTo>
                  <a:cubicBezTo>
                    <a:pt x="385383" y="699990"/>
                    <a:pt x="365074" y="786935"/>
                    <a:pt x="364828" y="883294"/>
                  </a:cubicBezTo>
                  <a:cubicBezTo>
                    <a:pt x="365074" y="979653"/>
                    <a:pt x="375093" y="1061863"/>
                    <a:pt x="425182" y="1141544"/>
                  </a:cubicBezTo>
                  <a:cubicBezTo>
                    <a:pt x="475271" y="1221225"/>
                    <a:pt x="558578" y="1316893"/>
                    <a:pt x="665365" y="1361381"/>
                  </a:cubicBezTo>
                  <a:lnTo>
                    <a:pt x="661247" y="1382930"/>
                  </a:lnTo>
                  <a:lnTo>
                    <a:pt x="521762" y="1693962"/>
                  </a:lnTo>
                  <a:lnTo>
                    <a:pt x="516328" y="1693672"/>
                  </a:lnTo>
                  <a:cubicBezTo>
                    <a:pt x="516273" y="1693795"/>
                    <a:pt x="516219" y="1693918"/>
                    <a:pt x="516164" y="1694041"/>
                  </a:cubicBezTo>
                  <a:lnTo>
                    <a:pt x="515837" y="1693857"/>
                  </a:lnTo>
                  <a:cubicBezTo>
                    <a:pt x="333955" y="1618357"/>
                    <a:pt x="191136" y="1490431"/>
                    <a:pt x="102692" y="1323741"/>
                  </a:cubicBezTo>
                  <a:cubicBezTo>
                    <a:pt x="35050" y="1196185"/>
                    <a:pt x="491" y="1048692"/>
                    <a:pt x="0" y="885140"/>
                  </a:cubicBezTo>
                  <a:lnTo>
                    <a:pt x="0" y="884771"/>
                  </a:lnTo>
                  <a:lnTo>
                    <a:pt x="0" y="883848"/>
                  </a:lnTo>
                  <a:lnTo>
                    <a:pt x="0" y="883109"/>
                  </a:lnTo>
                  <a:lnTo>
                    <a:pt x="0" y="882186"/>
                  </a:lnTo>
                  <a:lnTo>
                    <a:pt x="0" y="881448"/>
                  </a:lnTo>
                  <a:lnTo>
                    <a:pt x="0" y="881079"/>
                  </a:lnTo>
                  <a:cubicBezTo>
                    <a:pt x="491" y="717342"/>
                    <a:pt x="35050" y="569849"/>
                    <a:pt x="102692" y="442293"/>
                  </a:cubicBezTo>
                  <a:cubicBezTo>
                    <a:pt x="140690" y="370670"/>
                    <a:pt x="189170" y="305692"/>
                    <a:pt x="246822" y="248836"/>
                  </a:cubicBezTo>
                  <a:cubicBezTo>
                    <a:pt x="301690" y="194749"/>
                    <a:pt x="365074" y="148231"/>
                    <a:pt x="434928" y="110573"/>
                  </a:cubicBezTo>
                  <a:cubicBezTo>
                    <a:pt x="569148" y="38212"/>
                    <a:pt x="724661" y="0"/>
                    <a:pt x="884514" y="0"/>
                  </a:cubicBezTo>
                  <a:close/>
                </a:path>
              </a:pathLst>
            </a:custGeom>
            <a:solidFill>
              <a:srgbClr val="E86D51"/>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Shape">
              <a:extLst>
                <a:ext uri="{FF2B5EF4-FFF2-40B4-BE49-F238E27FC236}">
                  <a16:creationId xmlns:a16="http://schemas.microsoft.com/office/drawing/2014/main" id="{BFDC27CD-C75C-44FD-BE67-B3FBF78D4E4C}"/>
                </a:ext>
              </a:extLst>
            </p:cNvPr>
            <p:cNvSpPr/>
            <p:nvPr/>
          </p:nvSpPr>
          <p:spPr>
            <a:xfrm>
              <a:off x="6941749" y="2130342"/>
              <a:ext cx="1156156" cy="3123532"/>
            </a:xfrm>
            <a:custGeom>
              <a:avLst/>
              <a:gdLst>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0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923 w 21600"/>
                <a:gd name="connsiteY12" fmla="*/ 693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 name="connsiteX0" fmla="*/ 21600 w 21600"/>
                <a:gd name="connsiteY0" fmla="*/ 20760 h 20953"/>
                <a:gd name="connsiteX1" fmla="*/ 21600 w 21600"/>
                <a:gd name="connsiteY1" fmla="*/ 3878 h 20953"/>
                <a:gd name="connsiteX2" fmla="*/ 21600 w 21600"/>
                <a:gd name="connsiteY2" fmla="*/ 3878 h 20953"/>
                <a:gd name="connsiteX3" fmla="*/ 20350 w 21600"/>
                <a:gd name="connsiteY3" fmla="*/ 1942 h 20953"/>
                <a:gd name="connsiteX4" fmla="*/ 1248 w 21600"/>
                <a:gd name="connsiteY4" fmla="*/ 1942 h 20953"/>
                <a:gd name="connsiteX5" fmla="*/ 0 w 21600"/>
                <a:gd name="connsiteY5" fmla="*/ 3858 h 20953"/>
                <a:gd name="connsiteX6" fmla="*/ 0 w 21600"/>
                <a:gd name="connsiteY6" fmla="*/ 3858 h 20953"/>
                <a:gd name="connsiteX7" fmla="*/ 0 w 21600"/>
                <a:gd name="connsiteY7" fmla="*/ 3868 h 20953"/>
                <a:gd name="connsiteX8" fmla="*/ 0 w 21600"/>
                <a:gd name="connsiteY8" fmla="*/ 3878 h 20953"/>
                <a:gd name="connsiteX9" fmla="*/ 0 w 21600"/>
                <a:gd name="connsiteY9" fmla="*/ 3878 h 20953"/>
                <a:gd name="connsiteX10" fmla="*/ 1248 w 21600"/>
                <a:gd name="connsiteY10" fmla="*/ 5793 h 20953"/>
                <a:gd name="connsiteX11" fmla="*/ 6294 w 21600"/>
                <a:gd name="connsiteY11" fmla="*/ 7418 h 20953"/>
                <a:gd name="connsiteX12" fmla="*/ 6839 w 21600"/>
                <a:gd name="connsiteY12" fmla="*/ 6963 h 20953"/>
                <a:gd name="connsiteX13" fmla="*/ 2674 w 21600"/>
                <a:gd name="connsiteY13" fmla="*/ 5508 h 20953"/>
                <a:gd name="connsiteX14" fmla="*/ 1607 w 21600"/>
                <a:gd name="connsiteY14" fmla="*/ 3868 h 20953"/>
                <a:gd name="connsiteX15" fmla="*/ 2674 w 21600"/>
                <a:gd name="connsiteY15" fmla="*/ 2228 h 20953"/>
                <a:gd name="connsiteX16" fmla="*/ 18924 w 21600"/>
                <a:gd name="connsiteY16" fmla="*/ 2228 h 20953"/>
                <a:gd name="connsiteX17" fmla="*/ 19991 w 21600"/>
                <a:gd name="connsiteY17" fmla="*/ 3878 h 20953"/>
                <a:gd name="connsiteX18" fmla="*/ 19991 w 21600"/>
                <a:gd name="connsiteY18" fmla="*/ 3878 h 20953"/>
                <a:gd name="connsiteX19" fmla="*/ 19991 w 21600"/>
                <a:gd name="connsiteY19" fmla="*/ 20755 h 20953"/>
                <a:gd name="connsiteX20" fmla="*/ 20033 w 21600"/>
                <a:gd name="connsiteY20" fmla="*/ 20755 h 20953"/>
                <a:gd name="connsiteX21" fmla="*/ 20820 w 21600"/>
                <a:gd name="connsiteY21" fmla="*/ 20953 h 20953"/>
                <a:gd name="connsiteX22" fmla="*/ 21600 w 21600"/>
                <a:gd name="connsiteY22" fmla="*/ 20760 h 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00" h="20953" extrusionOk="0">
                  <a:moveTo>
                    <a:pt x="21600" y="20760"/>
                  </a:moveTo>
                  <a:lnTo>
                    <a:pt x="21600" y="3878"/>
                  </a:lnTo>
                  <a:lnTo>
                    <a:pt x="21600" y="3878"/>
                  </a:lnTo>
                  <a:cubicBezTo>
                    <a:pt x="21600" y="3123"/>
                    <a:pt x="21139" y="2477"/>
                    <a:pt x="20350" y="1942"/>
                  </a:cubicBezTo>
                  <a:cubicBezTo>
                    <a:pt x="16535" y="-647"/>
                    <a:pt x="5063" y="-647"/>
                    <a:pt x="1248" y="1942"/>
                  </a:cubicBezTo>
                  <a:cubicBezTo>
                    <a:pt x="468" y="2472"/>
                    <a:pt x="8" y="3110"/>
                    <a:pt x="0" y="3858"/>
                  </a:cubicBezTo>
                  <a:lnTo>
                    <a:pt x="0" y="3858"/>
                  </a:lnTo>
                  <a:lnTo>
                    <a:pt x="0" y="3868"/>
                  </a:lnTo>
                  <a:lnTo>
                    <a:pt x="0" y="3878"/>
                  </a:lnTo>
                  <a:lnTo>
                    <a:pt x="0" y="3878"/>
                  </a:lnTo>
                  <a:cubicBezTo>
                    <a:pt x="8" y="4624"/>
                    <a:pt x="468" y="5263"/>
                    <a:pt x="1248" y="5793"/>
                  </a:cubicBezTo>
                  <a:cubicBezTo>
                    <a:pt x="2386" y="6565"/>
                    <a:pt x="4203" y="7107"/>
                    <a:pt x="6294" y="7418"/>
                  </a:cubicBezTo>
                  <a:cubicBezTo>
                    <a:pt x="6518" y="7241"/>
                    <a:pt x="6615" y="7140"/>
                    <a:pt x="6839" y="6963"/>
                  </a:cubicBezTo>
                  <a:cubicBezTo>
                    <a:pt x="5060" y="6698"/>
                    <a:pt x="3546" y="6024"/>
                    <a:pt x="2674" y="5508"/>
                  </a:cubicBezTo>
                  <a:cubicBezTo>
                    <a:pt x="1802" y="4992"/>
                    <a:pt x="1612" y="4507"/>
                    <a:pt x="1607" y="3868"/>
                  </a:cubicBezTo>
                  <a:cubicBezTo>
                    <a:pt x="1612" y="3227"/>
                    <a:pt x="2004" y="2681"/>
                    <a:pt x="2674" y="2228"/>
                  </a:cubicBezTo>
                  <a:cubicBezTo>
                    <a:pt x="5924" y="28"/>
                    <a:pt x="15674" y="28"/>
                    <a:pt x="18924" y="2228"/>
                  </a:cubicBezTo>
                  <a:cubicBezTo>
                    <a:pt x="19598" y="2684"/>
                    <a:pt x="19991" y="3233"/>
                    <a:pt x="19991" y="3878"/>
                  </a:cubicBezTo>
                  <a:lnTo>
                    <a:pt x="19991" y="3878"/>
                  </a:lnTo>
                  <a:lnTo>
                    <a:pt x="19991" y="20755"/>
                  </a:lnTo>
                  <a:lnTo>
                    <a:pt x="20033" y="20755"/>
                  </a:lnTo>
                  <a:cubicBezTo>
                    <a:pt x="20136" y="20869"/>
                    <a:pt x="20447" y="20953"/>
                    <a:pt x="20820" y="20953"/>
                  </a:cubicBezTo>
                  <a:cubicBezTo>
                    <a:pt x="21185" y="20953"/>
                    <a:pt x="21491" y="20871"/>
                    <a:pt x="21600" y="20760"/>
                  </a:cubicBezTo>
                  <a:close/>
                </a:path>
              </a:pathLst>
            </a:custGeom>
            <a:solidFill>
              <a:srgbClr val="ED9679"/>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8" name="Shape">
              <a:extLst>
                <a:ext uri="{FF2B5EF4-FFF2-40B4-BE49-F238E27FC236}">
                  <a16:creationId xmlns:a16="http://schemas.microsoft.com/office/drawing/2014/main" id="{8541E9D1-4868-4BA7-9642-689931979C9E}"/>
                </a:ext>
              </a:extLst>
            </p:cNvPr>
            <p:cNvSpPr/>
            <p:nvPr/>
          </p:nvSpPr>
          <p:spPr>
            <a:xfrm>
              <a:off x="6853620" y="2051028"/>
              <a:ext cx="1328449" cy="3234200"/>
            </a:xfrm>
            <a:custGeom>
              <a:avLst/>
              <a:gdLst/>
              <a:ahLst/>
              <a:cxnLst>
                <a:cxn ang="0">
                  <a:pos x="wd2" y="hd2"/>
                </a:cxn>
                <a:cxn ang="5400000">
                  <a:pos x="wd2" y="hd2"/>
                </a:cxn>
                <a:cxn ang="10800000">
                  <a:pos x="wd2" y="hd2"/>
                </a:cxn>
                <a:cxn ang="16200000">
                  <a:pos x="wd2" y="hd2"/>
                </a:cxn>
              </a:cxnLst>
              <a:rect l="0" t="0" r="r" b="b"/>
              <a:pathLst>
                <a:path w="21600" h="20795" extrusionOk="0">
                  <a:moveTo>
                    <a:pt x="21600" y="20795"/>
                  </a:moveTo>
                  <a:lnTo>
                    <a:pt x="21600" y="4270"/>
                  </a:lnTo>
                  <a:lnTo>
                    <a:pt x="21600" y="4270"/>
                  </a:lnTo>
                  <a:cubicBezTo>
                    <a:pt x="21600" y="3564"/>
                    <a:pt x="21268" y="2945"/>
                    <a:pt x="20684" y="2414"/>
                  </a:cubicBezTo>
                  <a:cubicBezTo>
                    <a:pt x="17155" y="-805"/>
                    <a:pt x="4445" y="-805"/>
                    <a:pt x="916" y="2414"/>
                  </a:cubicBezTo>
                  <a:cubicBezTo>
                    <a:pt x="338" y="2941"/>
                    <a:pt x="9" y="3553"/>
                    <a:pt x="1" y="4251"/>
                  </a:cubicBezTo>
                  <a:cubicBezTo>
                    <a:pt x="1" y="4251"/>
                    <a:pt x="0" y="4251"/>
                    <a:pt x="0" y="4251"/>
                  </a:cubicBezTo>
                  <a:cubicBezTo>
                    <a:pt x="0" y="4254"/>
                    <a:pt x="0" y="4257"/>
                    <a:pt x="0" y="4260"/>
                  </a:cubicBezTo>
                  <a:cubicBezTo>
                    <a:pt x="0" y="4264"/>
                    <a:pt x="0" y="4267"/>
                    <a:pt x="0" y="4270"/>
                  </a:cubicBezTo>
                  <a:cubicBezTo>
                    <a:pt x="0" y="4270"/>
                    <a:pt x="1" y="4270"/>
                    <a:pt x="1" y="4270"/>
                  </a:cubicBezTo>
                  <a:cubicBezTo>
                    <a:pt x="7" y="4968"/>
                    <a:pt x="338" y="5581"/>
                    <a:pt x="916" y="6106"/>
                  </a:cubicBezTo>
                  <a:cubicBezTo>
                    <a:pt x="1301" y="6458"/>
                    <a:pt x="1797" y="6772"/>
                    <a:pt x="2379" y="7047"/>
                  </a:cubicBezTo>
                  <a:cubicBezTo>
                    <a:pt x="2711" y="7204"/>
                    <a:pt x="3071" y="7349"/>
                    <a:pt x="3455" y="7481"/>
                  </a:cubicBezTo>
                  <a:cubicBezTo>
                    <a:pt x="3743" y="7580"/>
                    <a:pt x="4044" y="7672"/>
                    <a:pt x="4356" y="7757"/>
                  </a:cubicBezTo>
                  <a:cubicBezTo>
                    <a:pt x="4668" y="7842"/>
                    <a:pt x="4992" y="7920"/>
                    <a:pt x="5326" y="7990"/>
                  </a:cubicBezTo>
                  <a:cubicBezTo>
                    <a:pt x="5548" y="8038"/>
                    <a:pt x="5775" y="8082"/>
                    <a:pt x="6005" y="8123"/>
                  </a:cubicBezTo>
                  <a:cubicBezTo>
                    <a:pt x="6101" y="8140"/>
                    <a:pt x="6199" y="8156"/>
                    <a:pt x="6296" y="8172"/>
                  </a:cubicBezTo>
                  <a:lnTo>
                    <a:pt x="6880" y="7664"/>
                  </a:lnTo>
                  <a:cubicBezTo>
                    <a:pt x="5058" y="7365"/>
                    <a:pt x="3478" y="6846"/>
                    <a:pt x="2488" y="6106"/>
                  </a:cubicBezTo>
                  <a:cubicBezTo>
                    <a:pt x="1805" y="5595"/>
                    <a:pt x="1404" y="4980"/>
                    <a:pt x="1400" y="4260"/>
                  </a:cubicBezTo>
                  <a:cubicBezTo>
                    <a:pt x="1404" y="3540"/>
                    <a:pt x="1804" y="2925"/>
                    <a:pt x="2488" y="2415"/>
                  </a:cubicBezTo>
                  <a:cubicBezTo>
                    <a:pt x="5808" y="-67"/>
                    <a:pt x="15792" y="-67"/>
                    <a:pt x="19112" y="2415"/>
                  </a:cubicBezTo>
                  <a:cubicBezTo>
                    <a:pt x="19799" y="2928"/>
                    <a:pt x="20200" y="3546"/>
                    <a:pt x="20200" y="4270"/>
                  </a:cubicBezTo>
                  <a:lnTo>
                    <a:pt x="20200" y="4270"/>
                  </a:lnTo>
                  <a:lnTo>
                    <a:pt x="20200" y="20452"/>
                  </a:lnTo>
                  <a:cubicBezTo>
                    <a:pt x="20201" y="20450"/>
                    <a:pt x="20203" y="20449"/>
                    <a:pt x="20204" y="20447"/>
                  </a:cubicBezTo>
                  <a:lnTo>
                    <a:pt x="20240" y="20447"/>
                  </a:lnTo>
                  <a:cubicBezTo>
                    <a:pt x="20240" y="20639"/>
                    <a:pt x="20849" y="20795"/>
                    <a:pt x="21600" y="20795"/>
                  </a:cubicBezTo>
                  <a:close/>
                </a:path>
              </a:pathLst>
            </a:custGeom>
            <a:solidFill>
              <a:srgbClr val="EA8263"/>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Shape">
              <a:extLst>
                <a:ext uri="{FF2B5EF4-FFF2-40B4-BE49-F238E27FC236}">
                  <a16:creationId xmlns:a16="http://schemas.microsoft.com/office/drawing/2014/main" id="{69535ACB-B9DA-499E-B08D-196B0319C9FE}"/>
                </a:ext>
              </a:extLst>
            </p:cNvPr>
            <p:cNvSpPr/>
            <p:nvPr/>
          </p:nvSpPr>
          <p:spPr>
            <a:xfrm>
              <a:off x="6765491" y="1962899"/>
              <a:ext cx="1500474" cy="3320209"/>
            </a:xfrm>
            <a:custGeom>
              <a:avLst/>
              <a:gdLst/>
              <a:ahLst/>
              <a:cxnLst>
                <a:cxn ang="0">
                  <a:pos x="wd2" y="hd2"/>
                </a:cxn>
                <a:cxn ang="5400000">
                  <a:pos x="wd2" y="hd2"/>
                </a:cxn>
                <a:cxn ang="10800000">
                  <a:pos x="wd2" y="hd2"/>
                </a:cxn>
                <a:cxn ang="16200000">
                  <a:pos x="wd2" y="hd2"/>
                </a:cxn>
              </a:cxnLst>
              <a:rect l="0" t="0" r="r" b="b"/>
              <a:pathLst>
                <a:path w="21600" h="20815" extrusionOk="0">
                  <a:moveTo>
                    <a:pt x="6554" y="8460"/>
                  </a:moveTo>
                  <a:cubicBezTo>
                    <a:pt x="6350" y="8421"/>
                    <a:pt x="6149" y="8377"/>
                    <a:pt x="5952" y="8332"/>
                  </a:cubicBezTo>
                  <a:cubicBezTo>
                    <a:pt x="5657" y="8263"/>
                    <a:pt x="5370" y="8187"/>
                    <a:pt x="5094" y="8104"/>
                  </a:cubicBezTo>
                  <a:cubicBezTo>
                    <a:pt x="4817" y="8021"/>
                    <a:pt x="4551" y="7932"/>
                    <a:pt x="4296" y="7835"/>
                  </a:cubicBezTo>
                  <a:cubicBezTo>
                    <a:pt x="3956" y="7706"/>
                    <a:pt x="3637" y="7565"/>
                    <a:pt x="3343" y="7412"/>
                  </a:cubicBezTo>
                  <a:cubicBezTo>
                    <a:pt x="2828" y="7144"/>
                    <a:pt x="2389" y="6838"/>
                    <a:pt x="2048" y="6495"/>
                  </a:cubicBezTo>
                  <a:cubicBezTo>
                    <a:pt x="1534" y="5979"/>
                    <a:pt x="1241" y="5379"/>
                    <a:pt x="1238" y="4694"/>
                  </a:cubicBezTo>
                  <a:cubicBezTo>
                    <a:pt x="1241" y="4009"/>
                    <a:pt x="1535" y="3409"/>
                    <a:pt x="2048" y="2893"/>
                  </a:cubicBezTo>
                  <a:cubicBezTo>
                    <a:pt x="5172" y="-245"/>
                    <a:pt x="16425" y="-245"/>
                    <a:pt x="19550" y="2893"/>
                  </a:cubicBezTo>
                  <a:cubicBezTo>
                    <a:pt x="20066" y="3411"/>
                    <a:pt x="20361" y="4014"/>
                    <a:pt x="20361" y="4703"/>
                  </a:cubicBezTo>
                  <a:lnTo>
                    <a:pt x="20361" y="4703"/>
                  </a:lnTo>
                  <a:lnTo>
                    <a:pt x="20361" y="20815"/>
                  </a:lnTo>
                  <a:cubicBezTo>
                    <a:pt x="21025" y="20815"/>
                    <a:pt x="21564" y="20663"/>
                    <a:pt x="21564" y="20476"/>
                  </a:cubicBezTo>
                  <a:lnTo>
                    <a:pt x="21596" y="20476"/>
                  </a:lnTo>
                  <a:cubicBezTo>
                    <a:pt x="21597" y="20477"/>
                    <a:pt x="21599" y="20479"/>
                    <a:pt x="21600" y="20480"/>
                  </a:cubicBezTo>
                  <a:lnTo>
                    <a:pt x="21600" y="4704"/>
                  </a:lnTo>
                  <a:lnTo>
                    <a:pt x="21600" y="4704"/>
                  </a:lnTo>
                  <a:cubicBezTo>
                    <a:pt x="21600" y="3787"/>
                    <a:pt x="21138" y="3005"/>
                    <a:pt x="20350" y="2356"/>
                  </a:cubicBezTo>
                  <a:cubicBezTo>
                    <a:pt x="16534" y="-785"/>
                    <a:pt x="5064" y="-785"/>
                    <a:pt x="1248" y="2356"/>
                  </a:cubicBezTo>
                  <a:cubicBezTo>
                    <a:pt x="466" y="3000"/>
                    <a:pt x="6" y="3776"/>
                    <a:pt x="0" y="4685"/>
                  </a:cubicBezTo>
                  <a:cubicBezTo>
                    <a:pt x="0" y="4685"/>
                    <a:pt x="0" y="4685"/>
                    <a:pt x="0" y="4685"/>
                  </a:cubicBezTo>
                  <a:cubicBezTo>
                    <a:pt x="0" y="4688"/>
                    <a:pt x="0" y="4691"/>
                    <a:pt x="0" y="4694"/>
                  </a:cubicBezTo>
                  <a:cubicBezTo>
                    <a:pt x="0" y="4697"/>
                    <a:pt x="0" y="4701"/>
                    <a:pt x="0" y="4703"/>
                  </a:cubicBezTo>
                  <a:cubicBezTo>
                    <a:pt x="0" y="4703"/>
                    <a:pt x="0" y="4703"/>
                    <a:pt x="0" y="4703"/>
                  </a:cubicBezTo>
                  <a:cubicBezTo>
                    <a:pt x="6" y="5612"/>
                    <a:pt x="467" y="6388"/>
                    <a:pt x="1248" y="7032"/>
                  </a:cubicBezTo>
                  <a:cubicBezTo>
                    <a:pt x="2386" y="7969"/>
                    <a:pt x="4204" y="8626"/>
                    <a:pt x="6296" y="9003"/>
                  </a:cubicBezTo>
                  <a:lnTo>
                    <a:pt x="6813" y="8508"/>
                  </a:lnTo>
                  <a:cubicBezTo>
                    <a:pt x="6725" y="8492"/>
                    <a:pt x="6639" y="8477"/>
                    <a:pt x="6554" y="8460"/>
                  </a:cubicBezTo>
                  <a:close/>
                </a:path>
              </a:pathLst>
            </a:custGeom>
            <a:solidFill>
              <a:srgbClr val="E86D51"/>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Shape">
              <a:extLst>
                <a:ext uri="{FF2B5EF4-FFF2-40B4-BE49-F238E27FC236}">
                  <a16:creationId xmlns:a16="http://schemas.microsoft.com/office/drawing/2014/main" id="{7642CC83-17B8-4ACC-B0D6-C14BE52D97A7}"/>
                </a:ext>
              </a:extLst>
            </p:cNvPr>
            <p:cNvSpPr/>
            <p:nvPr/>
          </p:nvSpPr>
          <p:spPr>
            <a:xfrm>
              <a:off x="6677362" y="1874770"/>
              <a:ext cx="1672588" cy="3381772"/>
            </a:xfrm>
            <a:custGeom>
              <a:avLst/>
              <a:gdLst/>
              <a:ahLst/>
              <a:cxnLst>
                <a:cxn ang="0">
                  <a:pos x="wd2" y="hd2"/>
                </a:cxn>
                <a:cxn ang="5400000">
                  <a:pos x="wd2" y="hd2"/>
                </a:cxn>
                <a:cxn ang="10800000">
                  <a:pos x="wd2" y="hd2"/>
                </a:cxn>
                <a:cxn ang="16200000">
                  <a:pos x="wd2" y="hd2"/>
                </a:cxn>
              </a:cxnLst>
              <a:rect l="0" t="0" r="r" b="b"/>
              <a:pathLst>
                <a:path w="21600" h="20745" extrusionOk="0">
                  <a:moveTo>
                    <a:pt x="21572" y="20564"/>
                  </a:moveTo>
                  <a:lnTo>
                    <a:pt x="21600" y="20564"/>
                  </a:lnTo>
                  <a:lnTo>
                    <a:pt x="21600" y="5131"/>
                  </a:lnTo>
                  <a:cubicBezTo>
                    <a:pt x="21600" y="4129"/>
                    <a:pt x="21137" y="3274"/>
                    <a:pt x="20346" y="2565"/>
                  </a:cubicBezTo>
                  <a:cubicBezTo>
                    <a:pt x="16527" y="-855"/>
                    <a:pt x="5071" y="-855"/>
                    <a:pt x="1253" y="2565"/>
                  </a:cubicBezTo>
                  <a:cubicBezTo>
                    <a:pt x="468" y="3269"/>
                    <a:pt x="6" y="4118"/>
                    <a:pt x="0" y="5112"/>
                  </a:cubicBezTo>
                  <a:cubicBezTo>
                    <a:pt x="0" y="5112"/>
                    <a:pt x="0" y="5112"/>
                    <a:pt x="0" y="5112"/>
                  </a:cubicBezTo>
                  <a:cubicBezTo>
                    <a:pt x="0" y="5115"/>
                    <a:pt x="0" y="5118"/>
                    <a:pt x="0" y="5121"/>
                  </a:cubicBezTo>
                  <a:cubicBezTo>
                    <a:pt x="0" y="5124"/>
                    <a:pt x="0" y="5127"/>
                    <a:pt x="0" y="5130"/>
                  </a:cubicBezTo>
                  <a:cubicBezTo>
                    <a:pt x="0" y="5130"/>
                    <a:pt x="0" y="5130"/>
                    <a:pt x="0" y="5130"/>
                  </a:cubicBezTo>
                  <a:cubicBezTo>
                    <a:pt x="6" y="6124"/>
                    <a:pt x="468" y="6972"/>
                    <a:pt x="1253" y="7676"/>
                  </a:cubicBezTo>
                  <a:cubicBezTo>
                    <a:pt x="2391" y="8695"/>
                    <a:pt x="4208" y="9411"/>
                    <a:pt x="6297" y="9823"/>
                  </a:cubicBezTo>
                  <a:lnTo>
                    <a:pt x="6760" y="9338"/>
                  </a:lnTo>
                  <a:cubicBezTo>
                    <a:pt x="4882" y="8968"/>
                    <a:pt x="3252" y="8325"/>
                    <a:pt x="2232" y="7409"/>
                  </a:cubicBezTo>
                  <a:cubicBezTo>
                    <a:pt x="1527" y="6776"/>
                    <a:pt x="1114" y="6013"/>
                    <a:pt x="1111" y="5121"/>
                  </a:cubicBezTo>
                  <a:cubicBezTo>
                    <a:pt x="1114" y="4228"/>
                    <a:pt x="1527" y="3466"/>
                    <a:pt x="2232" y="2833"/>
                  </a:cubicBezTo>
                  <a:cubicBezTo>
                    <a:pt x="5655" y="-240"/>
                    <a:pt x="15946" y="-240"/>
                    <a:pt x="19368" y="2833"/>
                  </a:cubicBezTo>
                  <a:cubicBezTo>
                    <a:pt x="20075" y="3468"/>
                    <a:pt x="20489" y="4234"/>
                    <a:pt x="20489" y="5131"/>
                  </a:cubicBezTo>
                  <a:lnTo>
                    <a:pt x="20489" y="5131"/>
                  </a:lnTo>
                  <a:lnTo>
                    <a:pt x="20489" y="20568"/>
                  </a:lnTo>
                  <a:cubicBezTo>
                    <a:pt x="20564" y="20670"/>
                    <a:pt x="20776" y="20745"/>
                    <a:pt x="21029" y="20745"/>
                  </a:cubicBezTo>
                  <a:cubicBezTo>
                    <a:pt x="21285" y="20745"/>
                    <a:pt x="21500" y="20668"/>
                    <a:pt x="21572" y="20564"/>
                  </a:cubicBezTo>
                  <a:close/>
                </a:path>
              </a:pathLst>
            </a:custGeom>
            <a:solidFill>
              <a:srgbClr val="E54F4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Shape">
              <a:extLst>
                <a:ext uri="{FF2B5EF4-FFF2-40B4-BE49-F238E27FC236}">
                  <a16:creationId xmlns:a16="http://schemas.microsoft.com/office/drawing/2014/main" id="{4EADC7BF-1870-4167-826B-07379BB0F9E3}"/>
                </a:ext>
              </a:extLst>
            </p:cNvPr>
            <p:cNvSpPr/>
            <p:nvPr/>
          </p:nvSpPr>
          <p:spPr>
            <a:xfrm>
              <a:off x="7164871" y="3163543"/>
              <a:ext cx="365381" cy="415967"/>
            </a:xfrm>
            <a:custGeom>
              <a:avLst/>
              <a:gdLst/>
              <a:ahLst/>
              <a:cxnLst>
                <a:cxn ang="0">
                  <a:pos x="wd2" y="hd2"/>
                </a:cxn>
                <a:cxn ang="5400000">
                  <a:pos x="wd2" y="hd2"/>
                </a:cxn>
                <a:cxn ang="10800000">
                  <a:pos x="wd2" y="hd2"/>
                </a:cxn>
                <a:cxn ang="16200000">
                  <a:pos x="wd2" y="hd2"/>
                </a:cxn>
              </a:cxnLst>
              <a:rect l="0" t="0" r="r" b="b"/>
              <a:pathLst>
                <a:path w="21600" h="21600" extrusionOk="0">
                  <a:moveTo>
                    <a:pt x="21600" y="5212"/>
                  </a:moveTo>
                  <a:lnTo>
                    <a:pt x="18912" y="4155"/>
                  </a:lnTo>
                  <a:lnTo>
                    <a:pt x="17849" y="3734"/>
                  </a:lnTo>
                  <a:lnTo>
                    <a:pt x="16645" y="3263"/>
                  </a:lnTo>
                  <a:lnTo>
                    <a:pt x="15583" y="2842"/>
                  </a:lnTo>
                  <a:lnTo>
                    <a:pt x="14384" y="2370"/>
                  </a:lnTo>
                  <a:lnTo>
                    <a:pt x="13316" y="1954"/>
                  </a:lnTo>
                  <a:lnTo>
                    <a:pt x="12118" y="1478"/>
                  </a:lnTo>
                  <a:lnTo>
                    <a:pt x="11050" y="1062"/>
                  </a:lnTo>
                  <a:lnTo>
                    <a:pt x="8362" y="0"/>
                  </a:lnTo>
                  <a:lnTo>
                    <a:pt x="0" y="16388"/>
                  </a:lnTo>
                  <a:lnTo>
                    <a:pt x="2688" y="17445"/>
                  </a:lnTo>
                  <a:lnTo>
                    <a:pt x="3756" y="17866"/>
                  </a:lnTo>
                  <a:lnTo>
                    <a:pt x="4955" y="18337"/>
                  </a:lnTo>
                  <a:lnTo>
                    <a:pt x="6017" y="18758"/>
                  </a:lnTo>
                  <a:lnTo>
                    <a:pt x="7221" y="19230"/>
                  </a:lnTo>
                  <a:lnTo>
                    <a:pt x="8284" y="19651"/>
                  </a:lnTo>
                  <a:lnTo>
                    <a:pt x="9482" y="20122"/>
                  </a:lnTo>
                  <a:lnTo>
                    <a:pt x="10550" y="20543"/>
                  </a:lnTo>
                  <a:lnTo>
                    <a:pt x="13238" y="21600"/>
                  </a:lnTo>
                  <a:close/>
                </a:path>
              </a:pathLst>
            </a:custGeom>
            <a:solidFill>
              <a:srgbClr val="BDBEB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Shape">
              <a:extLst>
                <a:ext uri="{FF2B5EF4-FFF2-40B4-BE49-F238E27FC236}">
                  <a16:creationId xmlns:a16="http://schemas.microsoft.com/office/drawing/2014/main" id="{05A009DA-F30B-4407-A43A-EB7866DC1C46}"/>
                </a:ext>
              </a:extLst>
            </p:cNvPr>
            <p:cNvSpPr/>
            <p:nvPr/>
          </p:nvSpPr>
          <p:spPr>
            <a:xfrm>
              <a:off x="7323501" y="3234043"/>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Shape">
              <a:extLst>
                <a:ext uri="{FF2B5EF4-FFF2-40B4-BE49-F238E27FC236}">
                  <a16:creationId xmlns:a16="http://schemas.microsoft.com/office/drawing/2014/main" id="{0CE80B28-0F93-4C66-A021-84F81D56AE10}"/>
                </a:ext>
              </a:extLst>
            </p:cNvPr>
            <p:cNvSpPr/>
            <p:nvPr/>
          </p:nvSpPr>
          <p:spPr>
            <a:xfrm>
              <a:off x="7288249" y="3216417"/>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Shape">
              <a:extLst>
                <a:ext uri="{FF2B5EF4-FFF2-40B4-BE49-F238E27FC236}">
                  <a16:creationId xmlns:a16="http://schemas.microsoft.com/office/drawing/2014/main" id="{72D37542-A654-47A3-927F-039FF5EC83C5}"/>
                </a:ext>
              </a:extLst>
            </p:cNvPr>
            <p:cNvSpPr/>
            <p:nvPr/>
          </p:nvSpPr>
          <p:spPr>
            <a:xfrm>
              <a:off x="7244185" y="3198792"/>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Shape">
              <a:extLst>
                <a:ext uri="{FF2B5EF4-FFF2-40B4-BE49-F238E27FC236}">
                  <a16:creationId xmlns:a16="http://schemas.microsoft.com/office/drawing/2014/main" id="{4B6D1A94-7211-4CF5-B282-41C5CAA0BBC2}"/>
                </a:ext>
              </a:extLst>
            </p:cNvPr>
            <p:cNvSpPr/>
            <p:nvPr/>
          </p:nvSpPr>
          <p:spPr>
            <a:xfrm>
              <a:off x="7203735" y="3182441"/>
              <a:ext cx="159487" cy="323634"/>
            </a:xfrm>
            <a:custGeom>
              <a:avLst/>
              <a:gdLst/>
              <a:ahLst/>
              <a:cxnLst>
                <a:cxn ang="0">
                  <a:pos x="wd2" y="hd2"/>
                </a:cxn>
                <a:cxn ang="5400000">
                  <a:pos x="wd2" y="hd2"/>
                </a:cxn>
                <a:cxn ang="10800000">
                  <a:pos x="wd2" y="hd2"/>
                </a:cxn>
                <a:cxn ang="16200000">
                  <a:pos x="wd2" y="hd2"/>
                </a:cxn>
              </a:cxnLst>
              <a:rect l="0" t="0" r="r" b="b"/>
              <a:pathLst>
                <a:path w="21600" h="21600" extrusionOk="0">
                  <a:moveTo>
                    <a:pt x="0" y="21061"/>
                  </a:moveTo>
                  <a:lnTo>
                    <a:pt x="19160" y="0"/>
                  </a:lnTo>
                  <a:lnTo>
                    <a:pt x="21600" y="539"/>
                  </a:lnTo>
                  <a:lnTo>
                    <a:pt x="2440" y="21600"/>
                  </a:lnTo>
                  <a:close/>
                </a:path>
              </a:pathLst>
            </a:custGeom>
            <a:solidFill>
              <a:srgbClr val="5B5B5D"/>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Shape">
              <a:extLst>
                <a:ext uri="{FF2B5EF4-FFF2-40B4-BE49-F238E27FC236}">
                  <a16:creationId xmlns:a16="http://schemas.microsoft.com/office/drawing/2014/main" id="{675C2B7F-DDF3-4E32-9664-FD283BEDCCC9}"/>
                </a:ext>
              </a:extLst>
            </p:cNvPr>
            <p:cNvSpPr/>
            <p:nvPr/>
          </p:nvSpPr>
          <p:spPr>
            <a:xfrm>
              <a:off x="7382208" y="3260063"/>
              <a:ext cx="298025" cy="372579"/>
            </a:xfrm>
            <a:custGeom>
              <a:avLst/>
              <a:gdLst/>
              <a:ahLst/>
              <a:cxnLst>
                <a:cxn ang="0">
                  <a:pos x="wd2" y="hd2"/>
                </a:cxn>
                <a:cxn ang="5400000">
                  <a:pos x="wd2" y="hd2"/>
                </a:cxn>
                <a:cxn ang="10800000">
                  <a:pos x="wd2" y="hd2"/>
                </a:cxn>
                <a:cxn ang="16200000">
                  <a:pos x="wd2" y="hd2"/>
                </a:cxn>
              </a:cxnLst>
              <a:rect l="0" t="0" r="r" b="b"/>
              <a:pathLst>
                <a:path w="20882" h="21022" extrusionOk="0">
                  <a:moveTo>
                    <a:pt x="14770" y="18542"/>
                  </a:moveTo>
                  <a:lnTo>
                    <a:pt x="20427" y="8388"/>
                  </a:lnTo>
                  <a:cubicBezTo>
                    <a:pt x="21600" y="6275"/>
                    <a:pt x="20427" y="3794"/>
                    <a:pt x="17809" y="2849"/>
                  </a:cubicBezTo>
                  <a:lnTo>
                    <a:pt x="9911" y="0"/>
                  </a:lnTo>
                  <a:lnTo>
                    <a:pt x="0" y="17806"/>
                  </a:lnTo>
                  <a:lnTo>
                    <a:pt x="7898" y="20655"/>
                  </a:lnTo>
                  <a:cubicBezTo>
                    <a:pt x="10516" y="21600"/>
                    <a:pt x="13597" y="20655"/>
                    <a:pt x="14770" y="18542"/>
                  </a:cubicBezTo>
                  <a:close/>
                </a:path>
              </a:pathLst>
            </a:custGeom>
            <a:solidFill>
              <a:srgbClr val="D8848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Freeform: Shape 105">
              <a:extLst>
                <a:ext uri="{FF2B5EF4-FFF2-40B4-BE49-F238E27FC236}">
                  <a16:creationId xmlns:a16="http://schemas.microsoft.com/office/drawing/2014/main" id="{A1549F4E-3A24-488D-B176-A4254759DE9F}"/>
                </a:ext>
              </a:extLst>
            </p:cNvPr>
            <p:cNvSpPr/>
            <p:nvPr/>
          </p:nvSpPr>
          <p:spPr>
            <a:xfrm>
              <a:off x="8008103" y="5224356"/>
              <a:ext cx="344317" cy="424216"/>
            </a:xfrm>
            <a:custGeom>
              <a:avLst/>
              <a:gdLst>
                <a:gd name="connsiteX0" fmla="*/ 0 w 364021"/>
                <a:gd name="connsiteY0" fmla="*/ 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0 h 551730"/>
                <a:gd name="connsiteX2" fmla="*/ 3891 w 364021"/>
                <a:gd name="connsiteY2" fmla="*/ 103238 h 551730"/>
                <a:gd name="connsiteX3" fmla="*/ 6267 w 364021"/>
                <a:gd name="connsiteY3" fmla="*/ 103238 h 551730"/>
                <a:gd name="connsiteX4" fmla="*/ 50803 w 364021"/>
                <a:gd name="connsiteY4" fmla="*/ 134443 h 551730"/>
                <a:gd name="connsiteX5" fmla="*/ 78305 w 364021"/>
                <a:gd name="connsiteY5" fmla="*/ 125795 h 551730"/>
                <a:gd name="connsiteX6" fmla="*/ 92892 w 364021"/>
                <a:gd name="connsiteY6" fmla="*/ 106709 h 551730"/>
                <a:gd name="connsiteX7" fmla="*/ 92892 w 364021"/>
                <a:gd name="connsiteY7" fmla="*/ 111192 h 551730"/>
                <a:gd name="connsiteX8" fmla="*/ 93152 w 364021"/>
                <a:gd name="connsiteY8" fmla="*/ 110370 h 551730"/>
                <a:gd name="connsiteX9" fmla="*/ 95493 w 364021"/>
                <a:gd name="connsiteY9" fmla="*/ 110370 h 551730"/>
                <a:gd name="connsiteX10" fmla="*/ 183922 w 364021"/>
                <a:gd name="connsiteY10" fmla="*/ 167591 h 551730"/>
                <a:gd name="connsiteX11" fmla="*/ 183922 w 364021"/>
                <a:gd name="connsiteY11" fmla="*/ 165050 h 551730"/>
                <a:gd name="connsiteX12" fmla="*/ 216003 w 364021"/>
                <a:gd name="connsiteY12" fmla="*/ 160852 h 551730"/>
                <a:gd name="connsiteX13" fmla="*/ 269976 w 364021"/>
                <a:gd name="connsiteY13" fmla="*/ 108182 h 551730"/>
                <a:gd name="connsiteX14" fmla="*/ 271543 w 364021"/>
                <a:gd name="connsiteY14" fmla="*/ 108182 h 551730"/>
                <a:gd name="connsiteX15" fmla="*/ 287098 w 364021"/>
                <a:gd name="connsiteY15" fmla="*/ 128604 h 551730"/>
                <a:gd name="connsiteX16" fmla="*/ 314667 w 364021"/>
                <a:gd name="connsiteY16" fmla="*/ 137264 h 551730"/>
                <a:gd name="connsiteX17" fmla="*/ 359120 w 364021"/>
                <a:gd name="connsiteY17" fmla="*/ 106070 h 551730"/>
                <a:gd name="connsiteX18" fmla="*/ 361412 w 364021"/>
                <a:gd name="connsiteY18" fmla="*/ 106070 h 551730"/>
                <a:gd name="connsiteX19" fmla="*/ 361412 w 364021"/>
                <a:gd name="connsiteY19" fmla="*/ 0 h 551730"/>
                <a:gd name="connsiteX20" fmla="*/ 364021 w 364021"/>
                <a:gd name="connsiteY20" fmla="*/ 0 h 551730"/>
                <a:gd name="connsiteX21" fmla="*/ 364021 w 364021"/>
                <a:gd name="connsiteY21" fmla="*/ 109660 h 551730"/>
                <a:gd name="connsiteX22" fmla="*/ 338034 w 364021"/>
                <a:gd name="connsiteY22" fmla="*/ 176371 h 551730"/>
                <a:gd name="connsiteX23" fmla="*/ 248107 w 364021"/>
                <a:gd name="connsiteY23" fmla="*/ 407533 h 551730"/>
                <a:gd name="connsiteX24" fmla="*/ 195661 w 364021"/>
                <a:gd name="connsiteY24" fmla="*/ 542367 h 551730"/>
                <a:gd name="connsiteX25" fmla="*/ 168360 w 364021"/>
                <a:gd name="connsiteY25" fmla="*/ 542367 h 551730"/>
                <a:gd name="connsiteX26" fmla="*/ 115914 w 364021"/>
                <a:gd name="connsiteY26" fmla="*/ 407533 h 551730"/>
                <a:gd name="connsiteX27" fmla="*/ 25987 w 364021"/>
                <a:gd name="connsiteY27" fmla="*/ 176371 h 551730"/>
                <a:gd name="connsiteX28" fmla="*/ 0 w 364021"/>
                <a:gd name="connsiteY28"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0 h 551730"/>
                <a:gd name="connsiteX20" fmla="*/ 364021 w 364021"/>
                <a:gd name="connsiteY20" fmla="*/ 109660 h 551730"/>
                <a:gd name="connsiteX21" fmla="*/ 338034 w 364021"/>
                <a:gd name="connsiteY21" fmla="*/ 176371 h 551730"/>
                <a:gd name="connsiteX22" fmla="*/ 248107 w 364021"/>
                <a:gd name="connsiteY22" fmla="*/ 407533 h 551730"/>
                <a:gd name="connsiteX23" fmla="*/ 195661 w 364021"/>
                <a:gd name="connsiteY23" fmla="*/ 542367 h 551730"/>
                <a:gd name="connsiteX24" fmla="*/ 168360 w 364021"/>
                <a:gd name="connsiteY24" fmla="*/ 542367 h 551730"/>
                <a:gd name="connsiteX25" fmla="*/ 115914 w 364021"/>
                <a:gd name="connsiteY25" fmla="*/ 407533 h 551730"/>
                <a:gd name="connsiteX26" fmla="*/ 25987 w 364021"/>
                <a:gd name="connsiteY26" fmla="*/ 176371 h 551730"/>
                <a:gd name="connsiteX27" fmla="*/ 0 w 364021"/>
                <a:gd name="connsiteY27" fmla="*/ 109660 h 551730"/>
                <a:gd name="connsiteX0" fmla="*/ 0 w 364021"/>
                <a:gd name="connsiteY0" fmla="*/ 109660 h 551730"/>
                <a:gd name="connsiteX1" fmla="*/ 3891 w 364021"/>
                <a:gd name="connsiteY1" fmla="*/ 103238 h 551730"/>
                <a:gd name="connsiteX2" fmla="*/ 6267 w 364021"/>
                <a:gd name="connsiteY2" fmla="*/ 103238 h 551730"/>
                <a:gd name="connsiteX3" fmla="*/ 50803 w 364021"/>
                <a:gd name="connsiteY3" fmla="*/ 134443 h 551730"/>
                <a:gd name="connsiteX4" fmla="*/ 78305 w 364021"/>
                <a:gd name="connsiteY4" fmla="*/ 125795 h 551730"/>
                <a:gd name="connsiteX5" fmla="*/ 92892 w 364021"/>
                <a:gd name="connsiteY5" fmla="*/ 106709 h 551730"/>
                <a:gd name="connsiteX6" fmla="*/ 92892 w 364021"/>
                <a:gd name="connsiteY6" fmla="*/ 111192 h 551730"/>
                <a:gd name="connsiteX7" fmla="*/ 93152 w 364021"/>
                <a:gd name="connsiteY7" fmla="*/ 110370 h 551730"/>
                <a:gd name="connsiteX8" fmla="*/ 95493 w 364021"/>
                <a:gd name="connsiteY8" fmla="*/ 110370 h 551730"/>
                <a:gd name="connsiteX9" fmla="*/ 183922 w 364021"/>
                <a:gd name="connsiteY9" fmla="*/ 167591 h 551730"/>
                <a:gd name="connsiteX10" fmla="*/ 183922 w 364021"/>
                <a:gd name="connsiteY10" fmla="*/ 165050 h 551730"/>
                <a:gd name="connsiteX11" fmla="*/ 216003 w 364021"/>
                <a:gd name="connsiteY11" fmla="*/ 160852 h 551730"/>
                <a:gd name="connsiteX12" fmla="*/ 269976 w 364021"/>
                <a:gd name="connsiteY12" fmla="*/ 108182 h 551730"/>
                <a:gd name="connsiteX13" fmla="*/ 271543 w 364021"/>
                <a:gd name="connsiteY13" fmla="*/ 108182 h 551730"/>
                <a:gd name="connsiteX14" fmla="*/ 287098 w 364021"/>
                <a:gd name="connsiteY14" fmla="*/ 128604 h 551730"/>
                <a:gd name="connsiteX15" fmla="*/ 314667 w 364021"/>
                <a:gd name="connsiteY15" fmla="*/ 137264 h 551730"/>
                <a:gd name="connsiteX16" fmla="*/ 359120 w 364021"/>
                <a:gd name="connsiteY16" fmla="*/ 106070 h 551730"/>
                <a:gd name="connsiteX17" fmla="*/ 361412 w 364021"/>
                <a:gd name="connsiteY17" fmla="*/ 106070 h 551730"/>
                <a:gd name="connsiteX18" fmla="*/ 361412 w 364021"/>
                <a:gd name="connsiteY18" fmla="*/ 0 h 551730"/>
                <a:gd name="connsiteX19" fmla="*/ 364021 w 364021"/>
                <a:gd name="connsiteY19" fmla="*/ 109660 h 551730"/>
                <a:gd name="connsiteX20" fmla="*/ 338034 w 364021"/>
                <a:gd name="connsiteY20" fmla="*/ 176371 h 551730"/>
                <a:gd name="connsiteX21" fmla="*/ 248107 w 364021"/>
                <a:gd name="connsiteY21" fmla="*/ 407533 h 551730"/>
                <a:gd name="connsiteX22" fmla="*/ 195661 w 364021"/>
                <a:gd name="connsiteY22" fmla="*/ 542367 h 551730"/>
                <a:gd name="connsiteX23" fmla="*/ 168360 w 364021"/>
                <a:gd name="connsiteY23" fmla="*/ 542367 h 551730"/>
                <a:gd name="connsiteX24" fmla="*/ 115914 w 364021"/>
                <a:gd name="connsiteY24" fmla="*/ 407533 h 551730"/>
                <a:gd name="connsiteX25" fmla="*/ 25987 w 364021"/>
                <a:gd name="connsiteY25" fmla="*/ 176371 h 551730"/>
                <a:gd name="connsiteX26" fmla="*/ 0 w 364021"/>
                <a:gd name="connsiteY26" fmla="*/ 109660 h 551730"/>
                <a:gd name="connsiteX0" fmla="*/ 0 w 364021"/>
                <a:gd name="connsiteY0" fmla="*/ 6422 h 448492"/>
                <a:gd name="connsiteX1" fmla="*/ 3891 w 364021"/>
                <a:gd name="connsiteY1" fmla="*/ 0 h 448492"/>
                <a:gd name="connsiteX2" fmla="*/ 6267 w 364021"/>
                <a:gd name="connsiteY2" fmla="*/ 0 h 448492"/>
                <a:gd name="connsiteX3" fmla="*/ 50803 w 364021"/>
                <a:gd name="connsiteY3" fmla="*/ 31205 h 448492"/>
                <a:gd name="connsiteX4" fmla="*/ 78305 w 364021"/>
                <a:gd name="connsiteY4" fmla="*/ 22557 h 448492"/>
                <a:gd name="connsiteX5" fmla="*/ 92892 w 364021"/>
                <a:gd name="connsiteY5" fmla="*/ 3471 h 448492"/>
                <a:gd name="connsiteX6" fmla="*/ 92892 w 364021"/>
                <a:gd name="connsiteY6" fmla="*/ 7954 h 448492"/>
                <a:gd name="connsiteX7" fmla="*/ 93152 w 364021"/>
                <a:gd name="connsiteY7" fmla="*/ 7132 h 448492"/>
                <a:gd name="connsiteX8" fmla="*/ 95493 w 364021"/>
                <a:gd name="connsiteY8" fmla="*/ 7132 h 448492"/>
                <a:gd name="connsiteX9" fmla="*/ 183922 w 364021"/>
                <a:gd name="connsiteY9" fmla="*/ 64353 h 448492"/>
                <a:gd name="connsiteX10" fmla="*/ 183922 w 364021"/>
                <a:gd name="connsiteY10" fmla="*/ 61812 h 448492"/>
                <a:gd name="connsiteX11" fmla="*/ 216003 w 364021"/>
                <a:gd name="connsiteY11" fmla="*/ 57614 h 448492"/>
                <a:gd name="connsiteX12" fmla="*/ 269976 w 364021"/>
                <a:gd name="connsiteY12" fmla="*/ 4944 h 448492"/>
                <a:gd name="connsiteX13" fmla="*/ 271543 w 364021"/>
                <a:gd name="connsiteY13" fmla="*/ 4944 h 448492"/>
                <a:gd name="connsiteX14" fmla="*/ 287098 w 364021"/>
                <a:gd name="connsiteY14" fmla="*/ 25366 h 448492"/>
                <a:gd name="connsiteX15" fmla="*/ 314667 w 364021"/>
                <a:gd name="connsiteY15" fmla="*/ 34026 h 448492"/>
                <a:gd name="connsiteX16" fmla="*/ 359120 w 364021"/>
                <a:gd name="connsiteY16" fmla="*/ 2832 h 448492"/>
                <a:gd name="connsiteX17" fmla="*/ 361412 w 364021"/>
                <a:gd name="connsiteY17" fmla="*/ 2832 h 448492"/>
                <a:gd name="connsiteX18" fmla="*/ 364021 w 364021"/>
                <a:gd name="connsiteY18" fmla="*/ 6422 h 448492"/>
                <a:gd name="connsiteX19" fmla="*/ 338034 w 364021"/>
                <a:gd name="connsiteY19" fmla="*/ 73133 h 448492"/>
                <a:gd name="connsiteX20" fmla="*/ 248107 w 364021"/>
                <a:gd name="connsiteY20" fmla="*/ 304295 h 448492"/>
                <a:gd name="connsiteX21" fmla="*/ 195661 w 364021"/>
                <a:gd name="connsiteY21" fmla="*/ 439129 h 448492"/>
                <a:gd name="connsiteX22" fmla="*/ 168360 w 364021"/>
                <a:gd name="connsiteY22" fmla="*/ 439129 h 448492"/>
                <a:gd name="connsiteX23" fmla="*/ 115914 w 364021"/>
                <a:gd name="connsiteY23" fmla="*/ 304295 h 448492"/>
                <a:gd name="connsiteX24" fmla="*/ 25987 w 364021"/>
                <a:gd name="connsiteY24" fmla="*/ 73133 h 448492"/>
                <a:gd name="connsiteX25" fmla="*/ 0 w 364021"/>
                <a:gd name="connsiteY25" fmla="*/ 6422 h 4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4021" h="448492">
                  <a:moveTo>
                    <a:pt x="0" y="6422"/>
                  </a:moveTo>
                  <a:lnTo>
                    <a:pt x="3891" y="0"/>
                  </a:lnTo>
                  <a:lnTo>
                    <a:pt x="6267" y="0"/>
                  </a:lnTo>
                  <a:cubicBezTo>
                    <a:pt x="12096" y="17966"/>
                    <a:pt x="29695" y="31205"/>
                    <a:pt x="50803" y="31205"/>
                  </a:cubicBezTo>
                  <a:cubicBezTo>
                    <a:pt x="61130" y="31205"/>
                    <a:pt x="70623" y="27974"/>
                    <a:pt x="78305" y="22557"/>
                  </a:cubicBezTo>
                  <a:lnTo>
                    <a:pt x="92892" y="3471"/>
                  </a:lnTo>
                  <a:lnTo>
                    <a:pt x="92892" y="7954"/>
                  </a:lnTo>
                  <a:cubicBezTo>
                    <a:pt x="92957" y="7625"/>
                    <a:pt x="93087" y="7461"/>
                    <a:pt x="93152" y="7132"/>
                  </a:cubicBezTo>
                  <a:lnTo>
                    <a:pt x="95493" y="7132"/>
                  </a:lnTo>
                  <a:cubicBezTo>
                    <a:pt x="95493" y="38702"/>
                    <a:pt x="135091" y="64353"/>
                    <a:pt x="183922" y="64353"/>
                  </a:cubicBezTo>
                  <a:lnTo>
                    <a:pt x="183922" y="61812"/>
                  </a:lnTo>
                  <a:lnTo>
                    <a:pt x="216003" y="57614"/>
                  </a:lnTo>
                  <a:cubicBezTo>
                    <a:pt x="247710" y="48927"/>
                    <a:pt x="269976" y="28595"/>
                    <a:pt x="269976" y="4944"/>
                  </a:cubicBezTo>
                  <a:lnTo>
                    <a:pt x="271543" y="4944"/>
                  </a:lnTo>
                  <a:lnTo>
                    <a:pt x="287098" y="25366"/>
                  </a:lnTo>
                  <a:cubicBezTo>
                    <a:pt x="294794" y="30795"/>
                    <a:pt x="304311" y="34026"/>
                    <a:pt x="314667" y="34026"/>
                  </a:cubicBezTo>
                  <a:cubicBezTo>
                    <a:pt x="335624" y="34026"/>
                    <a:pt x="353226" y="20756"/>
                    <a:pt x="359120" y="2832"/>
                  </a:cubicBezTo>
                  <a:lnTo>
                    <a:pt x="361412" y="2832"/>
                  </a:lnTo>
                  <a:lnTo>
                    <a:pt x="364021" y="6422"/>
                  </a:lnTo>
                  <a:lnTo>
                    <a:pt x="338034" y="73133"/>
                  </a:lnTo>
                  <a:lnTo>
                    <a:pt x="248107" y="304295"/>
                  </a:lnTo>
                  <a:lnTo>
                    <a:pt x="195661" y="439129"/>
                  </a:lnTo>
                  <a:cubicBezTo>
                    <a:pt x="190808" y="451613"/>
                    <a:pt x="173112" y="451613"/>
                    <a:pt x="168360" y="439129"/>
                  </a:cubicBezTo>
                  <a:lnTo>
                    <a:pt x="115914" y="304295"/>
                  </a:lnTo>
                  <a:lnTo>
                    <a:pt x="25987" y="73133"/>
                  </a:lnTo>
                  <a:lnTo>
                    <a:pt x="0" y="6422"/>
                  </a:lnTo>
                  <a:close/>
                </a:path>
              </a:pathLst>
            </a:custGeom>
            <a:solidFill>
              <a:srgbClr val="EED6C2"/>
            </a:solidFill>
            <a:ln w="12700">
              <a:miter lim="400000"/>
            </a:ln>
          </p:spPr>
          <p:txBody>
            <a:bodyPr wrap="square" lIns="28575" tIns="28575" rIns="28575" bIns="28575"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Freeform: Shape 117">
              <a:extLst>
                <a:ext uri="{FF2B5EF4-FFF2-40B4-BE49-F238E27FC236}">
                  <a16:creationId xmlns:a16="http://schemas.microsoft.com/office/drawing/2014/main" id="{B9C25533-7EE1-42C6-8709-986AAFC41661}"/>
                </a:ext>
              </a:extLst>
            </p:cNvPr>
            <p:cNvSpPr/>
            <p:nvPr/>
          </p:nvSpPr>
          <p:spPr>
            <a:xfrm>
              <a:off x="8120330" y="5510315"/>
              <a:ext cx="119863" cy="138259"/>
            </a:xfrm>
            <a:custGeom>
              <a:avLst/>
              <a:gdLst>
                <a:gd name="connsiteX0" fmla="*/ 63312 w 126723"/>
                <a:gd name="connsiteY0" fmla="*/ 0 h 146171"/>
                <a:gd name="connsiteX1" fmla="*/ 126723 w 126723"/>
                <a:gd name="connsiteY1" fmla="*/ 9007 h 146171"/>
                <a:gd name="connsiteX2" fmla="*/ 77012 w 126723"/>
                <a:gd name="connsiteY2" fmla="*/ 136808 h 146171"/>
                <a:gd name="connsiteX3" fmla="*/ 49711 w 126723"/>
                <a:gd name="connsiteY3" fmla="*/ 136808 h 146171"/>
                <a:gd name="connsiteX4" fmla="*/ 0 w 126723"/>
                <a:gd name="connsiteY4" fmla="*/ 9006 h 146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23" h="146171">
                  <a:moveTo>
                    <a:pt x="63312" y="0"/>
                  </a:moveTo>
                  <a:lnTo>
                    <a:pt x="126723" y="9007"/>
                  </a:lnTo>
                  <a:lnTo>
                    <a:pt x="77012" y="136808"/>
                  </a:lnTo>
                  <a:cubicBezTo>
                    <a:pt x="72159" y="149292"/>
                    <a:pt x="54463" y="149292"/>
                    <a:pt x="49711" y="136808"/>
                  </a:cubicBezTo>
                  <a:lnTo>
                    <a:pt x="0" y="9006"/>
                  </a:lnTo>
                  <a:close/>
                </a:path>
              </a:pathLst>
            </a:custGeom>
            <a:solidFill>
              <a:srgbClr val="E54F4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69" name="Shape">
            <a:extLst>
              <a:ext uri="{FF2B5EF4-FFF2-40B4-BE49-F238E27FC236}">
                <a16:creationId xmlns:a16="http://schemas.microsoft.com/office/drawing/2014/main" id="{ED0C331F-FA91-4F73-89AA-A4A1637571FB}"/>
              </a:ext>
            </a:extLst>
          </p:cNvPr>
          <p:cNvSpPr/>
          <p:nvPr/>
        </p:nvSpPr>
        <p:spPr>
          <a:xfrm>
            <a:off x="8544171" y="2355798"/>
            <a:ext cx="746976" cy="7469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4834" y="0"/>
                  <a:pt x="0" y="4837"/>
                  <a:pt x="0" y="10800"/>
                </a:cubicBezTo>
                <a:lnTo>
                  <a:pt x="0" y="10800"/>
                </a:lnTo>
                <a:cubicBezTo>
                  <a:pt x="0" y="16766"/>
                  <a:pt x="4837" y="21600"/>
                  <a:pt x="10800" y="21600"/>
                </a:cubicBezTo>
                <a:lnTo>
                  <a:pt x="21600" y="21600"/>
                </a:lnTo>
                <a:lnTo>
                  <a:pt x="21600" y="10800"/>
                </a:lnTo>
                <a:cubicBezTo>
                  <a:pt x="21600" y="4837"/>
                  <a:pt x="16766" y="0"/>
                  <a:pt x="10800" y="0"/>
                </a:cubicBezTo>
                <a:close/>
              </a:path>
            </a:pathLst>
          </a:custGeom>
          <a:solidFill>
            <a:srgbClr val="E54F40"/>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Rectángulo 69">
            <a:extLst>
              <a:ext uri="{FF2B5EF4-FFF2-40B4-BE49-F238E27FC236}">
                <a16:creationId xmlns:a16="http://schemas.microsoft.com/office/drawing/2014/main" id="{4C6561D7-E277-4841-91D2-2D289E27D70C}"/>
              </a:ext>
            </a:extLst>
          </p:cNvPr>
          <p:cNvSpPr/>
          <p:nvPr/>
        </p:nvSpPr>
        <p:spPr>
          <a:xfrm>
            <a:off x="7698935" y="4215879"/>
            <a:ext cx="182069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Vinculación Docentes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Hora Cátedra </a:t>
            </a:r>
          </a:p>
        </p:txBody>
      </p:sp>
      <p:pic>
        <p:nvPicPr>
          <p:cNvPr id="71" name="Picture 2" descr="QUé SON LOS CONTRATOS | Web Oficial EUROINNOVA">
            <a:extLst>
              <a:ext uri="{FF2B5EF4-FFF2-40B4-BE49-F238E27FC236}">
                <a16:creationId xmlns:a16="http://schemas.microsoft.com/office/drawing/2014/main" id="{3A18B605-EA66-41A0-93CE-4EF302EC50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7081" y="2398701"/>
            <a:ext cx="586694" cy="586694"/>
          </a:xfrm>
          <a:prstGeom prst="rect">
            <a:avLst/>
          </a:prstGeom>
          <a:noFill/>
          <a:extLst>
            <a:ext uri="{909E8E84-426E-40DD-AFC4-6F175D3DCCD1}">
              <a14:hiddenFill xmlns:a14="http://schemas.microsoft.com/office/drawing/2010/main">
                <a:solidFill>
                  <a:srgbClr val="FFFFFF"/>
                </a:solidFill>
              </a14:hiddenFill>
            </a:ext>
          </a:extLst>
        </p:spPr>
      </p:pic>
      <p:sp>
        <p:nvSpPr>
          <p:cNvPr id="72" name="Graphic 75" descr="Coins">
            <a:extLst>
              <a:ext uri="{FF2B5EF4-FFF2-40B4-BE49-F238E27FC236}">
                <a16:creationId xmlns:a16="http://schemas.microsoft.com/office/drawing/2014/main" id="{CBE11C7D-931E-4AE8-A7DE-AAF07EFAEDF0}"/>
              </a:ext>
            </a:extLst>
          </p:cNvPr>
          <p:cNvSpPr/>
          <p:nvPr/>
        </p:nvSpPr>
        <p:spPr>
          <a:xfrm>
            <a:off x="4808952" y="2451827"/>
            <a:ext cx="652609" cy="559379"/>
          </a:xfrm>
          <a:custGeom>
            <a:avLst/>
            <a:gdLst>
              <a:gd name="connsiteX0" fmla="*/ 593515 w 638351"/>
              <a:gd name="connsiteY0" fmla="*/ 455966 h 547158"/>
              <a:gd name="connsiteX1" fmla="*/ 563118 w 638351"/>
              <a:gd name="connsiteY1" fmla="*/ 481804 h 547158"/>
              <a:gd name="connsiteX2" fmla="*/ 563118 w 638351"/>
              <a:gd name="connsiteY2" fmla="*/ 454446 h 547158"/>
              <a:gd name="connsiteX3" fmla="*/ 593515 w 638351"/>
              <a:gd name="connsiteY3" fmla="*/ 442287 h 547158"/>
              <a:gd name="connsiteX4" fmla="*/ 593515 w 638351"/>
              <a:gd name="connsiteY4" fmla="*/ 455966 h 547158"/>
              <a:gd name="connsiteX5" fmla="*/ 532720 w 638351"/>
              <a:gd name="connsiteY5" fmla="*/ 405809 h 547158"/>
              <a:gd name="connsiteX6" fmla="*/ 532720 w 638351"/>
              <a:gd name="connsiteY6" fmla="*/ 378451 h 547158"/>
              <a:gd name="connsiteX7" fmla="*/ 563118 w 638351"/>
              <a:gd name="connsiteY7" fmla="*/ 366292 h 547158"/>
              <a:gd name="connsiteX8" fmla="*/ 563118 w 638351"/>
              <a:gd name="connsiteY8" fmla="*/ 379971 h 547158"/>
              <a:gd name="connsiteX9" fmla="*/ 532720 w 638351"/>
              <a:gd name="connsiteY9" fmla="*/ 405809 h 547158"/>
              <a:gd name="connsiteX10" fmla="*/ 532720 w 638351"/>
              <a:gd name="connsiteY10" fmla="*/ 490923 h 547158"/>
              <a:gd name="connsiteX11" fmla="*/ 502322 w 638351"/>
              <a:gd name="connsiteY11" fmla="*/ 496243 h 547158"/>
              <a:gd name="connsiteX12" fmla="*/ 502322 w 638351"/>
              <a:gd name="connsiteY12" fmla="*/ 466605 h 547158"/>
              <a:gd name="connsiteX13" fmla="*/ 532720 w 638351"/>
              <a:gd name="connsiteY13" fmla="*/ 462045 h 547158"/>
              <a:gd name="connsiteX14" fmla="*/ 532720 w 638351"/>
              <a:gd name="connsiteY14" fmla="*/ 490923 h 547158"/>
              <a:gd name="connsiteX15" fmla="*/ 471924 w 638351"/>
              <a:gd name="connsiteY15" fmla="*/ 390611 h 547158"/>
              <a:gd name="connsiteX16" fmla="*/ 502322 w 638351"/>
              <a:gd name="connsiteY16" fmla="*/ 386051 h 547158"/>
              <a:gd name="connsiteX17" fmla="*/ 502322 w 638351"/>
              <a:gd name="connsiteY17" fmla="*/ 414929 h 547158"/>
              <a:gd name="connsiteX18" fmla="*/ 471924 w 638351"/>
              <a:gd name="connsiteY18" fmla="*/ 420248 h 547158"/>
              <a:gd name="connsiteX19" fmla="*/ 471924 w 638351"/>
              <a:gd name="connsiteY19" fmla="*/ 390611 h 547158"/>
              <a:gd name="connsiteX20" fmla="*/ 471924 w 638351"/>
              <a:gd name="connsiteY20" fmla="*/ 500042 h 547158"/>
              <a:gd name="connsiteX21" fmla="*/ 441527 w 638351"/>
              <a:gd name="connsiteY21" fmla="*/ 501562 h 547158"/>
              <a:gd name="connsiteX22" fmla="*/ 441527 w 638351"/>
              <a:gd name="connsiteY22" fmla="*/ 471164 h 547158"/>
              <a:gd name="connsiteX23" fmla="*/ 471924 w 638351"/>
              <a:gd name="connsiteY23" fmla="*/ 469645 h 547158"/>
              <a:gd name="connsiteX24" fmla="*/ 471924 w 638351"/>
              <a:gd name="connsiteY24" fmla="*/ 500042 h 547158"/>
              <a:gd name="connsiteX25" fmla="*/ 411129 w 638351"/>
              <a:gd name="connsiteY25" fmla="*/ 425568 h 547158"/>
              <a:gd name="connsiteX26" fmla="*/ 411129 w 638351"/>
              <a:gd name="connsiteY26" fmla="*/ 395170 h 547158"/>
              <a:gd name="connsiteX27" fmla="*/ 441527 w 638351"/>
              <a:gd name="connsiteY27" fmla="*/ 393650 h 547158"/>
              <a:gd name="connsiteX28" fmla="*/ 441527 w 638351"/>
              <a:gd name="connsiteY28" fmla="*/ 424048 h 547158"/>
              <a:gd name="connsiteX29" fmla="*/ 411129 w 638351"/>
              <a:gd name="connsiteY29" fmla="*/ 425568 h 547158"/>
              <a:gd name="connsiteX30" fmla="*/ 411129 w 638351"/>
              <a:gd name="connsiteY30" fmla="*/ 501562 h 547158"/>
              <a:gd name="connsiteX31" fmla="*/ 380731 w 638351"/>
              <a:gd name="connsiteY31" fmla="*/ 500042 h 547158"/>
              <a:gd name="connsiteX32" fmla="*/ 380731 w 638351"/>
              <a:gd name="connsiteY32" fmla="*/ 471164 h 547158"/>
              <a:gd name="connsiteX33" fmla="*/ 395930 w 638351"/>
              <a:gd name="connsiteY33" fmla="*/ 471164 h 547158"/>
              <a:gd name="connsiteX34" fmla="*/ 411129 w 638351"/>
              <a:gd name="connsiteY34" fmla="*/ 471164 h 547158"/>
              <a:gd name="connsiteX35" fmla="*/ 411129 w 638351"/>
              <a:gd name="connsiteY35" fmla="*/ 501562 h 547158"/>
              <a:gd name="connsiteX36" fmla="*/ 350334 w 638351"/>
              <a:gd name="connsiteY36" fmla="*/ 393650 h 547158"/>
              <a:gd name="connsiteX37" fmla="*/ 380731 w 638351"/>
              <a:gd name="connsiteY37" fmla="*/ 395170 h 547158"/>
              <a:gd name="connsiteX38" fmla="*/ 380731 w 638351"/>
              <a:gd name="connsiteY38" fmla="*/ 425568 h 547158"/>
              <a:gd name="connsiteX39" fmla="*/ 350334 w 638351"/>
              <a:gd name="connsiteY39" fmla="*/ 424048 h 547158"/>
              <a:gd name="connsiteX40" fmla="*/ 350334 w 638351"/>
              <a:gd name="connsiteY40" fmla="*/ 393650 h 547158"/>
              <a:gd name="connsiteX41" fmla="*/ 350334 w 638351"/>
              <a:gd name="connsiteY41" fmla="*/ 496243 h 547158"/>
              <a:gd name="connsiteX42" fmla="*/ 319936 w 638351"/>
              <a:gd name="connsiteY42" fmla="*/ 490923 h 547158"/>
              <a:gd name="connsiteX43" fmla="*/ 319936 w 638351"/>
              <a:gd name="connsiteY43" fmla="*/ 466605 h 547158"/>
              <a:gd name="connsiteX44" fmla="*/ 350334 w 638351"/>
              <a:gd name="connsiteY44" fmla="*/ 469645 h 547158"/>
              <a:gd name="connsiteX45" fmla="*/ 350334 w 638351"/>
              <a:gd name="connsiteY45" fmla="*/ 496243 h 547158"/>
              <a:gd name="connsiteX46" fmla="*/ 289538 w 638351"/>
              <a:gd name="connsiteY46" fmla="*/ 414929 h 547158"/>
              <a:gd name="connsiteX47" fmla="*/ 289538 w 638351"/>
              <a:gd name="connsiteY47" fmla="*/ 385291 h 547158"/>
              <a:gd name="connsiteX48" fmla="*/ 319936 w 638351"/>
              <a:gd name="connsiteY48" fmla="*/ 389851 h 547158"/>
              <a:gd name="connsiteX49" fmla="*/ 319936 w 638351"/>
              <a:gd name="connsiteY49" fmla="*/ 420248 h 547158"/>
              <a:gd name="connsiteX50" fmla="*/ 289538 w 638351"/>
              <a:gd name="connsiteY50" fmla="*/ 414929 h 547158"/>
              <a:gd name="connsiteX51" fmla="*/ 289538 w 638351"/>
              <a:gd name="connsiteY51" fmla="*/ 481804 h 547158"/>
              <a:gd name="connsiteX52" fmla="*/ 259140 w 638351"/>
              <a:gd name="connsiteY52" fmla="*/ 455966 h 547158"/>
              <a:gd name="connsiteX53" fmla="*/ 259140 w 638351"/>
              <a:gd name="connsiteY53" fmla="*/ 454446 h 547158"/>
              <a:gd name="connsiteX54" fmla="*/ 259900 w 638351"/>
              <a:gd name="connsiteY54" fmla="*/ 454446 h 547158"/>
              <a:gd name="connsiteX55" fmla="*/ 265980 w 638351"/>
              <a:gd name="connsiteY55" fmla="*/ 455966 h 547158"/>
              <a:gd name="connsiteX56" fmla="*/ 289538 w 638351"/>
              <a:gd name="connsiteY56" fmla="*/ 461285 h 547158"/>
              <a:gd name="connsiteX57" fmla="*/ 289538 w 638351"/>
              <a:gd name="connsiteY57" fmla="*/ 481804 h 547158"/>
              <a:gd name="connsiteX58" fmla="*/ 167947 w 638351"/>
              <a:gd name="connsiteY58" fmla="*/ 378451 h 547158"/>
              <a:gd name="connsiteX59" fmla="*/ 183146 w 638351"/>
              <a:gd name="connsiteY59" fmla="*/ 379211 h 547158"/>
              <a:gd name="connsiteX60" fmla="*/ 183146 w 638351"/>
              <a:gd name="connsiteY60" fmla="*/ 379971 h 547158"/>
              <a:gd name="connsiteX61" fmla="*/ 190746 w 638351"/>
              <a:gd name="connsiteY61" fmla="*/ 409609 h 547158"/>
              <a:gd name="connsiteX62" fmla="*/ 167947 w 638351"/>
              <a:gd name="connsiteY62" fmla="*/ 408089 h 547158"/>
              <a:gd name="connsiteX63" fmla="*/ 167947 w 638351"/>
              <a:gd name="connsiteY63" fmla="*/ 378451 h 547158"/>
              <a:gd name="connsiteX64" fmla="*/ 137550 w 638351"/>
              <a:gd name="connsiteY64" fmla="*/ 287258 h 547158"/>
              <a:gd name="connsiteX65" fmla="*/ 167947 w 638351"/>
              <a:gd name="connsiteY65" fmla="*/ 291818 h 547158"/>
              <a:gd name="connsiteX66" fmla="*/ 167947 w 638351"/>
              <a:gd name="connsiteY66" fmla="*/ 322216 h 547158"/>
              <a:gd name="connsiteX67" fmla="*/ 137550 w 638351"/>
              <a:gd name="connsiteY67" fmla="*/ 316896 h 547158"/>
              <a:gd name="connsiteX68" fmla="*/ 137550 w 638351"/>
              <a:gd name="connsiteY68" fmla="*/ 287258 h 547158"/>
              <a:gd name="connsiteX69" fmla="*/ 137550 w 638351"/>
              <a:gd name="connsiteY69" fmla="*/ 405050 h 547158"/>
              <a:gd name="connsiteX70" fmla="*/ 107152 w 638351"/>
              <a:gd name="connsiteY70" fmla="*/ 399730 h 547158"/>
              <a:gd name="connsiteX71" fmla="*/ 107152 w 638351"/>
              <a:gd name="connsiteY71" fmla="*/ 370092 h 547158"/>
              <a:gd name="connsiteX72" fmla="*/ 137550 w 638351"/>
              <a:gd name="connsiteY72" fmla="*/ 374652 h 547158"/>
              <a:gd name="connsiteX73" fmla="*/ 137550 w 638351"/>
              <a:gd name="connsiteY73" fmla="*/ 405050 h 547158"/>
              <a:gd name="connsiteX74" fmla="*/ 76754 w 638351"/>
              <a:gd name="connsiteY74" fmla="*/ 281179 h 547158"/>
              <a:gd name="connsiteX75" fmla="*/ 76754 w 638351"/>
              <a:gd name="connsiteY75" fmla="*/ 267500 h 547158"/>
              <a:gd name="connsiteX76" fmla="*/ 107152 w 638351"/>
              <a:gd name="connsiteY76" fmla="*/ 278899 h 547158"/>
              <a:gd name="connsiteX77" fmla="*/ 107152 w 638351"/>
              <a:gd name="connsiteY77" fmla="*/ 307017 h 547158"/>
              <a:gd name="connsiteX78" fmla="*/ 76754 w 638351"/>
              <a:gd name="connsiteY78" fmla="*/ 281179 h 547158"/>
              <a:gd name="connsiteX79" fmla="*/ 76754 w 638351"/>
              <a:gd name="connsiteY79" fmla="*/ 390611 h 547158"/>
              <a:gd name="connsiteX80" fmla="*/ 46357 w 638351"/>
              <a:gd name="connsiteY80" fmla="*/ 364773 h 547158"/>
              <a:gd name="connsiteX81" fmla="*/ 46357 w 638351"/>
              <a:gd name="connsiteY81" fmla="*/ 351094 h 547158"/>
              <a:gd name="connsiteX82" fmla="*/ 76754 w 638351"/>
              <a:gd name="connsiteY82" fmla="*/ 362493 h 547158"/>
              <a:gd name="connsiteX83" fmla="*/ 76754 w 638351"/>
              <a:gd name="connsiteY83" fmla="*/ 390611 h 547158"/>
              <a:gd name="connsiteX84" fmla="*/ 46357 w 638351"/>
              <a:gd name="connsiteY84" fmla="*/ 153508 h 547158"/>
              <a:gd name="connsiteX85" fmla="*/ 76754 w 638351"/>
              <a:gd name="connsiteY85" fmla="*/ 164908 h 547158"/>
              <a:gd name="connsiteX86" fmla="*/ 76754 w 638351"/>
              <a:gd name="connsiteY86" fmla="*/ 193025 h 547158"/>
              <a:gd name="connsiteX87" fmla="*/ 46357 w 638351"/>
              <a:gd name="connsiteY87" fmla="*/ 167187 h 547158"/>
              <a:gd name="connsiteX88" fmla="*/ 46357 w 638351"/>
              <a:gd name="connsiteY88" fmla="*/ 153508 h 547158"/>
              <a:gd name="connsiteX89" fmla="*/ 137550 w 638351"/>
              <a:gd name="connsiteY89" fmla="*/ 177827 h 547158"/>
              <a:gd name="connsiteX90" fmla="*/ 137550 w 638351"/>
              <a:gd name="connsiteY90" fmla="*/ 208224 h 547158"/>
              <a:gd name="connsiteX91" fmla="*/ 107152 w 638351"/>
              <a:gd name="connsiteY91" fmla="*/ 202905 h 547158"/>
              <a:gd name="connsiteX92" fmla="*/ 107152 w 638351"/>
              <a:gd name="connsiteY92" fmla="*/ 173267 h 547158"/>
              <a:gd name="connsiteX93" fmla="*/ 137550 w 638351"/>
              <a:gd name="connsiteY93" fmla="*/ 177827 h 547158"/>
              <a:gd name="connsiteX94" fmla="*/ 213544 w 638351"/>
              <a:gd name="connsiteY94" fmla="*/ 45597 h 547158"/>
              <a:gd name="connsiteX95" fmla="*/ 380731 w 638351"/>
              <a:gd name="connsiteY95" fmla="*/ 91193 h 547158"/>
              <a:gd name="connsiteX96" fmla="*/ 213544 w 638351"/>
              <a:gd name="connsiteY96" fmla="*/ 136790 h 547158"/>
              <a:gd name="connsiteX97" fmla="*/ 46357 w 638351"/>
              <a:gd name="connsiteY97" fmla="*/ 91193 h 547158"/>
              <a:gd name="connsiteX98" fmla="*/ 213544 w 638351"/>
              <a:gd name="connsiteY98" fmla="*/ 45597 h 547158"/>
              <a:gd name="connsiteX99" fmla="*/ 259140 w 638351"/>
              <a:gd name="connsiteY99" fmla="*/ 405809 h 547158"/>
              <a:gd name="connsiteX100" fmla="*/ 228743 w 638351"/>
              <a:gd name="connsiteY100" fmla="*/ 379971 h 547158"/>
              <a:gd name="connsiteX101" fmla="*/ 228743 w 638351"/>
              <a:gd name="connsiteY101" fmla="*/ 366292 h 547158"/>
              <a:gd name="connsiteX102" fmla="*/ 259140 w 638351"/>
              <a:gd name="connsiteY102" fmla="*/ 377692 h 547158"/>
              <a:gd name="connsiteX103" fmla="*/ 259140 w 638351"/>
              <a:gd name="connsiteY103" fmla="*/ 405809 h 547158"/>
              <a:gd name="connsiteX104" fmla="*/ 350334 w 638351"/>
              <a:gd name="connsiteY104" fmla="*/ 193025 h 547158"/>
              <a:gd name="connsiteX105" fmla="*/ 350334 w 638351"/>
              <a:gd name="connsiteY105" fmla="*/ 165668 h 547158"/>
              <a:gd name="connsiteX106" fmla="*/ 380731 w 638351"/>
              <a:gd name="connsiteY106" fmla="*/ 153508 h 547158"/>
              <a:gd name="connsiteX107" fmla="*/ 380731 w 638351"/>
              <a:gd name="connsiteY107" fmla="*/ 167187 h 547158"/>
              <a:gd name="connsiteX108" fmla="*/ 350334 w 638351"/>
              <a:gd name="connsiteY108" fmla="*/ 193025 h 547158"/>
              <a:gd name="connsiteX109" fmla="*/ 289538 w 638351"/>
              <a:gd name="connsiteY109" fmla="*/ 207464 h 547158"/>
              <a:gd name="connsiteX110" fmla="*/ 289538 w 638351"/>
              <a:gd name="connsiteY110" fmla="*/ 177827 h 547158"/>
              <a:gd name="connsiteX111" fmla="*/ 319936 w 638351"/>
              <a:gd name="connsiteY111" fmla="*/ 173267 h 547158"/>
              <a:gd name="connsiteX112" fmla="*/ 319936 w 638351"/>
              <a:gd name="connsiteY112" fmla="*/ 202145 h 547158"/>
              <a:gd name="connsiteX113" fmla="*/ 289538 w 638351"/>
              <a:gd name="connsiteY113" fmla="*/ 207464 h 547158"/>
              <a:gd name="connsiteX114" fmla="*/ 228743 w 638351"/>
              <a:gd name="connsiteY114" fmla="*/ 212784 h 547158"/>
              <a:gd name="connsiteX115" fmla="*/ 228743 w 638351"/>
              <a:gd name="connsiteY115" fmla="*/ 182386 h 547158"/>
              <a:gd name="connsiteX116" fmla="*/ 259140 w 638351"/>
              <a:gd name="connsiteY116" fmla="*/ 180866 h 547158"/>
              <a:gd name="connsiteX117" fmla="*/ 259140 w 638351"/>
              <a:gd name="connsiteY117" fmla="*/ 211264 h 547158"/>
              <a:gd name="connsiteX118" fmla="*/ 228743 w 638351"/>
              <a:gd name="connsiteY118" fmla="*/ 212784 h 547158"/>
              <a:gd name="connsiteX119" fmla="*/ 167947 w 638351"/>
              <a:gd name="connsiteY119" fmla="*/ 211264 h 547158"/>
              <a:gd name="connsiteX120" fmla="*/ 167947 w 638351"/>
              <a:gd name="connsiteY120" fmla="*/ 180866 h 547158"/>
              <a:gd name="connsiteX121" fmla="*/ 198345 w 638351"/>
              <a:gd name="connsiteY121" fmla="*/ 182386 h 547158"/>
              <a:gd name="connsiteX122" fmla="*/ 198345 w 638351"/>
              <a:gd name="connsiteY122" fmla="*/ 212784 h 547158"/>
              <a:gd name="connsiteX123" fmla="*/ 167947 w 638351"/>
              <a:gd name="connsiteY123" fmla="*/ 211264 h 547158"/>
              <a:gd name="connsiteX124" fmla="*/ 563118 w 638351"/>
              <a:gd name="connsiteY124" fmla="*/ 303977 h 547158"/>
              <a:gd name="connsiteX125" fmla="*/ 395930 w 638351"/>
              <a:gd name="connsiteY125" fmla="*/ 349574 h 547158"/>
              <a:gd name="connsiteX126" fmla="*/ 228743 w 638351"/>
              <a:gd name="connsiteY126" fmla="*/ 303977 h 547158"/>
              <a:gd name="connsiteX127" fmla="*/ 395930 w 638351"/>
              <a:gd name="connsiteY127" fmla="*/ 258381 h 547158"/>
              <a:gd name="connsiteX128" fmla="*/ 563118 w 638351"/>
              <a:gd name="connsiteY128" fmla="*/ 303977 h 547158"/>
              <a:gd name="connsiteX129" fmla="*/ 608714 w 638351"/>
              <a:gd name="connsiteY129" fmla="*/ 326775 h 547158"/>
              <a:gd name="connsiteX130" fmla="*/ 608714 w 638351"/>
              <a:gd name="connsiteY130" fmla="*/ 303977 h 547158"/>
              <a:gd name="connsiteX131" fmla="*/ 525880 w 638351"/>
              <a:gd name="connsiteY131" fmla="*/ 227983 h 547158"/>
              <a:gd name="connsiteX132" fmla="*/ 455206 w 638351"/>
              <a:gd name="connsiteY132" fmla="*/ 215824 h 547158"/>
              <a:gd name="connsiteX133" fmla="*/ 455966 w 638351"/>
              <a:gd name="connsiteY133" fmla="*/ 205185 h 547158"/>
              <a:gd name="connsiteX134" fmla="*/ 425568 w 638351"/>
              <a:gd name="connsiteY134" fmla="*/ 151989 h 547158"/>
              <a:gd name="connsiteX135" fmla="*/ 425568 w 638351"/>
              <a:gd name="connsiteY135" fmla="*/ 91193 h 547158"/>
              <a:gd name="connsiteX136" fmla="*/ 342734 w 638351"/>
              <a:gd name="connsiteY136" fmla="*/ 15199 h 547158"/>
              <a:gd name="connsiteX137" fmla="*/ 212784 w 638351"/>
              <a:gd name="connsiteY137" fmla="*/ 0 h 547158"/>
              <a:gd name="connsiteX138" fmla="*/ 0 w 638351"/>
              <a:gd name="connsiteY138" fmla="*/ 91193 h 547158"/>
              <a:gd name="connsiteX139" fmla="*/ 0 w 638351"/>
              <a:gd name="connsiteY139" fmla="*/ 167187 h 547158"/>
              <a:gd name="connsiteX140" fmla="*/ 30398 w 638351"/>
              <a:gd name="connsiteY140" fmla="*/ 220383 h 547158"/>
              <a:gd name="connsiteX141" fmla="*/ 30398 w 638351"/>
              <a:gd name="connsiteY141" fmla="*/ 234822 h 547158"/>
              <a:gd name="connsiteX142" fmla="*/ 0 w 638351"/>
              <a:gd name="connsiteY142" fmla="*/ 288778 h 547158"/>
              <a:gd name="connsiteX143" fmla="*/ 0 w 638351"/>
              <a:gd name="connsiteY143" fmla="*/ 364773 h 547158"/>
              <a:gd name="connsiteX144" fmla="*/ 82834 w 638351"/>
              <a:gd name="connsiteY144" fmla="*/ 440767 h 547158"/>
              <a:gd name="connsiteX145" fmla="*/ 212784 w 638351"/>
              <a:gd name="connsiteY145" fmla="*/ 455966 h 547158"/>
              <a:gd name="connsiteX146" fmla="*/ 295618 w 638351"/>
              <a:gd name="connsiteY146" fmla="*/ 531960 h 547158"/>
              <a:gd name="connsiteX147" fmla="*/ 425568 w 638351"/>
              <a:gd name="connsiteY147" fmla="*/ 547159 h 547158"/>
              <a:gd name="connsiteX148" fmla="*/ 638352 w 638351"/>
              <a:gd name="connsiteY148" fmla="*/ 455966 h 547158"/>
              <a:gd name="connsiteX149" fmla="*/ 638352 w 638351"/>
              <a:gd name="connsiteY149" fmla="*/ 379971 h 547158"/>
              <a:gd name="connsiteX150" fmla="*/ 608714 w 638351"/>
              <a:gd name="connsiteY150" fmla="*/ 326775 h 54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38351" h="547158">
                <a:moveTo>
                  <a:pt x="593515" y="455966"/>
                </a:moveTo>
                <a:cubicBezTo>
                  <a:pt x="593515" y="465845"/>
                  <a:pt x="582116" y="474964"/>
                  <a:pt x="563118" y="481804"/>
                </a:cubicBezTo>
                <a:lnTo>
                  <a:pt x="563118" y="454446"/>
                </a:lnTo>
                <a:cubicBezTo>
                  <a:pt x="573757" y="451406"/>
                  <a:pt x="584396" y="446846"/>
                  <a:pt x="593515" y="442287"/>
                </a:cubicBezTo>
                <a:lnTo>
                  <a:pt x="593515" y="455966"/>
                </a:lnTo>
                <a:close/>
                <a:moveTo>
                  <a:pt x="532720" y="405809"/>
                </a:moveTo>
                <a:lnTo>
                  <a:pt x="532720" y="378451"/>
                </a:lnTo>
                <a:cubicBezTo>
                  <a:pt x="543359" y="375412"/>
                  <a:pt x="553998" y="370852"/>
                  <a:pt x="563118" y="366292"/>
                </a:cubicBezTo>
                <a:lnTo>
                  <a:pt x="563118" y="379971"/>
                </a:lnTo>
                <a:cubicBezTo>
                  <a:pt x="563118" y="389851"/>
                  <a:pt x="551718" y="398970"/>
                  <a:pt x="532720" y="405809"/>
                </a:cubicBezTo>
                <a:close/>
                <a:moveTo>
                  <a:pt x="532720" y="490923"/>
                </a:moveTo>
                <a:cubicBezTo>
                  <a:pt x="523601" y="493203"/>
                  <a:pt x="512961" y="494723"/>
                  <a:pt x="502322" y="496243"/>
                </a:cubicBezTo>
                <a:lnTo>
                  <a:pt x="502322" y="466605"/>
                </a:lnTo>
                <a:cubicBezTo>
                  <a:pt x="512201" y="465085"/>
                  <a:pt x="522841" y="463565"/>
                  <a:pt x="532720" y="462045"/>
                </a:cubicBezTo>
                <a:lnTo>
                  <a:pt x="532720" y="490923"/>
                </a:lnTo>
                <a:close/>
                <a:moveTo>
                  <a:pt x="471924" y="390611"/>
                </a:moveTo>
                <a:cubicBezTo>
                  <a:pt x="481804" y="389091"/>
                  <a:pt x="492443" y="387571"/>
                  <a:pt x="502322" y="386051"/>
                </a:cubicBezTo>
                <a:lnTo>
                  <a:pt x="502322" y="414929"/>
                </a:lnTo>
                <a:cubicBezTo>
                  <a:pt x="493203" y="417209"/>
                  <a:pt x="482564" y="418728"/>
                  <a:pt x="471924" y="420248"/>
                </a:cubicBezTo>
                <a:lnTo>
                  <a:pt x="471924" y="390611"/>
                </a:lnTo>
                <a:close/>
                <a:moveTo>
                  <a:pt x="471924" y="500042"/>
                </a:moveTo>
                <a:cubicBezTo>
                  <a:pt x="462045" y="500802"/>
                  <a:pt x="452166" y="501562"/>
                  <a:pt x="441527" y="501562"/>
                </a:cubicBezTo>
                <a:lnTo>
                  <a:pt x="441527" y="471164"/>
                </a:lnTo>
                <a:cubicBezTo>
                  <a:pt x="450646" y="471164"/>
                  <a:pt x="461285" y="470405"/>
                  <a:pt x="471924" y="469645"/>
                </a:cubicBezTo>
                <a:lnTo>
                  <a:pt x="471924" y="500042"/>
                </a:lnTo>
                <a:close/>
                <a:moveTo>
                  <a:pt x="411129" y="425568"/>
                </a:moveTo>
                <a:lnTo>
                  <a:pt x="411129" y="395170"/>
                </a:lnTo>
                <a:cubicBezTo>
                  <a:pt x="420248" y="395170"/>
                  <a:pt x="430888" y="394410"/>
                  <a:pt x="441527" y="393650"/>
                </a:cubicBezTo>
                <a:lnTo>
                  <a:pt x="441527" y="424048"/>
                </a:lnTo>
                <a:cubicBezTo>
                  <a:pt x="431647" y="424808"/>
                  <a:pt x="421768" y="424808"/>
                  <a:pt x="411129" y="425568"/>
                </a:cubicBezTo>
                <a:close/>
                <a:moveTo>
                  <a:pt x="411129" y="501562"/>
                </a:moveTo>
                <a:cubicBezTo>
                  <a:pt x="400490" y="501562"/>
                  <a:pt x="390611" y="500802"/>
                  <a:pt x="380731" y="500042"/>
                </a:cubicBezTo>
                <a:lnTo>
                  <a:pt x="380731" y="471164"/>
                </a:lnTo>
                <a:cubicBezTo>
                  <a:pt x="386051" y="471164"/>
                  <a:pt x="390611" y="471164"/>
                  <a:pt x="395930" y="471164"/>
                </a:cubicBezTo>
                <a:cubicBezTo>
                  <a:pt x="400490" y="471164"/>
                  <a:pt x="405809" y="471164"/>
                  <a:pt x="411129" y="471164"/>
                </a:cubicBezTo>
                <a:lnTo>
                  <a:pt x="411129" y="501562"/>
                </a:lnTo>
                <a:close/>
                <a:moveTo>
                  <a:pt x="350334" y="393650"/>
                </a:moveTo>
                <a:cubicBezTo>
                  <a:pt x="360213" y="394410"/>
                  <a:pt x="370092" y="395170"/>
                  <a:pt x="380731" y="395170"/>
                </a:cubicBezTo>
                <a:lnTo>
                  <a:pt x="380731" y="425568"/>
                </a:lnTo>
                <a:cubicBezTo>
                  <a:pt x="370092" y="425568"/>
                  <a:pt x="360213" y="424808"/>
                  <a:pt x="350334" y="424048"/>
                </a:cubicBezTo>
                <a:lnTo>
                  <a:pt x="350334" y="393650"/>
                </a:lnTo>
                <a:close/>
                <a:moveTo>
                  <a:pt x="350334" y="496243"/>
                </a:moveTo>
                <a:cubicBezTo>
                  <a:pt x="339694" y="494723"/>
                  <a:pt x="329055" y="493203"/>
                  <a:pt x="319936" y="490923"/>
                </a:cubicBezTo>
                <a:lnTo>
                  <a:pt x="319936" y="466605"/>
                </a:lnTo>
                <a:cubicBezTo>
                  <a:pt x="329815" y="468125"/>
                  <a:pt x="339694" y="468885"/>
                  <a:pt x="350334" y="469645"/>
                </a:cubicBezTo>
                <a:lnTo>
                  <a:pt x="350334" y="496243"/>
                </a:lnTo>
                <a:close/>
                <a:moveTo>
                  <a:pt x="289538" y="414929"/>
                </a:moveTo>
                <a:lnTo>
                  <a:pt x="289538" y="385291"/>
                </a:lnTo>
                <a:cubicBezTo>
                  <a:pt x="299417" y="386811"/>
                  <a:pt x="309297" y="389091"/>
                  <a:pt x="319936" y="389851"/>
                </a:cubicBezTo>
                <a:lnTo>
                  <a:pt x="319936" y="420248"/>
                </a:lnTo>
                <a:cubicBezTo>
                  <a:pt x="309297" y="418728"/>
                  <a:pt x="298658" y="417209"/>
                  <a:pt x="289538" y="414929"/>
                </a:cubicBezTo>
                <a:close/>
                <a:moveTo>
                  <a:pt x="289538" y="481804"/>
                </a:moveTo>
                <a:cubicBezTo>
                  <a:pt x="270540" y="474204"/>
                  <a:pt x="259140" y="465085"/>
                  <a:pt x="259140" y="455966"/>
                </a:cubicBezTo>
                <a:lnTo>
                  <a:pt x="259140" y="454446"/>
                </a:lnTo>
                <a:cubicBezTo>
                  <a:pt x="259140" y="454446"/>
                  <a:pt x="259140" y="454446"/>
                  <a:pt x="259900" y="454446"/>
                </a:cubicBezTo>
                <a:cubicBezTo>
                  <a:pt x="262180" y="455206"/>
                  <a:pt x="263700" y="455966"/>
                  <a:pt x="265980" y="455966"/>
                </a:cubicBezTo>
                <a:cubicBezTo>
                  <a:pt x="273579" y="458245"/>
                  <a:pt x="281179" y="459765"/>
                  <a:pt x="289538" y="461285"/>
                </a:cubicBezTo>
                <a:lnTo>
                  <a:pt x="289538" y="481804"/>
                </a:lnTo>
                <a:close/>
                <a:moveTo>
                  <a:pt x="167947" y="378451"/>
                </a:moveTo>
                <a:cubicBezTo>
                  <a:pt x="173267" y="378451"/>
                  <a:pt x="177827" y="379211"/>
                  <a:pt x="183146" y="379211"/>
                </a:cubicBezTo>
                <a:lnTo>
                  <a:pt x="183146" y="379971"/>
                </a:lnTo>
                <a:cubicBezTo>
                  <a:pt x="183146" y="390611"/>
                  <a:pt x="185426" y="401250"/>
                  <a:pt x="190746" y="409609"/>
                </a:cubicBezTo>
                <a:cubicBezTo>
                  <a:pt x="183146" y="409609"/>
                  <a:pt x="175547" y="408849"/>
                  <a:pt x="167947" y="408089"/>
                </a:cubicBezTo>
                <a:lnTo>
                  <a:pt x="167947" y="378451"/>
                </a:lnTo>
                <a:close/>
                <a:moveTo>
                  <a:pt x="137550" y="287258"/>
                </a:moveTo>
                <a:cubicBezTo>
                  <a:pt x="147429" y="288778"/>
                  <a:pt x="157308" y="291058"/>
                  <a:pt x="167947" y="291818"/>
                </a:cubicBezTo>
                <a:lnTo>
                  <a:pt x="167947" y="322216"/>
                </a:lnTo>
                <a:cubicBezTo>
                  <a:pt x="157308" y="320696"/>
                  <a:pt x="146669" y="319176"/>
                  <a:pt x="137550" y="316896"/>
                </a:cubicBezTo>
                <a:lnTo>
                  <a:pt x="137550" y="287258"/>
                </a:lnTo>
                <a:close/>
                <a:moveTo>
                  <a:pt x="137550" y="405050"/>
                </a:moveTo>
                <a:cubicBezTo>
                  <a:pt x="126910" y="403530"/>
                  <a:pt x="116271" y="402010"/>
                  <a:pt x="107152" y="399730"/>
                </a:cubicBezTo>
                <a:lnTo>
                  <a:pt x="107152" y="370092"/>
                </a:lnTo>
                <a:cubicBezTo>
                  <a:pt x="117031" y="371612"/>
                  <a:pt x="126910" y="373892"/>
                  <a:pt x="137550" y="374652"/>
                </a:cubicBezTo>
                <a:lnTo>
                  <a:pt x="137550" y="405050"/>
                </a:lnTo>
                <a:close/>
                <a:moveTo>
                  <a:pt x="76754" y="281179"/>
                </a:moveTo>
                <a:lnTo>
                  <a:pt x="76754" y="267500"/>
                </a:lnTo>
                <a:cubicBezTo>
                  <a:pt x="85874" y="272059"/>
                  <a:pt x="95753" y="275859"/>
                  <a:pt x="107152" y="278899"/>
                </a:cubicBezTo>
                <a:lnTo>
                  <a:pt x="107152" y="307017"/>
                </a:lnTo>
                <a:cubicBezTo>
                  <a:pt x="88153" y="300177"/>
                  <a:pt x="76754" y="291058"/>
                  <a:pt x="76754" y="281179"/>
                </a:cubicBezTo>
                <a:close/>
                <a:moveTo>
                  <a:pt x="76754" y="390611"/>
                </a:moveTo>
                <a:cubicBezTo>
                  <a:pt x="57756" y="383011"/>
                  <a:pt x="46357" y="373892"/>
                  <a:pt x="46357" y="364773"/>
                </a:cubicBezTo>
                <a:lnTo>
                  <a:pt x="46357" y="351094"/>
                </a:lnTo>
                <a:cubicBezTo>
                  <a:pt x="55476" y="355653"/>
                  <a:pt x="65355" y="359453"/>
                  <a:pt x="76754" y="362493"/>
                </a:cubicBezTo>
                <a:lnTo>
                  <a:pt x="76754" y="390611"/>
                </a:lnTo>
                <a:close/>
                <a:moveTo>
                  <a:pt x="46357" y="153508"/>
                </a:moveTo>
                <a:cubicBezTo>
                  <a:pt x="55476" y="158068"/>
                  <a:pt x="65355" y="161868"/>
                  <a:pt x="76754" y="164908"/>
                </a:cubicBezTo>
                <a:lnTo>
                  <a:pt x="76754" y="193025"/>
                </a:lnTo>
                <a:cubicBezTo>
                  <a:pt x="57756" y="185426"/>
                  <a:pt x="46357" y="176307"/>
                  <a:pt x="46357" y="167187"/>
                </a:cubicBezTo>
                <a:lnTo>
                  <a:pt x="46357" y="153508"/>
                </a:lnTo>
                <a:close/>
                <a:moveTo>
                  <a:pt x="137550" y="177827"/>
                </a:moveTo>
                <a:lnTo>
                  <a:pt x="137550" y="208224"/>
                </a:lnTo>
                <a:cubicBezTo>
                  <a:pt x="126910" y="206704"/>
                  <a:pt x="116271" y="205185"/>
                  <a:pt x="107152" y="202905"/>
                </a:cubicBezTo>
                <a:lnTo>
                  <a:pt x="107152" y="173267"/>
                </a:lnTo>
                <a:cubicBezTo>
                  <a:pt x="117031" y="174787"/>
                  <a:pt x="126910" y="176307"/>
                  <a:pt x="137550" y="177827"/>
                </a:cubicBezTo>
                <a:close/>
                <a:moveTo>
                  <a:pt x="213544" y="45597"/>
                </a:moveTo>
                <a:cubicBezTo>
                  <a:pt x="306257" y="45597"/>
                  <a:pt x="380731" y="66115"/>
                  <a:pt x="380731" y="91193"/>
                </a:cubicBezTo>
                <a:cubicBezTo>
                  <a:pt x="380731" y="116271"/>
                  <a:pt x="306257" y="136790"/>
                  <a:pt x="213544" y="136790"/>
                </a:cubicBezTo>
                <a:cubicBezTo>
                  <a:pt x="120831" y="136790"/>
                  <a:pt x="46357" y="116271"/>
                  <a:pt x="46357" y="91193"/>
                </a:cubicBezTo>
                <a:cubicBezTo>
                  <a:pt x="46357" y="66115"/>
                  <a:pt x="120831" y="45597"/>
                  <a:pt x="213544" y="45597"/>
                </a:cubicBezTo>
                <a:close/>
                <a:moveTo>
                  <a:pt x="259140" y="405809"/>
                </a:moveTo>
                <a:cubicBezTo>
                  <a:pt x="240142" y="398210"/>
                  <a:pt x="228743" y="389091"/>
                  <a:pt x="228743" y="379971"/>
                </a:cubicBezTo>
                <a:lnTo>
                  <a:pt x="228743" y="366292"/>
                </a:lnTo>
                <a:cubicBezTo>
                  <a:pt x="237862" y="370852"/>
                  <a:pt x="247741" y="374652"/>
                  <a:pt x="259140" y="377692"/>
                </a:cubicBezTo>
                <a:lnTo>
                  <a:pt x="259140" y="405809"/>
                </a:lnTo>
                <a:close/>
                <a:moveTo>
                  <a:pt x="350334" y="193025"/>
                </a:moveTo>
                <a:lnTo>
                  <a:pt x="350334" y="165668"/>
                </a:lnTo>
                <a:cubicBezTo>
                  <a:pt x="360973" y="162628"/>
                  <a:pt x="371612" y="158068"/>
                  <a:pt x="380731" y="153508"/>
                </a:cubicBezTo>
                <a:lnTo>
                  <a:pt x="380731" y="167187"/>
                </a:lnTo>
                <a:cubicBezTo>
                  <a:pt x="380731" y="177067"/>
                  <a:pt x="369332" y="186186"/>
                  <a:pt x="350334" y="193025"/>
                </a:cubicBezTo>
                <a:close/>
                <a:moveTo>
                  <a:pt x="289538" y="207464"/>
                </a:moveTo>
                <a:lnTo>
                  <a:pt x="289538" y="177827"/>
                </a:lnTo>
                <a:cubicBezTo>
                  <a:pt x="299417" y="176307"/>
                  <a:pt x="310057" y="174787"/>
                  <a:pt x="319936" y="173267"/>
                </a:cubicBezTo>
                <a:lnTo>
                  <a:pt x="319936" y="202145"/>
                </a:lnTo>
                <a:cubicBezTo>
                  <a:pt x="310817" y="204425"/>
                  <a:pt x="300177" y="205944"/>
                  <a:pt x="289538" y="207464"/>
                </a:cubicBezTo>
                <a:close/>
                <a:moveTo>
                  <a:pt x="228743" y="212784"/>
                </a:moveTo>
                <a:lnTo>
                  <a:pt x="228743" y="182386"/>
                </a:lnTo>
                <a:cubicBezTo>
                  <a:pt x="237862" y="182386"/>
                  <a:pt x="248501" y="181626"/>
                  <a:pt x="259140" y="180866"/>
                </a:cubicBezTo>
                <a:lnTo>
                  <a:pt x="259140" y="211264"/>
                </a:lnTo>
                <a:cubicBezTo>
                  <a:pt x="249261" y="212024"/>
                  <a:pt x="239382" y="212024"/>
                  <a:pt x="228743" y="212784"/>
                </a:cubicBezTo>
                <a:close/>
                <a:moveTo>
                  <a:pt x="167947" y="211264"/>
                </a:moveTo>
                <a:lnTo>
                  <a:pt x="167947" y="180866"/>
                </a:lnTo>
                <a:cubicBezTo>
                  <a:pt x="177827" y="181626"/>
                  <a:pt x="187706" y="182386"/>
                  <a:pt x="198345" y="182386"/>
                </a:cubicBezTo>
                <a:lnTo>
                  <a:pt x="198345" y="212784"/>
                </a:lnTo>
                <a:cubicBezTo>
                  <a:pt x="187706" y="212024"/>
                  <a:pt x="177827" y="212024"/>
                  <a:pt x="167947" y="211264"/>
                </a:cubicBezTo>
                <a:close/>
                <a:moveTo>
                  <a:pt x="563118" y="303977"/>
                </a:moveTo>
                <a:cubicBezTo>
                  <a:pt x="563118" y="329055"/>
                  <a:pt x="488643" y="349574"/>
                  <a:pt x="395930" y="349574"/>
                </a:cubicBezTo>
                <a:cubicBezTo>
                  <a:pt x="303217" y="349574"/>
                  <a:pt x="228743" y="329055"/>
                  <a:pt x="228743" y="303977"/>
                </a:cubicBezTo>
                <a:cubicBezTo>
                  <a:pt x="228743" y="278899"/>
                  <a:pt x="303217" y="258381"/>
                  <a:pt x="395930" y="258381"/>
                </a:cubicBezTo>
                <a:cubicBezTo>
                  <a:pt x="488643" y="258381"/>
                  <a:pt x="563118" y="278899"/>
                  <a:pt x="563118" y="303977"/>
                </a:cubicBezTo>
                <a:close/>
                <a:moveTo>
                  <a:pt x="608714" y="326775"/>
                </a:moveTo>
                <a:lnTo>
                  <a:pt x="608714" y="303977"/>
                </a:lnTo>
                <a:cubicBezTo>
                  <a:pt x="608714" y="268260"/>
                  <a:pt x="580596" y="242422"/>
                  <a:pt x="525880" y="227983"/>
                </a:cubicBezTo>
                <a:cubicBezTo>
                  <a:pt x="505362" y="222663"/>
                  <a:pt x="481804" y="218104"/>
                  <a:pt x="455206" y="215824"/>
                </a:cubicBezTo>
                <a:cubicBezTo>
                  <a:pt x="455966" y="212784"/>
                  <a:pt x="455966" y="208984"/>
                  <a:pt x="455966" y="205185"/>
                </a:cubicBezTo>
                <a:cubicBezTo>
                  <a:pt x="455966" y="183906"/>
                  <a:pt x="446086" y="165668"/>
                  <a:pt x="425568" y="151989"/>
                </a:cubicBezTo>
                <a:lnTo>
                  <a:pt x="425568" y="91193"/>
                </a:lnTo>
                <a:cubicBezTo>
                  <a:pt x="425568" y="55476"/>
                  <a:pt x="397450" y="29638"/>
                  <a:pt x="342734" y="15199"/>
                </a:cubicBezTo>
                <a:cubicBezTo>
                  <a:pt x="307017" y="5320"/>
                  <a:pt x="261420" y="0"/>
                  <a:pt x="212784" y="0"/>
                </a:cubicBezTo>
                <a:cubicBezTo>
                  <a:pt x="148949" y="0"/>
                  <a:pt x="0" y="9119"/>
                  <a:pt x="0" y="91193"/>
                </a:cubicBezTo>
                <a:lnTo>
                  <a:pt x="0" y="167187"/>
                </a:lnTo>
                <a:cubicBezTo>
                  <a:pt x="0" y="188466"/>
                  <a:pt x="9879" y="206704"/>
                  <a:pt x="30398" y="220383"/>
                </a:cubicBezTo>
                <a:lnTo>
                  <a:pt x="30398" y="234822"/>
                </a:lnTo>
                <a:cubicBezTo>
                  <a:pt x="12159" y="247741"/>
                  <a:pt x="0" y="265220"/>
                  <a:pt x="0" y="288778"/>
                </a:cubicBezTo>
                <a:lnTo>
                  <a:pt x="0" y="364773"/>
                </a:lnTo>
                <a:cubicBezTo>
                  <a:pt x="0" y="400490"/>
                  <a:pt x="28118" y="426328"/>
                  <a:pt x="82834" y="440767"/>
                </a:cubicBezTo>
                <a:cubicBezTo>
                  <a:pt x="118551" y="450646"/>
                  <a:pt x="164148" y="455966"/>
                  <a:pt x="212784" y="455966"/>
                </a:cubicBezTo>
                <a:cubicBezTo>
                  <a:pt x="212784" y="491683"/>
                  <a:pt x="240902" y="517521"/>
                  <a:pt x="295618" y="531960"/>
                </a:cubicBezTo>
                <a:cubicBezTo>
                  <a:pt x="331335" y="541839"/>
                  <a:pt x="376932" y="547159"/>
                  <a:pt x="425568" y="547159"/>
                </a:cubicBezTo>
                <a:cubicBezTo>
                  <a:pt x="489403" y="547159"/>
                  <a:pt x="638352" y="538039"/>
                  <a:pt x="638352" y="455966"/>
                </a:cubicBezTo>
                <a:lnTo>
                  <a:pt x="638352" y="379971"/>
                </a:lnTo>
                <a:cubicBezTo>
                  <a:pt x="639112" y="358693"/>
                  <a:pt x="629233" y="340454"/>
                  <a:pt x="608714" y="326775"/>
                </a:cubicBezTo>
                <a:close/>
              </a:path>
            </a:pathLst>
          </a:custGeom>
          <a:solidFill>
            <a:srgbClr val="000000"/>
          </a:solidFill>
          <a:ln w="75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100">
            <a:extLst>
              <a:ext uri="{FF2B5EF4-FFF2-40B4-BE49-F238E27FC236}">
                <a16:creationId xmlns:a16="http://schemas.microsoft.com/office/drawing/2014/main" id="{12EA71D7-BE48-499D-B25A-B479C609157F}"/>
              </a:ext>
            </a:extLst>
          </p:cNvPr>
          <p:cNvSpPr/>
          <p:nvPr/>
        </p:nvSpPr>
        <p:spPr>
          <a:xfrm>
            <a:off x="6738527" y="2556187"/>
            <a:ext cx="674362" cy="404146"/>
          </a:xfrm>
          <a:custGeom>
            <a:avLst/>
            <a:gdLst>
              <a:gd name="connsiteX0" fmla="*/ 333332 w 659631"/>
              <a:gd name="connsiteY0" fmla="*/ 319462 h 395317"/>
              <a:gd name="connsiteX1" fmla="*/ 344256 w 659631"/>
              <a:gd name="connsiteY1" fmla="*/ 322976 h 395317"/>
              <a:gd name="connsiteX2" fmla="*/ 345775 w 659631"/>
              <a:gd name="connsiteY2" fmla="*/ 344255 h 395317"/>
              <a:gd name="connsiteX3" fmla="*/ 316137 w 659631"/>
              <a:gd name="connsiteY3" fmla="*/ 378452 h 395317"/>
              <a:gd name="connsiteX4" fmla="*/ 306257 w 659631"/>
              <a:gd name="connsiteY4" fmla="*/ 383772 h 395317"/>
              <a:gd name="connsiteX5" fmla="*/ 294858 w 659631"/>
              <a:gd name="connsiteY5" fmla="*/ 379972 h 395317"/>
              <a:gd name="connsiteX6" fmla="*/ 293338 w 659631"/>
              <a:gd name="connsiteY6" fmla="*/ 358694 h 395317"/>
              <a:gd name="connsiteX7" fmla="*/ 322977 w 659631"/>
              <a:gd name="connsiteY7" fmla="*/ 324496 h 395317"/>
              <a:gd name="connsiteX8" fmla="*/ 333332 w 659631"/>
              <a:gd name="connsiteY8" fmla="*/ 319462 h 395317"/>
              <a:gd name="connsiteX9" fmla="*/ 291915 w 659631"/>
              <a:gd name="connsiteY9" fmla="*/ 288684 h 395317"/>
              <a:gd name="connsiteX10" fmla="*/ 305499 w 659631"/>
              <a:gd name="connsiteY10" fmla="*/ 293338 h 395317"/>
              <a:gd name="connsiteX11" fmla="*/ 307019 w 659631"/>
              <a:gd name="connsiteY11" fmla="*/ 319936 h 395317"/>
              <a:gd name="connsiteX12" fmla="*/ 272060 w 659631"/>
              <a:gd name="connsiteY12" fmla="*/ 360213 h 395317"/>
              <a:gd name="connsiteX13" fmla="*/ 259901 w 659631"/>
              <a:gd name="connsiteY13" fmla="*/ 366293 h 395317"/>
              <a:gd name="connsiteX14" fmla="*/ 245462 w 659631"/>
              <a:gd name="connsiteY14" fmla="*/ 361733 h 395317"/>
              <a:gd name="connsiteX15" fmla="*/ 243942 w 659631"/>
              <a:gd name="connsiteY15" fmla="*/ 335135 h 395317"/>
              <a:gd name="connsiteX16" fmla="*/ 278901 w 659631"/>
              <a:gd name="connsiteY16" fmla="*/ 294858 h 395317"/>
              <a:gd name="connsiteX17" fmla="*/ 291915 w 659631"/>
              <a:gd name="connsiteY17" fmla="*/ 288684 h 395317"/>
              <a:gd name="connsiteX18" fmla="*/ 243657 w 659631"/>
              <a:gd name="connsiteY18" fmla="*/ 252966 h 395317"/>
              <a:gd name="connsiteX19" fmla="*/ 259901 w 659631"/>
              <a:gd name="connsiteY19" fmla="*/ 258381 h 395317"/>
              <a:gd name="connsiteX20" fmla="*/ 262180 w 659631"/>
              <a:gd name="connsiteY20" fmla="*/ 290299 h 395317"/>
              <a:gd name="connsiteX21" fmla="*/ 227223 w 659631"/>
              <a:gd name="connsiteY21" fmla="*/ 330576 h 395317"/>
              <a:gd name="connsiteX22" fmla="*/ 212024 w 659631"/>
              <a:gd name="connsiteY22" fmla="*/ 338176 h 395317"/>
              <a:gd name="connsiteX23" fmla="*/ 195305 w 659631"/>
              <a:gd name="connsiteY23" fmla="*/ 332856 h 395317"/>
              <a:gd name="connsiteX24" fmla="*/ 193026 w 659631"/>
              <a:gd name="connsiteY24" fmla="*/ 300938 h 395317"/>
              <a:gd name="connsiteX25" fmla="*/ 227983 w 659631"/>
              <a:gd name="connsiteY25" fmla="*/ 260661 h 395317"/>
              <a:gd name="connsiteX26" fmla="*/ 243657 w 659631"/>
              <a:gd name="connsiteY26" fmla="*/ 252966 h 395317"/>
              <a:gd name="connsiteX27" fmla="*/ 193502 w 659631"/>
              <a:gd name="connsiteY27" fmla="*/ 219529 h 395317"/>
              <a:gd name="connsiteX28" fmla="*/ 209745 w 659631"/>
              <a:gd name="connsiteY28" fmla="*/ 224944 h 395317"/>
              <a:gd name="connsiteX29" fmla="*/ 212025 w 659631"/>
              <a:gd name="connsiteY29" fmla="*/ 256862 h 395317"/>
              <a:gd name="connsiteX30" fmla="*/ 171747 w 659631"/>
              <a:gd name="connsiteY30" fmla="*/ 302459 h 395317"/>
              <a:gd name="connsiteX31" fmla="*/ 156548 w 659631"/>
              <a:gd name="connsiteY31" fmla="*/ 310058 h 395317"/>
              <a:gd name="connsiteX32" fmla="*/ 139829 w 659631"/>
              <a:gd name="connsiteY32" fmla="*/ 304739 h 395317"/>
              <a:gd name="connsiteX33" fmla="*/ 137550 w 659631"/>
              <a:gd name="connsiteY33" fmla="*/ 272821 h 395317"/>
              <a:gd name="connsiteX34" fmla="*/ 177828 w 659631"/>
              <a:gd name="connsiteY34" fmla="*/ 227223 h 395317"/>
              <a:gd name="connsiteX35" fmla="*/ 193502 w 659631"/>
              <a:gd name="connsiteY35" fmla="*/ 219529 h 395317"/>
              <a:gd name="connsiteX36" fmla="*/ 159588 w 659631"/>
              <a:gd name="connsiteY36" fmla="*/ 68395 h 395317"/>
              <a:gd name="connsiteX37" fmla="*/ 285739 w 659631"/>
              <a:gd name="connsiteY37" fmla="*/ 77514 h 395317"/>
              <a:gd name="connsiteX38" fmla="*/ 240902 w 659631"/>
              <a:gd name="connsiteY38" fmla="*/ 129190 h 395317"/>
              <a:gd name="connsiteX39" fmla="*/ 245462 w 659631"/>
              <a:gd name="connsiteY39" fmla="*/ 193786 h 395317"/>
              <a:gd name="connsiteX40" fmla="*/ 275099 w 659631"/>
              <a:gd name="connsiteY40" fmla="*/ 205185 h 395317"/>
              <a:gd name="connsiteX41" fmla="*/ 278899 w 659631"/>
              <a:gd name="connsiteY41" fmla="*/ 205185 h 395317"/>
              <a:gd name="connsiteX42" fmla="*/ 309298 w 659631"/>
              <a:gd name="connsiteY42" fmla="*/ 189986 h 395317"/>
              <a:gd name="connsiteX43" fmla="*/ 361734 w 659631"/>
              <a:gd name="connsiteY43" fmla="*/ 129950 h 395317"/>
              <a:gd name="connsiteX44" fmla="*/ 370093 w 659631"/>
              <a:gd name="connsiteY44" fmla="*/ 137550 h 395317"/>
              <a:gd name="connsiteX45" fmla="*/ 492444 w 659631"/>
              <a:gd name="connsiteY45" fmla="*/ 242422 h 395317"/>
              <a:gd name="connsiteX46" fmla="*/ 500803 w 659631"/>
              <a:gd name="connsiteY46" fmla="*/ 262940 h 395317"/>
              <a:gd name="connsiteX47" fmla="*/ 473445 w 659631"/>
              <a:gd name="connsiteY47" fmla="*/ 295618 h 395317"/>
              <a:gd name="connsiteX48" fmla="*/ 457487 w 659631"/>
              <a:gd name="connsiteY48" fmla="*/ 292578 h 395317"/>
              <a:gd name="connsiteX49" fmla="*/ 458247 w 659631"/>
              <a:gd name="connsiteY49" fmla="*/ 297138 h 395317"/>
              <a:gd name="connsiteX50" fmla="*/ 430889 w 659631"/>
              <a:gd name="connsiteY50" fmla="*/ 329815 h 395317"/>
              <a:gd name="connsiteX51" fmla="*/ 423289 w 659631"/>
              <a:gd name="connsiteY51" fmla="*/ 329055 h 395317"/>
              <a:gd name="connsiteX52" fmla="*/ 423289 w 659631"/>
              <a:gd name="connsiteY52" fmla="*/ 329815 h 395317"/>
              <a:gd name="connsiteX53" fmla="*/ 395931 w 659631"/>
              <a:gd name="connsiteY53" fmla="*/ 362493 h 395317"/>
              <a:gd name="connsiteX54" fmla="*/ 388332 w 659631"/>
              <a:gd name="connsiteY54" fmla="*/ 361733 h 395317"/>
              <a:gd name="connsiteX55" fmla="*/ 388332 w 659631"/>
              <a:gd name="connsiteY55" fmla="*/ 362493 h 395317"/>
              <a:gd name="connsiteX56" fmla="*/ 360974 w 659631"/>
              <a:gd name="connsiteY56" fmla="*/ 395170 h 395317"/>
              <a:gd name="connsiteX57" fmla="*/ 342735 w 659631"/>
              <a:gd name="connsiteY57" fmla="*/ 390611 h 395317"/>
              <a:gd name="connsiteX58" fmla="*/ 332096 w 659631"/>
              <a:gd name="connsiteY58" fmla="*/ 382251 h 395317"/>
              <a:gd name="connsiteX59" fmla="*/ 357934 w 659631"/>
              <a:gd name="connsiteY59" fmla="*/ 352614 h 395317"/>
              <a:gd name="connsiteX60" fmla="*/ 365534 w 659631"/>
              <a:gd name="connsiteY60" fmla="*/ 330575 h 395317"/>
              <a:gd name="connsiteX61" fmla="*/ 354894 w 659631"/>
              <a:gd name="connsiteY61" fmla="*/ 310057 h 395317"/>
              <a:gd name="connsiteX62" fmla="*/ 335136 w 659631"/>
              <a:gd name="connsiteY62" fmla="*/ 302457 h 395317"/>
              <a:gd name="connsiteX63" fmla="*/ 326776 w 659631"/>
              <a:gd name="connsiteY63" fmla="*/ 303977 h 395317"/>
              <a:gd name="connsiteX64" fmla="*/ 315377 w 659631"/>
              <a:gd name="connsiteY64" fmla="*/ 280419 h 395317"/>
              <a:gd name="connsiteX65" fmla="*/ 292579 w 659631"/>
              <a:gd name="connsiteY65" fmla="*/ 272060 h 395317"/>
              <a:gd name="connsiteX66" fmla="*/ 282699 w 659631"/>
              <a:gd name="connsiteY66" fmla="*/ 273580 h 395317"/>
              <a:gd name="connsiteX67" fmla="*/ 269780 w 659631"/>
              <a:gd name="connsiteY67" fmla="*/ 245462 h 395317"/>
              <a:gd name="connsiteX68" fmla="*/ 244702 w 659631"/>
              <a:gd name="connsiteY68" fmla="*/ 236342 h 395317"/>
              <a:gd name="connsiteX69" fmla="*/ 231783 w 659631"/>
              <a:gd name="connsiteY69" fmla="*/ 238622 h 395317"/>
              <a:gd name="connsiteX70" fmla="*/ 218864 w 659631"/>
              <a:gd name="connsiteY70" fmla="*/ 211264 h 395317"/>
              <a:gd name="connsiteX71" fmla="*/ 193785 w 659631"/>
              <a:gd name="connsiteY71" fmla="*/ 202145 h 395317"/>
              <a:gd name="connsiteX72" fmla="*/ 164908 w 659631"/>
              <a:gd name="connsiteY72" fmla="*/ 215064 h 395317"/>
              <a:gd name="connsiteX73" fmla="*/ 145149 w 659631"/>
              <a:gd name="connsiteY73" fmla="*/ 237862 h 395317"/>
              <a:gd name="connsiteX74" fmla="*/ 93473 w 659631"/>
              <a:gd name="connsiteY74" fmla="*/ 177827 h 395317"/>
              <a:gd name="connsiteX75" fmla="*/ 337415 w 659631"/>
              <a:gd name="connsiteY75" fmla="*/ 61556 h 395317"/>
              <a:gd name="connsiteX76" fmla="*/ 341215 w 659631"/>
              <a:gd name="connsiteY76" fmla="*/ 62316 h 395317"/>
              <a:gd name="connsiteX77" fmla="*/ 500804 w 659631"/>
              <a:gd name="connsiteY77" fmla="*/ 71435 h 395317"/>
              <a:gd name="connsiteX78" fmla="*/ 565399 w 659631"/>
              <a:gd name="connsiteY78" fmla="*/ 177069 h 395317"/>
              <a:gd name="connsiteX79" fmla="*/ 510683 w 659631"/>
              <a:gd name="connsiteY79" fmla="*/ 240144 h 395317"/>
              <a:gd name="connsiteX80" fmla="*/ 502323 w 659631"/>
              <a:gd name="connsiteY80" fmla="*/ 230265 h 395317"/>
              <a:gd name="connsiteX81" fmla="*/ 360213 w 659631"/>
              <a:gd name="connsiteY81" fmla="*/ 107913 h 395317"/>
              <a:gd name="connsiteX82" fmla="*/ 297898 w 659631"/>
              <a:gd name="connsiteY82" fmla="*/ 179348 h 395317"/>
              <a:gd name="connsiteX83" fmla="*/ 277379 w 659631"/>
              <a:gd name="connsiteY83" fmla="*/ 189988 h 395317"/>
              <a:gd name="connsiteX84" fmla="*/ 254581 w 659631"/>
              <a:gd name="connsiteY84" fmla="*/ 182388 h 395317"/>
              <a:gd name="connsiteX85" fmla="*/ 251541 w 659631"/>
              <a:gd name="connsiteY85" fmla="*/ 139831 h 395317"/>
              <a:gd name="connsiteX86" fmla="*/ 311577 w 659631"/>
              <a:gd name="connsiteY86" fmla="*/ 71435 h 395317"/>
              <a:gd name="connsiteX87" fmla="*/ 337415 w 659631"/>
              <a:gd name="connsiteY87" fmla="*/ 61556 h 395317"/>
              <a:gd name="connsiteX88" fmla="*/ 573757 w 659631"/>
              <a:gd name="connsiteY88" fmla="*/ 0 h 395317"/>
              <a:gd name="connsiteX89" fmla="*/ 659631 w 659631"/>
              <a:gd name="connsiteY89" fmla="*/ 142870 h 395317"/>
              <a:gd name="connsiteX90" fmla="*/ 601116 w 659631"/>
              <a:gd name="connsiteY90" fmla="*/ 178588 h 395317"/>
              <a:gd name="connsiteX91" fmla="*/ 580596 w 659631"/>
              <a:gd name="connsiteY91" fmla="*/ 173268 h 395317"/>
              <a:gd name="connsiteX92" fmla="*/ 509921 w 659631"/>
              <a:gd name="connsiteY92" fmla="*/ 56236 h 395317"/>
              <a:gd name="connsiteX93" fmla="*/ 515241 w 659631"/>
              <a:gd name="connsiteY93" fmla="*/ 35717 h 395317"/>
              <a:gd name="connsiteX94" fmla="*/ 86634 w 659631"/>
              <a:gd name="connsiteY94" fmla="*/ 0 h 395317"/>
              <a:gd name="connsiteX95" fmla="*/ 144390 w 659631"/>
              <a:gd name="connsiteY95" fmla="*/ 35717 h 395317"/>
              <a:gd name="connsiteX96" fmla="*/ 149710 w 659631"/>
              <a:gd name="connsiteY96" fmla="*/ 56236 h 395317"/>
              <a:gd name="connsiteX97" fmla="*/ 79035 w 659631"/>
              <a:gd name="connsiteY97" fmla="*/ 173268 h 395317"/>
              <a:gd name="connsiteX98" fmla="*/ 58516 w 659631"/>
              <a:gd name="connsiteY98" fmla="*/ 178588 h 395317"/>
              <a:gd name="connsiteX99" fmla="*/ 0 w 659631"/>
              <a:gd name="connsiteY99" fmla="*/ 142870 h 39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59631" h="395317">
                <a:moveTo>
                  <a:pt x="333332" y="319462"/>
                </a:moveTo>
                <a:cubicBezTo>
                  <a:pt x="337226" y="319177"/>
                  <a:pt x="341216" y="320317"/>
                  <a:pt x="344256" y="322976"/>
                </a:cubicBezTo>
                <a:cubicBezTo>
                  <a:pt x="350335" y="328296"/>
                  <a:pt x="351095" y="338175"/>
                  <a:pt x="345775" y="344255"/>
                </a:cubicBezTo>
                <a:lnTo>
                  <a:pt x="316137" y="378452"/>
                </a:lnTo>
                <a:cubicBezTo>
                  <a:pt x="313857" y="381492"/>
                  <a:pt x="310057" y="383012"/>
                  <a:pt x="306257" y="383772"/>
                </a:cubicBezTo>
                <a:cubicBezTo>
                  <a:pt x="302458" y="383772"/>
                  <a:pt x="297898" y="383012"/>
                  <a:pt x="294858" y="379972"/>
                </a:cubicBezTo>
                <a:cubicBezTo>
                  <a:pt x="288779" y="374652"/>
                  <a:pt x="288019" y="364773"/>
                  <a:pt x="293338" y="358694"/>
                </a:cubicBezTo>
                <a:lnTo>
                  <a:pt x="322977" y="324496"/>
                </a:lnTo>
                <a:cubicBezTo>
                  <a:pt x="325637" y="321457"/>
                  <a:pt x="329437" y="319747"/>
                  <a:pt x="333332" y="319462"/>
                </a:cubicBezTo>
                <a:close/>
                <a:moveTo>
                  <a:pt x="291915" y="288684"/>
                </a:moveTo>
                <a:cubicBezTo>
                  <a:pt x="296759" y="288399"/>
                  <a:pt x="301699" y="289919"/>
                  <a:pt x="305499" y="293338"/>
                </a:cubicBezTo>
                <a:cubicBezTo>
                  <a:pt x="313098" y="300178"/>
                  <a:pt x="313858" y="312337"/>
                  <a:pt x="307019" y="319936"/>
                </a:cubicBezTo>
                <a:lnTo>
                  <a:pt x="272060" y="360213"/>
                </a:lnTo>
                <a:cubicBezTo>
                  <a:pt x="269020" y="364013"/>
                  <a:pt x="264461" y="366293"/>
                  <a:pt x="259901" y="366293"/>
                </a:cubicBezTo>
                <a:cubicBezTo>
                  <a:pt x="254582" y="367053"/>
                  <a:pt x="250022" y="365533"/>
                  <a:pt x="245462" y="361733"/>
                </a:cubicBezTo>
                <a:cubicBezTo>
                  <a:pt x="237863" y="354894"/>
                  <a:pt x="237103" y="342735"/>
                  <a:pt x="243942" y="335135"/>
                </a:cubicBezTo>
                <a:lnTo>
                  <a:pt x="278901" y="294858"/>
                </a:lnTo>
                <a:cubicBezTo>
                  <a:pt x="282321" y="291059"/>
                  <a:pt x="287070" y="288969"/>
                  <a:pt x="291915" y="288684"/>
                </a:cubicBezTo>
                <a:close/>
                <a:moveTo>
                  <a:pt x="243657" y="252966"/>
                </a:moveTo>
                <a:cubicBezTo>
                  <a:pt x="249451" y="252491"/>
                  <a:pt x="255341" y="254201"/>
                  <a:pt x="259901" y="258381"/>
                </a:cubicBezTo>
                <a:cubicBezTo>
                  <a:pt x="269020" y="266740"/>
                  <a:pt x="270540" y="281179"/>
                  <a:pt x="262180" y="290299"/>
                </a:cubicBezTo>
                <a:lnTo>
                  <a:pt x="227223" y="330576"/>
                </a:lnTo>
                <a:cubicBezTo>
                  <a:pt x="223423" y="335136"/>
                  <a:pt x="217344" y="338176"/>
                  <a:pt x="212024" y="338176"/>
                </a:cubicBezTo>
                <a:cubicBezTo>
                  <a:pt x="205945" y="338936"/>
                  <a:pt x="199865" y="336656"/>
                  <a:pt x="195305" y="332856"/>
                </a:cubicBezTo>
                <a:cubicBezTo>
                  <a:pt x="186186" y="324497"/>
                  <a:pt x="184666" y="310058"/>
                  <a:pt x="193026" y="300938"/>
                </a:cubicBezTo>
                <a:lnTo>
                  <a:pt x="227983" y="260661"/>
                </a:lnTo>
                <a:cubicBezTo>
                  <a:pt x="232163" y="256101"/>
                  <a:pt x="237862" y="253441"/>
                  <a:pt x="243657" y="252966"/>
                </a:cubicBezTo>
                <a:close/>
                <a:moveTo>
                  <a:pt x="193502" y="219529"/>
                </a:moveTo>
                <a:cubicBezTo>
                  <a:pt x="199296" y="219054"/>
                  <a:pt x="205186" y="220764"/>
                  <a:pt x="209745" y="224944"/>
                </a:cubicBezTo>
                <a:cubicBezTo>
                  <a:pt x="218865" y="233303"/>
                  <a:pt x="220384" y="247742"/>
                  <a:pt x="212025" y="256862"/>
                </a:cubicBezTo>
                <a:lnTo>
                  <a:pt x="171747" y="302459"/>
                </a:lnTo>
                <a:cubicBezTo>
                  <a:pt x="167187" y="307018"/>
                  <a:pt x="161868" y="309298"/>
                  <a:pt x="156548" y="310058"/>
                </a:cubicBezTo>
                <a:cubicBezTo>
                  <a:pt x="150469" y="310818"/>
                  <a:pt x="144389" y="308538"/>
                  <a:pt x="139829" y="304739"/>
                </a:cubicBezTo>
                <a:cubicBezTo>
                  <a:pt x="130710" y="296379"/>
                  <a:pt x="129190" y="281940"/>
                  <a:pt x="137550" y="272821"/>
                </a:cubicBezTo>
                <a:lnTo>
                  <a:pt x="177828" y="227223"/>
                </a:lnTo>
                <a:cubicBezTo>
                  <a:pt x="182008" y="222664"/>
                  <a:pt x="187707" y="220004"/>
                  <a:pt x="193502" y="219529"/>
                </a:cubicBezTo>
                <a:close/>
                <a:moveTo>
                  <a:pt x="159588" y="68395"/>
                </a:moveTo>
                <a:cubicBezTo>
                  <a:pt x="205945" y="91193"/>
                  <a:pt x="250781" y="72955"/>
                  <a:pt x="285739" y="77514"/>
                </a:cubicBezTo>
                <a:lnTo>
                  <a:pt x="240902" y="129190"/>
                </a:lnTo>
                <a:cubicBezTo>
                  <a:pt x="224943" y="148189"/>
                  <a:pt x="226463" y="177067"/>
                  <a:pt x="245462" y="193786"/>
                </a:cubicBezTo>
                <a:cubicBezTo>
                  <a:pt x="253061" y="201385"/>
                  <a:pt x="263700" y="205185"/>
                  <a:pt x="275099" y="205185"/>
                </a:cubicBezTo>
                <a:cubicBezTo>
                  <a:pt x="275859" y="205185"/>
                  <a:pt x="277379" y="205185"/>
                  <a:pt x="278899" y="205185"/>
                </a:cubicBezTo>
                <a:cubicBezTo>
                  <a:pt x="291058" y="204425"/>
                  <a:pt x="301698" y="199105"/>
                  <a:pt x="309298" y="189986"/>
                </a:cubicBezTo>
                <a:lnTo>
                  <a:pt x="361734" y="129950"/>
                </a:lnTo>
                <a:lnTo>
                  <a:pt x="370093" y="137550"/>
                </a:lnTo>
                <a:lnTo>
                  <a:pt x="492444" y="242422"/>
                </a:lnTo>
                <a:cubicBezTo>
                  <a:pt x="497764" y="247741"/>
                  <a:pt x="501563" y="254581"/>
                  <a:pt x="500803" y="262940"/>
                </a:cubicBezTo>
                <a:cubicBezTo>
                  <a:pt x="502323" y="279659"/>
                  <a:pt x="490164" y="294098"/>
                  <a:pt x="473445" y="295618"/>
                </a:cubicBezTo>
                <a:cubicBezTo>
                  <a:pt x="467366" y="296378"/>
                  <a:pt x="462046" y="294858"/>
                  <a:pt x="457487" y="292578"/>
                </a:cubicBezTo>
                <a:cubicBezTo>
                  <a:pt x="457487" y="294098"/>
                  <a:pt x="458247" y="295618"/>
                  <a:pt x="458247" y="297138"/>
                </a:cubicBezTo>
                <a:cubicBezTo>
                  <a:pt x="459766" y="313857"/>
                  <a:pt x="447607" y="328295"/>
                  <a:pt x="430889" y="329815"/>
                </a:cubicBezTo>
                <a:cubicBezTo>
                  <a:pt x="428609" y="329815"/>
                  <a:pt x="425569" y="329815"/>
                  <a:pt x="423289" y="329055"/>
                </a:cubicBezTo>
                <a:cubicBezTo>
                  <a:pt x="423289" y="329055"/>
                  <a:pt x="423289" y="329815"/>
                  <a:pt x="423289" y="329815"/>
                </a:cubicBezTo>
                <a:cubicBezTo>
                  <a:pt x="424809" y="346534"/>
                  <a:pt x="412650" y="360973"/>
                  <a:pt x="395931" y="362493"/>
                </a:cubicBezTo>
                <a:cubicBezTo>
                  <a:pt x="393651" y="362493"/>
                  <a:pt x="390612" y="362493"/>
                  <a:pt x="388332" y="361733"/>
                </a:cubicBezTo>
                <a:cubicBezTo>
                  <a:pt x="388332" y="361733"/>
                  <a:pt x="388332" y="362493"/>
                  <a:pt x="388332" y="362493"/>
                </a:cubicBezTo>
                <a:cubicBezTo>
                  <a:pt x="389852" y="379212"/>
                  <a:pt x="377693" y="393650"/>
                  <a:pt x="360974" y="395170"/>
                </a:cubicBezTo>
                <a:cubicBezTo>
                  <a:pt x="354134" y="395930"/>
                  <a:pt x="348055" y="393650"/>
                  <a:pt x="342735" y="390611"/>
                </a:cubicBezTo>
                <a:lnTo>
                  <a:pt x="332096" y="382251"/>
                </a:lnTo>
                <a:lnTo>
                  <a:pt x="357934" y="352614"/>
                </a:lnTo>
                <a:cubicBezTo>
                  <a:pt x="363254" y="346534"/>
                  <a:pt x="366293" y="338935"/>
                  <a:pt x="365534" y="330575"/>
                </a:cubicBezTo>
                <a:cubicBezTo>
                  <a:pt x="364774" y="322976"/>
                  <a:pt x="360974" y="315376"/>
                  <a:pt x="354894" y="310057"/>
                </a:cubicBezTo>
                <a:cubicBezTo>
                  <a:pt x="349575" y="304737"/>
                  <a:pt x="342735" y="302457"/>
                  <a:pt x="335136" y="302457"/>
                </a:cubicBezTo>
                <a:cubicBezTo>
                  <a:pt x="332096" y="302457"/>
                  <a:pt x="329056" y="303217"/>
                  <a:pt x="326776" y="303977"/>
                </a:cubicBezTo>
                <a:cubicBezTo>
                  <a:pt x="326016" y="294858"/>
                  <a:pt x="322217" y="286499"/>
                  <a:pt x="315377" y="280419"/>
                </a:cubicBezTo>
                <a:cubicBezTo>
                  <a:pt x="308538" y="275099"/>
                  <a:pt x="300938" y="272060"/>
                  <a:pt x="292579" y="272060"/>
                </a:cubicBezTo>
                <a:cubicBezTo>
                  <a:pt x="289538" y="272060"/>
                  <a:pt x="285739" y="272820"/>
                  <a:pt x="282699" y="273580"/>
                </a:cubicBezTo>
                <a:cubicBezTo>
                  <a:pt x="282699" y="262940"/>
                  <a:pt x="278139" y="253061"/>
                  <a:pt x="269780" y="245462"/>
                </a:cubicBezTo>
                <a:cubicBezTo>
                  <a:pt x="262940" y="239382"/>
                  <a:pt x="253821" y="236342"/>
                  <a:pt x="244702" y="236342"/>
                </a:cubicBezTo>
                <a:cubicBezTo>
                  <a:pt x="240142" y="236342"/>
                  <a:pt x="235582" y="237102"/>
                  <a:pt x="231783" y="238622"/>
                </a:cubicBezTo>
                <a:cubicBezTo>
                  <a:pt x="231023" y="227983"/>
                  <a:pt x="227223" y="218104"/>
                  <a:pt x="218864" y="211264"/>
                </a:cubicBezTo>
                <a:cubicBezTo>
                  <a:pt x="212024" y="205185"/>
                  <a:pt x="202905" y="202145"/>
                  <a:pt x="193785" y="202145"/>
                </a:cubicBezTo>
                <a:cubicBezTo>
                  <a:pt x="182386" y="202145"/>
                  <a:pt x="171747" y="206705"/>
                  <a:pt x="164908" y="215064"/>
                </a:cubicBezTo>
                <a:lnTo>
                  <a:pt x="145149" y="237862"/>
                </a:lnTo>
                <a:lnTo>
                  <a:pt x="93473" y="177827"/>
                </a:lnTo>
                <a:close/>
                <a:moveTo>
                  <a:pt x="337415" y="61556"/>
                </a:moveTo>
                <a:cubicBezTo>
                  <a:pt x="337415" y="61556"/>
                  <a:pt x="340455" y="62316"/>
                  <a:pt x="341215" y="62316"/>
                </a:cubicBezTo>
                <a:cubicBezTo>
                  <a:pt x="392131" y="72195"/>
                  <a:pt x="437728" y="94234"/>
                  <a:pt x="500804" y="71435"/>
                </a:cubicBezTo>
                <a:lnTo>
                  <a:pt x="565399" y="177069"/>
                </a:lnTo>
                <a:lnTo>
                  <a:pt x="510683" y="240144"/>
                </a:lnTo>
                <a:cubicBezTo>
                  <a:pt x="507643" y="235584"/>
                  <a:pt x="506123" y="234064"/>
                  <a:pt x="502323" y="230265"/>
                </a:cubicBezTo>
                <a:lnTo>
                  <a:pt x="360213" y="107913"/>
                </a:lnTo>
                <a:cubicBezTo>
                  <a:pt x="360213" y="107913"/>
                  <a:pt x="297898" y="179348"/>
                  <a:pt x="297898" y="179348"/>
                </a:cubicBezTo>
                <a:cubicBezTo>
                  <a:pt x="292578" y="186188"/>
                  <a:pt x="284979" y="189228"/>
                  <a:pt x="277379" y="189988"/>
                </a:cubicBezTo>
                <a:cubicBezTo>
                  <a:pt x="269020" y="190748"/>
                  <a:pt x="261421" y="187708"/>
                  <a:pt x="254581" y="182388"/>
                </a:cubicBezTo>
                <a:cubicBezTo>
                  <a:pt x="241662" y="171749"/>
                  <a:pt x="240142" y="152750"/>
                  <a:pt x="251541" y="139831"/>
                </a:cubicBezTo>
                <a:lnTo>
                  <a:pt x="311577" y="71435"/>
                </a:lnTo>
                <a:cubicBezTo>
                  <a:pt x="318416" y="63836"/>
                  <a:pt x="328296" y="60796"/>
                  <a:pt x="337415" y="61556"/>
                </a:cubicBezTo>
                <a:close/>
                <a:moveTo>
                  <a:pt x="573757" y="0"/>
                </a:moveTo>
                <a:lnTo>
                  <a:pt x="659631" y="142870"/>
                </a:lnTo>
                <a:lnTo>
                  <a:pt x="601116" y="178588"/>
                </a:lnTo>
                <a:cubicBezTo>
                  <a:pt x="594276" y="183147"/>
                  <a:pt x="584397" y="180867"/>
                  <a:pt x="580596" y="173268"/>
                </a:cubicBezTo>
                <a:lnTo>
                  <a:pt x="509921" y="56236"/>
                </a:lnTo>
                <a:cubicBezTo>
                  <a:pt x="505362" y="49396"/>
                  <a:pt x="507642" y="39517"/>
                  <a:pt x="515241" y="35717"/>
                </a:cubicBezTo>
                <a:close/>
                <a:moveTo>
                  <a:pt x="86634" y="0"/>
                </a:moveTo>
                <a:lnTo>
                  <a:pt x="144390" y="35717"/>
                </a:lnTo>
                <a:cubicBezTo>
                  <a:pt x="151990" y="39517"/>
                  <a:pt x="154269" y="49396"/>
                  <a:pt x="149710" y="56236"/>
                </a:cubicBezTo>
                <a:lnTo>
                  <a:pt x="79035" y="173268"/>
                </a:lnTo>
                <a:cubicBezTo>
                  <a:pt x="75234" y="180867"/>
                  <a:pt x="65355" y="183147"/>
                  <a:pt x="58516" y="178588"/>
                </a:cubicBezTo>
                <a:lnTo>
                  <a:pt x="0" y="142870"/>
                </a:lnTo>
                <a:close/>
              </a:path>
            </a:pathLst>
          </a:custGeom>
          <a:solidFill>
            <a:srgbClr val="000000"/>
          </a:solidFill>
          <a:ln w="75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101">
            <a:extLst>
              <a:ext uri="{FF2B5EF4-FFF2-40B4-BE49-F238E27FC236}">
                <a16:creationId xmlns:a16="http://schemas.microsoft.com/office/drawing/2014/main" id="{97B8D78A-9993-417A-BA04-C3C7FEA600F1}"/>
              </a:ext>
            </a:extLst>
          </p:cNvPr>
          <p:cNvSpPr/>
          <p:nvPr/>
        </p:nvSpPr>
        <p:spPr>
          <a:xfrm>
            <a:off x="8708271" y="2475934"/>
            <a:ext cx="496171" cy="593026"/>
          </a:xfrm>
          <a:custGeom>
            <a:avLst/>
            <a:gdLst>
              <a:gd name="connsiteX0" fmla="*/ 275935 w 553315"/>
              <a:gd name="connsiteY0" fmla="*/ 490011 h 607955"/>
              <a:gd name="connsiteX1" fmla="*/ 324571 w 553315"/>
              <a:gd name="connsiteY1" fmla="*/ 497611 h 607955"/>
              <a:gd name="connsiteX2" fmla="*/ 382403 w 553315"/>
              <a:gd name="connsiteY2" fmla="*/ 525197 h 607955"/>
              <a:gd name="connsiteX3" fmla="*/ 394258 w 553315"/>
              <a:gd name="connsiteY3" fmla="*/ 548831 h 607955"/>
              <a:gd name="connsiteX4" fmla="*/ 394258 w 553315"/>
              <a:gd name="connsiteY4" fmla="*/ 607955 h 607955"/>
              <a:gd name="connsiteX5" fmla="*/ 157688 w 553315"/>
              <a:gd name="connsiteY5" fmla="*/ 607955 h 607955"/>
              <a:gd name="connsiteX6" fmla="*/ 157688 w 553315"/>
              <a:gd name="connsiteY6" fmla="*/ 548831 h 607955"/>
              <a:gd name="connsiteX7" fmla="*/ 169543 w 553315"/>
              <a:gd name="connsiteY7" fmla="*/ 525197 h 607955"/>
              <a:gd name="connsiteX8" fmla="*/ 227375 w 553315"/>
              <a:gd name="connsiteY8" fmla="*/ 497611 h 607955"/>
              <a:gd name="connsiteX9" fmla="*/ 275935 w 553315"/>
              <a:gd name="connsiteY9" fmla="*/ 490011 h 607955"/>
              <a:gd name="connsiteX10" fmla="*/ 433624 w 553315"/>
              <a:gd name="connsiteY10" fmla="*/ 443959 h 607955"/>
              <a:gd name="connsiteX11" fmla="*/ 482261 w 553315"/>
              <a:gd name="connsiteY11" fmla="*/ 451559 h 607955"/>
              <a:gd name="connsiteX12" fmla="*/ 540093 w 553315"/>
              <a:gd name="connsiteY12" fmla="*/ 479145 h 607955"/>
              <a:gd name="connsiteX13" fmla="*/ 551872 w 553315"/>
              <a:gd name="connsiteY13" fmla="*/ 502855 h 607955"/>
              <a:gd name="connsiteX14" fmla="*/ 551872 w 553315"/>
              <a:gd name="connsiteY14" fmla="*/ 562358 h 607955"/>
              <a:gd name="connsiteX15" fmla="*/ 420781 w 553315"/>
              <a:gd name="connsiteY15" fmla="*/ 562358 h 607955"/>
              <a:gd name="connsiteX16" fmla="*/ 420781 w 553315"/>
              <a:gd name="connsiteY16" fmla="*/ 548832 h 607955"/>
              <a:gd name="connsiteX17" fmla="*/ 398590 w 553315"/>
              <a:gd name="connsiteY17" fmla="*/ 504223 h 607955"/>
              <a:gd name="connsiteX18" fmla="*/ 337795 w 553315"/>
              <a:gd name="connsiteY18" fmla="*/ 473825 h 607955"/>
              <a:gd name="connsiteX19" fmla="*/ 340531 w 553315"/>
              <a:gd name="connsiteY19" fmla="*/ 470709 h 607955"/>
              <a:gd name="connsiteX20" fmla="*/ 385063 w 553315"/>
              <a:gd name="connsiteY20" fmla="*/ 451559 h 607955"/>
              <a:gd name="connsiteX21" fmla="*/ 433624 w 553315"/>
              <a:gd name="connsiteY21" fmla="*/ 443959 h 607955"/>
              <a:gd name="connsiteX22" fmla="*/ 118324 w 553315"/>
              <a:gd name="connsiteY22" fmla="*/ 443959 h 607955"/>
              <a:gd name="connsiteX23" fmla="*/ 166884 w 553315"/>
              <a:gd name="connsiteY23" fmla="*/ 451558 h 607955"/>
              <a:gd name="connsiteX24" fmla="*/ 210049 w 553315"/>
              <a:gd name="connsiteY24" fmla="*/ 468961 h 607955"/>
              <a:gd name="connsiteX25" fmla="*/ 214381 w 553315"/>
              <a:gd name="connsiteY25" fmla="*/ 473900 h 607955"/>
              <a:gd name="connsiteX26" fmla="*/ 154573 w 553315"/>
              <a:gd name="connsiteY26" fmla="*/ 503538 h 607955"/>
              <a:gd name="connsiteX27" fmla="*/ 153585 w 553315"/>
              <a:gd name="connsiteY27" fmla="*/ 504222 h 607955"/>
              <a:gd name="connsiteX28" fmla="*/ 152750 w 553315"/>
              <a:gd name="connsiteY28" fmla="*/ 504982 h 607955"/>
              <a:gd name="connsiteX29" fmla="*/ 131395 w 553315"/>
              <a:gd name="connsiteY29" fmla="*/ 548831 h 607955"/>
              <a:gd name="connsiteX30" fmla="*/ 131395 w 553315"/>
              <a:gd name="connsiteY30" fmla="*/ 562358 h 607955"/>
              <a:gd name="connsiteX31" fmla="*/ 0 w 553315"/>
              <a:gd name="connsiteY31" fmla="*/ 562358 h 607955"/>
              <a:gd name="connsiteX32" fmla="*/ 0 w 553315"/>
              <a:gd name="connsiteY32" fmla="*/ 502854 h 607955"/>
              <a:gd name="connsiteX33" fmla="*/ 11855 w 553315"/>
              <a:gd name="connsiteY33" fmla="*/ 479144 h 607955"/>
              <a:gd name="connsiteX34" fmla="*/ 69687 w 553315"/>
              <a:gd name="connsiteY34" fmla="*/ 451558 h 607955"/>
              <a:gd name="connsiteX35" fmla="*/ 118324 w 553315"/>
              <a:gd name="connsiteY35" fmla="*/ 443959 h 607955"/>
              <a:gd name="connsiteX36" fmla="*/ 275936 w 553315"/>
              <a:gd name="connsiteY36" fmla="*/ 355654 h 607955"/>
              <a:gd name="connsiteX37" fmla="*/ 335059 w 553315"/>
              <a:gd name="connsiteY37" fmla="*/ 414778 h 607955"/>
              <a:gd name="connsiteX38" fmla="*/ 275936 w 553315"/>
              <a:gd name="connsiteY38" fmla="*/ 473901 h 607955"/>
              <a:gd name="connsiteX39" fmla="*/ 216812 w 553315"/>
              <a:gd name="connsiteY39" fmla="*/ 414778 h 607955"/>
              <a:gd name="connsiteX40" fmla="*/ 275936 w 553315"/>
              <a:gd name="connsiteY40" fmla="*/ 355654 h 607955"/>
              <a:gd name="connsiteX41" fmla="*/ 433624 w 553315"/>
              <a:gd name="connsiteY41" fmla="*/ 309677 h 607955"/>
              <a:gd name="connsiteX42" fmla="*/ 492747 w 553315"/>
              <a:gd name="connsiteY42" fmla="*/ 368801 h 607955"/>
              <a:gd name="connsiteX43" fmla="*/ 433624 w 553315"/>
              <a:gd name="connsiteY43" fmla="*/ 427924 h 607955"/>
              <a:gd name="connsiteX44" fmla="*/ 374500 w 553315"/>
              <a:gd name="connsiteY44" fmla="*/ 368801 h 607955"/>
              <a:gd name="connsiteX45" fmla="*/ 433624 w 553315"/>
              <a:gd name="connsiteY45" fmla="*/ 309677 h 607955"/>
              <a:gd name="connsiteX46" fmla="*/ 118324 w 553315"/>
              <a:gd name="connsiteY46" fmla="*/ 309677 h 607955"/>
              <a:gd name="connsiteX47" fmla="*/ 177447 w 553315"/>
              <a:gd name="connsiteY47" fmla="*/ 368801 h 607955"/>
              <a:gd name="connsiteX48" fmla="*/ 118324 w 553315"/>
              <a:gd name="connsiteY48" fmla="*/ 427924 h 607955"/>
              <a:gd name="connsiteX49" fmla="*/ 59200 w 553315"/>
              <a:gd name="connsiteY49" fmla="*/ 368801 h 607955"/>
              <a:gd name="connsiteX50" fmla="*/ 118324 w 553315"/>
              <a:gd name="connsiteY50" fmla="*/ 309677 h 607955"/>
              <a:gd name="connsiteX51" fmla="*/ 76450 w 553315"/>
              <a:gd name="connsiteY51" fmla="*/ 144389 h 607955"/>
              <a:gd name="connsiteX52" fmla="*/ 76450 w 553315"/>
              <a:gd name="connsiteY52" fmla="*/ 159588 h 607955"/>
              <a:gd name="connsiteX53" fmla="*/ 355730 w 553315"/>
              <a:gd name="connsiteY53" fmla="*/ 159588 h 607955"/>
              <a:gd name="connsiteX54" fmla="*/ 355730 w 553315"/>
              <a:gd name="connsiteY54" fmla="*/ 144389 h 607955"/>
              <a:gd name="connsiteX55" fmla="*/ 76450 w 553315"/>
              <a:gd name="connsiteY55" fmla="*/ 106392 h 607955"/>
              <a:gd name="connsiteX56" fmla="*/ 76450 w 553315"/>
              <a:gd name="connsiteY56" fmla="*/ 121591 h 607955"/>
              <a:gd name="connsiteX57" fmla="*/ 477321 w 553315"/>
              <a:gd name="connsiteY57" fmla="*/ 121591 h 607955"/>
              <a:gd name="connsiteX58" fmla="*/ 477321 w 553315"/>
              <a:gd name="connsiteY58" fmla="*/ 106392 h 607955"/>
              <a:gd name="connsiteX59" fmla="*/ 76450 w 553315"/>
              <a:gd name="connsiteY59" fmla="*/ 68395 h 607955"/>
              <a:gd name="connsiteX60" fmla="*/ 76450 w 553315"/>
              <a:gd name="connsiteY60" fmla="*/ 83594 h 607955"/>
              <a:gd name="connsiteX61" fmla="*/ 431725 w 553315"/>
              <a:gd name="connsiteY61" fmla="*/ 83594 h 607955"/>
              <a:gd name="connsiteX62" fmla="*/ 431725 w 553315"/>
              <a:gd name="connsiteY62" fmla="*/ 68395 h 607955"/>
              <a:gd name="connsiteX63" fmla="*/ 30854 w 553315"/>
              <a:gd name="connsiteY63" fmla="*/ 0 h 607955"/>
              <a:gd name="connsiteX64" fmla="*/ 522918 w 553315"/>
              <a:gd name="connsiteY64" fmla="*/ 0 h 607955"/>
              <a:gd name="connsiteX65" fmla="*/ 553315 w 553315"/>
              <a:gd name="connsiteY65" fmla="*/ 30398 h 607955"/>
              <a:gd name="connsiteX66" fmla="*/ 553315 w 553315"/>
              <a:gd name="connsiteY66" fmla="*/ 197585 h 607955"/>
              <a:gd name="connsiteX67" fmla="*/ 522918 w 553315"/>
              <a:gd name="connsiteY67" fmla="*/ 227983 h 607955"/>
              <a:gd name="connsiteX68" fmla="*/ 401327 w 553315"/>
              <a:gd name="connsiteY68" fmla="*/ 227983 h 607955"/>
              <a:gd name="connsiteX69" fmla="*/ 401327 w 553315"/>
              <a:gd name="connsiteY69" fmla="*/ 273579 h 607955"/>
              <a:gd name="connsiteX70" fmla="*/ 353450 w 553315"/>
              <a:gd name="connsiteY70" fmla="*/ 227983 h 607955"/>
              <a:gd name="connsiteX71" fmla="*/ 299494 w 553315"/>
              <a:gd name="connsiteY71" fmla="*/ 227983 h 607955"/>
              <a:gd name="connsiteX72" fmla="*/ 272137 w 553315"/>
              <a:gd name="connsiteY72" fmla="*/ 273579 h 607955"/>
              <a:gd name="connsiteX73" fmla="*/ 242498 w 553315"/>
              <a:gd name="connsiteY73" fmla="*/ 227983 h 607955"/>
              <a:gd name="connsiteX74" fmla="*/ 190822 w 553315"/>
              <a:gd name="connsiteY74" fmla="*/ 227983 h 607955"/>
              <a:gd name="connsiteX75" fmla="*/ 142945 w 553315"/>
              <a:gd name="connsiteY75" fmla="*/ 273579 h 607955"/>
              <a:gd name="connsiteX76" fmla="*/ 142945 w 553315"/>
              <a:gd name="connsiteY76" fmla="*/ 227983 h 607955"/>
              <a:gd name="connsiteX77" fmla="*/ 30854 w 553315"/>
              <a:gd name="connsiteY77" fmla="*/ 227983 h 607955"/>
              <a:gd name="connsiteX78" fmla="*/ 456 w 553315"/>
              <a:gd name="connsiteY78" fmla="*/ 197585 h 607955"/>
              <a:gd name="connsiteX79" fmla="*/ 456 w 553315"/>
              <a:gd name="connsiteY79" fmla="*/ 30398 h 607955"/>
              <a:gd name="connsiteX80" fmla="*/ 30854 w 553315"/>
              <a:gd name="connsiteY80" fmla="*/ 0 h 60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53315" h="607955">
                <a:moveTo>
                  <a:pt x="275935" y="490011"/>
                </a:moveTo>
                <a:cubicBezTo>
                  <a:pt x="292411" y="490398"/>
                  <a:pt x="308763" y="492954"/>
                  <a:pt x="324571" y="497611"/>
                </a:cubicBezTo>
                <a:cubicBezTo>
                  <a:pt x="345638" y="502455"/>
                  <a:pt x="365381" y="511873"/>
                  <a:pt x="382403" y="525197"/>
                </a:cubicBezTo>
                <a:cubicBezTo>
                  <a:pt x="390054" y="530601"/>
                  <a:pt x="394502" y="539468"/>
                  <a:pt x="394258" y="548831"/>
                </a:cubicBezTo>
                <a:lnTo>
                  <a:pt x="394258" y="607955"/>
                </a:lnTo>
                <a:lnTo>
                  <a:pt x="157688" y="607955"/>
                </a:lnTo>
                <a:lnTo>
                  <a:pt x="157688" y="548831"/>
                </a:lnTo>
                <a:cubicBezTo>
                  <a:pt x="157724" y="539532"/>
                  <a:pt x="162111" y="530785"/>
                  <a:pt x="169543" y="525197"/>
                </a:cubicBezTo>
                <a:cubicBezTo>
                  <a:pt x="187014" y="512614"/>
                  <a:pt x="206602" y="503271"/>
                  <a:pt x="227375" y="497611"/>
                </a:cubicBezTo>
                <a:cubicBezTo>
                  <a:pt x="243053" y="492506"/>
                  <a:pt x="259447" y="489940"/>
                  <a:pt x="275935" y="490011"/>
                </a:cubicBezTo>
                <a:close/>
                <a:moveTo>
                  <a:pt x="433624" y="443959"/>
                </a:moveTo>
                <a:cubicBezTo>
                  <a:pt x="450097" y="444383"/>
                  <a:pt x="466444" y="446938"/>
                  <a:pt x="482261" y="451559"/>
                </a:cubicBezTo>
                <a:cubicBezTo>
                  <a:pt x="503305" y="456468"/>
                  <a:pt x="523035" y="465879"/>
                  <a:pt x="540093" y="479145"/>
                </a:cubicBezTo>
                <a:cubicBezTo>
                  <a:pt x="547716" y="484599"/>
                  <a:pt x="552131" y="493485"/>
                  <a:pt x="551872" y="502855"/>
                </a:cubicBezTo>
                <a:lnTo>
                  <a:pt x="551872" y="562358"/>
                </a:lnTo>
                <a:lnTo>
                  <a:pt x="420781" y="562358"/>
                </a:lnTo>
                <a:lnTo>
                  <a:pt x="420781" y="548832"/>
                </a:lnTo>
                <a:cubicBezTo>
                  <a:pt x="421026" y="531250"/>
                  <a:pt x="412760" y="514633"/>
                  <a:pt x="398590" y="504223"/>
                </a:cubicBezTo>
                <a:cubicBezTo>
                  <a:pt x="380562" y="490126"/>
                  <a:pt x="359890" y="479789"/>
                  <a:pt x="337795" y="473825"/>
                </a:cubicBezTo>
                <a:lnTo>
                  <a:pt x="340531" y="470709"/>
                </a:lnTo>
                <a:cubicBezTo>
                  <a:pt x="354363" y="462190"/>
                  <a:pt x="369365" y="455739"/>
                  <a:pt x="385063" y="451559"/>
                </a:cubicBezTo>
                <a:cubicBezTo>
                  <a:pt x="400749" y="446487"/>
                  <a:pt x="417138" y="443922"/>
                  <a:pt x="433624" y="443959"/>
                </a:cubicBezTo>
                <a:close/>
                <a:moveTo>
                  <a:pt x="118324" y="443959"/>
                </a:moveTo>
                <a:cubicBezTo>
                  <a:pt x="134771" y="444389"/>
                  <a:pt x="151093" y="446944"/>
                  <a:pt x="166884" y="451558"/>
                </a:cubicBezTo>
                <a:cubicBezTo>
                  <a:pt x="182030" y="455267"/>
                  <a:pt x="196566" y="461128"/>
                  <a:pt x="210049" y="468961"/>
                </a:cubicBezTo>
                <a:cubicBezTo>
                  <a:pt x="211417" y="470633"/>
                  <a:pt x="212861" y="472304"/>
                  <a:pt x="214381" y="473900"/>
                </a:cubicBezTo>
                <a:cubicBezTo>
                  <a:pt x="193002" y="480553"/>
                  <a:pt x="172815" y="490557"/>
                  <a:pt x="154573" y="503538"/>
                </a:cubicBezTo>
                <a:lnTo>
                  <a:pt x="153585" y="504222"/>
                </a:lnTo>
                <a:lnTo>
                  <a:pt x="152750" y="504982"/>
                </a:lnTo>
                <a:cubicBezTo>
                  <a:pt x="139280" y="515547"/>
                  <a:pt x="131407" y="531712"/>
                  <a:pt x="131395" y="548831"/>
                </a:cubicBezTo>
                <a:lnTo>
                  <a:pt x="131395" y="562358"/>
                </a:lnTo>
                <a:lnTo>
                  <a:pt x="0" y="562358"/>
                </a:lnTo>
                <a:lnTo>
                  <a:pt x="0" y="502854"/>
                </a:lnTo>
                <a:cubicBezTo>
                  <a:pt x="116" y="493553"/>
                  <a:pt x="4484" y="484817"/>
                  <a:pt x="11855" y="479144"/>
                </a:cubicBezTo>
                <a:cubicBezTo>
                  <a:pt x="29361" y="466620"/>
                  <a:pt x="48938" y="457282"/>
                  <a:pt x="69687" y="451558"/>
                </a:cubicBezTo>
                <a:cubicBezTo>
                  <a:pt x="85398" y="446481"/>
                  <a:pt x="101812" y="443916"/>
                  <a:pt x="118324" y="443959"/>
                </a:cubicBezTo>
                <a:close/>
                <a:moveTo>
                  <a:pt x="275936" y="355654"/>
                </a:moveTo>
                <a:cubicBezTo>
                  <a:pt x="308589" y="355654"/>
                  <a:pt x="335059" y="382125"/>
                  <a:pt x="335059" y="414778"/>
                </a:cubicBezTo>
                <a:cubicBezTo>
                  <a:pt x="335059" y="447431"/>
                  <a:pt x="308589" y="473901"/>
                  <a:pt x="275936" y="473901"/>
                </a:cubicBezTo>
                <a:cubicBezTo>
                  <a:pt x="243283" y="473901"/>
                  <a:pt x="216812" y="447431"/>
                  <a:pt x="216812" y="414778"/>
                </a:cubicBezTo>
                <a:cubicBezTo>
                  <a:pt x="216812" y="382125"/>
                  <a:pt x="243283" y="355654"/>
                  <a:pt x="275936" y="355654"/>
                </a:cubicBezTo>
                <a:close/>
                <a:moveTo>
                  <a:pt x="433624" y="309677"/>
                </a:moveTo>
                <a:cubicBezTo>
                  <a:pt x="466277" y="309677"/>
                  <a:pt x="492747" y="336147"/>
                  <a:pt x="492747" y="368801"/>
                </a:cubicBezTo>
                <a:cubicBezTo>
                  <a:pt x="492747" y="401454"/>
                  <a:pt x="466277" y="427924"/>
                  <a:pt x="433624" y="427924"/>
                </a:cubicBezTo>
                <a:cubicBezTo>
                  <a:pt x="400971" y="427924"/>
                  <a:pt x="374500" y="401454"/>
                  <a:pt x="374500" y="368801"/>
                </a:cubicBezTo>
                <a:cubicBezTo>
                  <a:pt x="374500" y="336147"/>
                  <a:pt x="400971" y="309677"/>
                  <a:pt x="433624" y="309677"/>
                </a:cubicBezTo>
                <a:close/>
                <a:moveTo>
                  <a:pt x="118324" y="309677"/>
                </a:moveTo>
                <a:cubicBezTo>
                  <a:pt x="150977" y="309677"/>
                  <a:pt x="177447" y="336147"/>
                  <a:pt x="177447" y="368801"/>
                </a:cubicBezTo>
                <a:cubicBezTo>
                  <a:pt x="177447" y="401454"/>
                  <a:pt x="150977" y="427924"/>
                  <a:pt x="118324" y="427924"/>
                </a:cubicBezTo>
                <a:cubicBezTo>
                  <a:pt x="85671" y="427924"/>
                  <a:pt x="59200" y="401454"/>
                  <a:pt x="59200" y="368801"/>
                </a:cubicBezTo>
                <a:cubicBezTo>
                  <a:pt x="59200" y="336147"/>
                  <a:pt x="85671" y="309677"/>
                  <a:pt x="118324" y="309677"/>
                </a:cubicBezTo>
                <a:close/>
                <a:moveTo>
                  <a:pt x="76450" y="144389"/>
                </a:moveTo>
                <a:lnTo>
                  <a:pt x="76450" y="159588"/>
                </a:lnTo>
                <a:lnTo>
                  <a:pt x="355730" y="159588"/>
                </a:lnTo>
                <a:lnTo>
                  <a:pt x="355730" y="144389"/>
                </a:lnTo>
                <a:close/>
                <a:moveTo>
                  <a:pt x="76450" y="106392"/>
                </a:moveTo>
                <a:lnTo>
                  <a:pt x="76450" y="121591"/>
                </a:lnTo>
                <a:lnTo>
                  <a:pt x="477321" y="121591"/>
                </a:lnTo>
                <a:lnTo>
                  <a:pt x="477321" y="106392"/>
                </a:lnTo>
                <a:close/>
                <a:moveTo>
                  <a:pt x="76450" y="68395"/>
                </a:moveTo>
                <a:lnTo>
                  <a:pt x="76450" y="83594"/>
                </a:lnTo>
                <a:lnTo>
                  <a:pt x="431725" y="83594"/>
                </a:lnTo>
                <a:lnTo>
                  <a:pt x="431725" y="68395"/>
                </a:lnTo>
                <a:close/>
                <a:moveTo>
                  <a:pt x="30854" y="0"/>
                </a:moveTo>
                <a:lnTo>
                  <a:pt x="522918" y="0"/>
                </a:lnTo>
                <a:cubicBezTo>
                  <a:pt x="539706" y="0"/>
                  <a:pt x="553315" y="13610"/>
                  <a:pt x="553315" y="30398"/>
                </a:cubicBezTo>
                <a:lnTo>
                  <a:pt x="553315" y="197585"/>
                </a:lnTo>
                <a:cubicBezTo>
                  <a:pt x="553315" y="214373"/>
                  <a:pt x="539706" y="227983"/>
                  <a:pt x="522918" y="227983"/>
                </a:cubicBezTo>
                <a:lnTo>
                  <a:pt x="401327" y="227983"/>
                </a:lnTo>
                <a:lnTo>
                  <a:pt x="401327" y="273579"/>
                </a:lnTo>
                <a:lnTo>
                  <a:pt x="353450" y="227983"/>
                </a:lnTo>
                <a:lnTo>
                  <a:pt x="299494" y="227983"/>
                </a:lnTo>
                <a:lnTo>
                  <a:pt x="272137" y="273579"/>
                </a:lnTo>
                <a:lnTo>
                  <a:pt x="242498" y="227983"/>
                </a:lnTo>
                <a:lnTo>
                  <a:pt x="190822" y="227983"/>
                </a:lnTo>
                <a:lnTo>
                  <a:pt x="142945" y="273579"/>
                </a:lnTo>
                <a:lnTo>
                  <a:pt x="142945" y="227983"/>
                </a:lnTo>
                <a:lnTo>
                  <a:pt x="30854" y="227983"/>
                </a:lnTo>
                <a:cubicBezTo>
                  <a:pt x="14066" y="227983"/>
                  <a:pt x="456" y="214373"/>
                  <a:pt x="456" y="197585"/>
                </a:cubicBezTo>
                <a:lnTo>
                  <a:pt x="456" y="30398"/>
                </a:lnTo>
                <a:cubicBezTo>
                  <a:pt x="456" y="13610"/>
                  <a:pt x="14066" y="0"/>
                  <a:pt x="30854" y="0"/>
                </a:cubicBezTo>
                <a:close/>
              </a:path>
            </a:pathLst>
          </a:custGeom>
          <a:solidFill>
            <a:srgbClr val="000000"/>
          </a:solidFill>
          <a:ln w="75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ángulo 1"/>
          <p:cNvSpPr/>
          <p:nvPr/>
        </p:nvSpPr>
        <p:spPr>
          <a:xfrm>
            <a:off x="864625" y="4154690"/>
            <a:ext cx="2766165"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Procedimiento De Vinculación Por Orden Y Contrato De Prestación De Servicios (</a:t>
            </a:r>
            <a:r>
              <a:rPr kumimoji="0" lang="es-ES" sz="1400" b="1" i="0" u="none" strike="noStrike" kern="1200" cap="none" spc="0" normalizeH="0" baseline="0" noProof="0" dirty="0" err="1">
                <a:ln>
                  <a:noFill/>
                </a:ln>
                <a:solidFill>
                  <a:prstClr val="black"/>
                </a:solidFill>
                <a:effectLst/>
                <a:uLnTx/>
                <a:uFillTx/>
                <a:latin typeface="Calibri" panose="020F0502020204030204"/>
                <a:ea typeface="+mn-ea"/>
                <a:cs typeface="+mn-cs"/>
              </a:rPr>
              <a:t>Ops</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s-ES" sz="1400" b="1" i="0" u="none" strike="noStrike" kern="1200" cap="none" spc="0" normalizeH="0" baseline="0" noProof="0" dirty="0" err="1">
                <a:ln>
                  <a:noFill/>
                </a:ln>
                <a:solidFill>
                  <a:prstClr val="black"/>
                </a:solidFill>
                <a:effectLst/>
                <a:uLnTx/>
                <a:uFillTx/>
                <a:latin typeface="Calibri" panose="020F0502020204030204"/>
                <a:ea typeface="+mn-ea"/>
                <a:cs typeface="+mn-cs"/>
              </a:rPr>
              <a:t>Cps</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2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Plantilla de presentación Infografías de roadmaps estratégicos"/>
          <p:cNvPicPr>
            <a:picLocks noChangeAspect="1" noChangeArrowheads="1"/>
          </p:cNvPicPr>
          <p:nvPr/>
        </p:nvPicPr>
        <p:blipFill rotWithShape="1">
          <a:blip r:embed="rId4">
            <a:extLst>
              <a:ext uri="{28A0092B-C50C-407E-A947-70E740481C1C}">
                <a14:useLocalDpi xmlns:a14="http://schemas.microsoft.com/office/drawing/2010/main" val="0"/>
              </a:ext>
            </a:extLst>
          </a:blip>
          <a:srcRect t="33847"/>
          <a:stretch/>
        </p:blipFill>
        <p:spPr bwMode="auto">
          <a:xfrm>
            <a:off x="517525" y="1881473"/>
            <a:ext cx="10248522" cy="367570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593363" y="5132091"/>
            <a:ext cx="30419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Procedimiento Vinculación y Desvinculación de Personal Extranjero.</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uadroTexto 11"/>
          <p:cNvSpPr txBox="1"/>
          <p:nvPr/>
        </p:nvSpPr>
        <p:spPr>
          <a:xfrm>
            <a:off x="2184855" y="1512334"/>
            <a:ext cx="430945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Procedimiento de Vinculación por Orden y Contrato de Prestación de Servicios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(OPS-CPS) en Ley de Garantías Electorales</a:t>
            </a: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p:cNvSpPr txBox="1"/>
          <p:nvPr/>
        </p:nvSpPr>
        <p:spPr>
          <a:xfrm>
            <a:off x="5006581" y="5032502"/>
            <a:ext cx="37119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Procedimiento para la Contratación por Orden o Contrato de Prestación de Servicios (OPS-CPS) Relacionados con el Sistema General de Regalías</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FADCE80-2867-0881-668B-90A7BA7A6076}"/>
              </a:ext>
            </a:extLst>
          </p:cNvPr>
          <p:cNvSpPr txBox="1"/>
          <p:nvPr/>
        </p:nvSpPr>
        <p:spPr>
          <a:xfrm>
            <a:off x="8001000" y="1512334"/>
            <a:ext cx="319125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222A35"/>
                </a:solidFill>
                <a:effectLst/>
                <a:uLnTx/>
                <a:uFillTx/>
                <a:latin typeface="Calibri" panose="020F0502020204030204"/>
                <a:ea typeface="+mn-ea"/>
                <a:cs typeface="+mn-cs"/>
              </a:rPr>
              <a:t>Vinculación de Docentes de Hora Cátedra Posgrados No Médicos </a:t>
            </a:r>
          </a:p>
        </p:txBody>
      </p:sp>
      <p:sp>
        <p:nvSpPr>
          <p:cNvPr id="6" name="Título 1">
            <a:extLst>
              <a:ext uri="{FF2B5EF4-FFF2-40B4-BE49-F238E27FC236}">
                <a16:creationId xmlns:a16="http://schemas.microsoft.com/office/drawing/2014/main" id="{FFA8E956-C2CE-3D85-145F-4E4454B9A669}"/>
              </a:ext>
            </a:extLst>
          </p:cNvPr>
          <p:cNvSpPr>
            <a:spLocks noGrp="1"/>
          </p:cNvSpPr>
          <p:nvPr>
            <p:ph type="title"/>
          </p:nvPr>
        </p:nvSpPr>
        <p:spPr>
          <a:xfrm>
            <a:off x="3235741" y="609078"/>
            <a:ext cx="7636475" cy="648128"/>
          </a:xfrm>
        </p:spPr>
        <p:txBody>
          <a:bodyPr>
            <a:normAutofit/>
          </a:bodyPr>
          <a:lstStyle/>
          <a:p>
            <a:pPr algn="r"/>
            <a:r>
              <a:rPr lang="es-CO" sz="2000" b="1" dirty="0">
                <a:solidFill>
                  <a:schemeClr val="accent1">
                    <a:lumMod val="50000"/>
                  </a:schemeClr>
                </a:solidFill>
                <a:latin typeface="Arial" panose="020B0604020202020204" pitchFamily="34" charset="0"/>
                <a:cs typeface="Arial" panose="020B0604020202020204" pitchFamily="34" charset="0"/>
              </a:rPr>
              <a:t>Procedimientos Vinculación Gestión del Talento Humano </a:t>
            </a:r>
          </a:p>
        </p:txBody>
      </p:sp>
    </p:spTree>
    <p:extLst>
      <p:ext uri="{BB962C8B-B14F-4D97-AF65-F5344CB8AC3E}">
        <p14:creationId xmlns:p14="http://schemas.microsoft.com/office/powerpoint/2010/main" val="88193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FA8E956-C2CE-3D85-145F-4E4454B9A669}"/>
              </a:ext>
            </a:extLst>
          </p:cNvPr>
          <p:cNvSpPr>
            <a:spLocks noGrp="1"/>
          </p:cNvSpPr>
          <p:nvPr>
            <p:ph type="title"/>
          </p:nvPr>
        </p:nvSpPr>
        <p:spPr>
          <a:xfrm>
            <a:off x="3101813" y="514835"/>
            <a:ext cx="7636475" cy="648128"/>
          </a:xfrm>
        </p:spPr>
        <p:txBody>
          <a:bodyPr>
            <a:normAutofit/>
          </a:bodyPr>
          <a:lstStyle/>
          <a:p>
            <a:pPr algn="ctr"/>
            <a:r>
              <a:rPr lang="es-CO" sz="2000" b="1" dirty="0">
                <a:solidFill>
                  <a:schemeClr val="accent1">
                    <a:lumMod val="50000"/>
                  </a:schemeClr>
                </a:solidFill>
                <a:latin typeface="Arial" panose="020B0604020202020204" pitchFamily="34" charset="0"/>
                <a:cs typeface="Arial" panose="020B0604020202020204" pitchFamily="34" charset="0"/>
              </a:rPr>
              <a:t>Marco Conceptual</a:t>
            </a:r>
          </a:p>
        </p:txBody>
      </p:sp>
      <p:sp>
        <p:nvSpPr>
          <p:cNvPr id="2" name="41 Lágrima">
            <a:extLst>
              <a:ext uri="{FF2B5EF4-FFF2-40B4-BE49-F238E27FC236}">
                <a16:creationId xmlns:a16="http://schemas.microsoft.com/office/drawing/2014/main" id="{8E4EE0B6-9BBF-0070-1648-91262626C8DB}"/>
              </a:ext>
            </a:extLst>
          </p:cNvPr>
          <p:cNvSpPr/>
          <p:nvPr/>
        </p:nvSpPr>
        <p:spPr>
          <a:xfrm>
            <a:off x="4399216" y="3245803"/>
            <a:ext cx="1800225" cy="1800225"/>
          </a:xfrm>
          <a:prstGeom prst="teardrop">
            <a:avLst/>
          </a:prstGeom>
          <a:solidFill>
            <a:srgbClr val="9F3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s-ES" dirty="0">
              <a:latin typeface="Roboto Thin"/>
            </a:endParaRPr>
          </a:p>
        </p:txBody>
      </p:sp>
      <p:sp>
        <p:nvSpPr>
          <p:cNvPr id="7" name="42 Lágrima">
            <a:extLst>
              <a:ext uri="{FF2B5EF4-FFF2-40B4-BE49-F238E27FC236}">
                <a16:creationId xmlns:a16="http://schemas.microsoft.com/office/drawing/2014/main" id="{C216BC89-D192-796E-824B-6EC85B9CAF5E}"/>
              </a:ext>
            </a:extLst>
          </p:cNvPr>
          <p:cNvSpPr/>
          <p:nvPr/>
        </p:nvSpPr>
        <p:spPr>
          <a:xfrm rot="16200000">
            <a:off x="6256591" y="3245803"/>
            <a:ext cx="1800225" cy="1800225"/>
          </a:xfrm>
          <a:prstGeom prst="teardrop">
            <a:avLst/>
          </a:prstGeom>
          <a:solidFill>
            <a:srgbClr val="89A1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s-ES" dirty="0">
              <a:latin typeface="Roboto Thin"/>
            </a:endParaRPr>
          </a:p>
        </p:txBody>
      </p:sp>
      <p:sp>
        <p:nvSpPr>
          <p:cNvPr id="8" name="45 Lágrima">
            <a:extLst>
              <a:ext uri="{FF2B5EF4-FFF2-40B4-BE49-F238E27FC236}">
                <a16:creationId xmlns:a16="http://schemas.microsoft.com/office/drawing/2014/main" id="{873C0B63-111E-2FA4-6AE3-F16CDBB85909}"/>
              </a:ext>
            </a:extLst>
          </p:cNvPr>
          <p:cNvSpPr/>
          <p:nvPr/>
        </p:nvSpPr>
        <p:spPr>
          <a:xfrm rot="5400000">
            <a:off x="4399216" y="1388428"/>
            <a:ext cx="1800225" cy="1800225"/>
          </a:xfrm>
          <a:prstGeom prst="teardrop">
            <a:avLst/>
          </a:prstGeom>
          <a:solidFill>
            <a:srgbClr val="1BAE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s-ES" dirty="0">
              <a:latin typeface="Roboto Thin"/>
            </a:endParaRPr>
          </a:p>
        </p:txBody>
      </p:sp>
      <p:sp>
        <p:nvSpPr>
          <p:cNvPr id="9" name="47 Lágrima">
            <a:extLst>
              <a:ext uri="{FF2B5EF4-FFF2-40B4-BE49-F238E27FC236}">
                <a16:creationId xmlns:a16="http://schemas.microsoft.com/office/drawing/2014/main" id="{A0F5F458-945B-034C-FBD5-3F35C9208BAB}"/>
              </a:ext>
            </a:extLst>
          </p:cNvPr>
          <p:cNvSpPr/>
          <p:nvPr/>
        </p:nvSpPr>
        <p:spPr>
          <a:xfrm rot="10800000">
            <a:off x="6322943" y="1393190"/>
            <a:ext cx="1800225" cy="1800225"/>
          </a:xfrm>
          <a:prstGeom prst="teardrop">
            <a:avLst/>
          </a:prstGeom>
          <a:solidFill>
            <a:srgbClr val="F6AA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s-ES" dirty="0">
              <a:latin typeface="Roboto Thin"/>
            </a:endParaRPr>
          </a:p>
        </p:txBody>
      </p:sp>
      <p:sp>
        <p:nvSpPr>
          <p:cNvPr id="11" name="38 CuadroTexto">
            <a:extLst>
              <a:ext uri="{FF2B5EF4-FFF2-40B4-BE49-F238E27FC236}">
                <a16:creationId xmlns:a16="http://schemas.microsoft.com/office/drawing/2014/main" id="{3F98A3F7-7D97-C5D3-8F9E-361ABB225A61}"/>
              </a:ext>
            </a:extLst>
          </p:cNvPr>
          <p:cNvSpPr txBox="1">
            <a:spLocks noChangeArrowheads="1"/>
          </p:cNvSpPr>
          <p:nvPr/>
        </p:nvSpPr>
        <p:spPr bwMode="auto">
          <a:xfrm>
            <a:off x="1182778" y="1829872"/>
            <a:ext cx="2387536" cy="830997"/>
          </a:xfrm>
          <a:prstGeom prst="rect">
            <a:avLst/>
          </a:prstGeom>
          <a:noFill/>
          <a:ln w="9525">
            <a:noFill/>
            <a:miter lim="800000"/>
            <a:headEnd/>
            <a:tailEnd/>
          </a:ln>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defRPr/>
            </a:pPr>
            <a:r>
              <a:rPr lang="es-ES" sz="1200" dirty="0"/>
              <a:t>El cargo de Rector que, al ser de elección y periodo fijo, lo provee el Consejo Superior Universitario mediante Acuerdo.</a:t>
            </a:r>
            <a:endParaRPr lang="en-US" sz="1050" b="1" dirty="0">
              <a:latin typeface="Roboto Thin"/>
            </a:endParaRPr>
          </a:p>
        </p:txBody>
      </p:sp>
      <p:sp>
        <p:nvSpPr>
          <p:cNvPr id="14" name="52 Lágrima">
            <a:extLst>
              <a:ext uri="{FF2B5EF4-FFF2-40B4-BE49-F238E27FC236}">
                <a16:creationId xmlns:a16="http://schemas.microsoft.com/office/drawing/2014/main" id="{4EC541F6-F818-1EF1-690B-B72952A5A72B}"/>
              </a:ext>
            </a:extLst>
          </p:cNvPr>
          <p:cNvSpPr/>
          <p:nvPr/>
        </p:nvSpPr>
        <p:spPr>
          <a:xfrm rot="5400000">
            <a:off x="4482479" y="1478915"/>
            <a:ext cx="1619250" cy="1619250"/>
          </a:xfrm>
          <a:prstGeom prst="teardrop">
            <a:avLst/>
          </a:prstGeom>
          <a:solidFill>
            <a:srgbClr val="1BAE9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s-ES" dirty="0">
              <a:latin typeface="Roboto Thin"/>
            </a:endParaRPr>
          </a:p>
        </p:txBody>
      </p:sp>
      <p:sp>
        <p:nvSpPr>
          <p:cNvPr id="15" name="53 Lágrima">
            <a:extLst>
              <a:ext uri="{FF2B5EF4-FFF2-40B4-BE49-F238E27FC236}">
                <a16:creationId xmlns:a16="http://schemas.microsoft.com/office/drawing/2014/main" id="{708F6EAF-0EA1-3670-9A8E-C529F3DE9F9B}"/>
              </a:ext>
            </a:extLst>
          </p:cNvPr>
          <p:cNvSpPr/>
          <p:nvPr/>
        </p:nvSpPr>
        <p:spPr>
          <a:xfrm rot="10800000">
            <a:off x="6351841" y="1483678"/>
            <a:ext cx="1619250" cy="1619250"/>
          </a:xfrm>
          <a:prstGeom prst="teardrop">
            <a:avLst/>
          </a:prstGeom>
          <a:solidFill>
            <a:srgbClr val="F6AA3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s-ES" dirty="0">
              <a:latin typeface="Roboto Thin"/>
            </a:endParaRPr>
          </a:p>
        </p:txBody>
      </p:sp>
      <p:sp>
        <p:nvSpPr>
          <p:cNvPr id="17" name="54 Lágrima">
            <a:extLst>
              <a:ext uri="{FF2B5EF4-FFF2-40B4-BE49-F238E27FC236}">
                <a16:creationId xmlns:a16="http://schemas.microsoft.com/office/drawing/2014/main" id="{E29FD1AD-EBF5-74ED-6A2A-188F5F55C687}"/>
              </a:ext>
            </a:extLst>
          </p:cNvPr>
          <p:cNvSpPr/>
          <p:nvPr/>
        </p:nvSpPr>
        <p:spPr>
          <a:xfrm>
            <a:off x="6165125" y="3423642"/>
            <a:ext cx="1992682" cy="1619250"/>
          </a:xfrm>
          <a:prstGeom prst="teardrop">
            <a:avLst/>
          </a:prstGeom>
          <a:solidFill>
            <a:srgbClr val="89A1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s-ES" sz="1200" b="1" dirty="0">
                <a:latin typeface="Arial" panose="020B0604020202020204" pitchFamily="34" charset="0"/>
                <a:cs typeface="Arial" panose="020B0604020202020204" pitchFamily="34" charset="0"/>
              </a:rPr>
              <a:t>Nombramiento Provisional</a:t>
            </a:r>
          </a:p>
        </p:txBody>
      </p:sp>
      <p:sp>
        <p:nvSpPr>
          <p:cNvPr id="18" name="55 Lágrima">
            <a:extLst>
              <a:ext uri="{FF2B5EF4-FFF2-40B4-BE49-F238E27FC236}">
                <a16:creationId xmlns:a16="http://schemas.microsoft.com/office/drawing/2014/main" id="{D581266C-4639-5890-F93D-B7A0C95679B6}"/>
              </a:ext>
            </a:extLst>
          </p:cNvPr>
          <p:cNvSpPr/>
          <p:nvPr/>
        </p:nvSpPr>
        <p:spPr>
          <a:xfrm>
            <a:off x="4361442" y="3341053"/>
            <a:ext cx="1790513" cy="1619250"/>
          </a:xfrm>
          <a:prstGeom prst="teardrop">
            <a:avLst/>
          </a:prstGeom>
          <a:solidFill>
            <a:srgbClr val="9F3D3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s-ES" sz="1200" b="1" dirty="0">
                <a:latin typeface="Arial" panose="020B0604020202020204" pitchFamily="34" charset="0"/>
                <a:cs typeface="Arial" panose="020B0604020202020204" pitchFamily="34" charset="0"/>
              </a:rPr>
              <a:t>Libre Nombramiento </a:t>
            </a:r>
          </a:p>
          <a:p>
            <a:pPr algn="ctr" eaLnBrk="1" fontAlgn="auto" hangingPunct="1">
              <a:spcBef>
                <a:spcPts val="0"/>
              </a:spcBef>
              <a:spcAft>
                <a:spcPts val="0"/>
              </a:spcAft>
              <a:defRPr/>
            </a:pPr>
            <a:r>
              <a:rPr lang="es-ES" sz="1200" b="1" dirty="0">
                <a:latin typeface="Arial" panose="020B0604020202020204" pitchFamily="34" charset="0"/>
                <a:cs typeface="Arial" panose="020B0604020202020204" pitchFamily="34" charset="0"/>
              </a:rPr>
              <a:t>y  Remoción</a:t>
            </a:r>
          </a:p>
        </p:txBody>
      </p:sp>
      <p:sp>
        <p:nvSpPr>
          <p:cNvPr id="19" name="Shape 400">
            <a:extLst>
              <a:ext uri="{FF2B5EF4-FFF2-40B4-BE49-F238E27FC236}">
                <a16:creationId xmlns:a16="http://schemas.microsoft.com/office/drawing/2014/main" id="{55BACC42-EEE5-6B18-5B18-BFAEAF32F455}"/>
              </a:ext>
            </a:extLst>
          </p:cNvPr>
          <p:cNvSpPr>
            <a:spLocks noChangeArrowheads="1"/>
          </p:cNvSpPr>
          <p:nvPr/>
        </p:nvSpPr>
        <p:spPr bwMode="auto">
          <a:xfrm>
            <a:off x="4572000" y="1901952"/>
            <a:ext cx="1409107" cy="913639"/>
          </a:xfrm>
          <a:custGeom>
            <a:avLst/>
            <a:gdLst>
              <a:gd name="T0" fmla="*/ 2147483646 w 16218"/>
              <a:gd name="T1" fmla="*/ 2147483646 h 14752"/>
              <a:gd name="T2" fmla="*/ 2147483646 w 16218"/>
              <a:gd name="T3" fmla="*/ 2147483646 h 14752"/>
              <a:gd name="T4" fmla="*/ 2147483646 w 16218"/>
              <a:gd name="T5" fmla="*/ 2147483646 h 14752"/>
              <a:gd name="T6" fmla="*/ 2147483646 w 16218"/>
              <a:gd name="T7" fmla="*/ 2147483646 h 14752"/>
              <a:gd name="T8" fmla="*/ 2147483646 w 16218"/>
              <a:gd name="T9" fmla="*/ 2147483646 h 14752"/>
              <a:gd name="T10" fmla="*/ 2147483646 w 16218"/>
              <a:gd name="T11" fmla="*/ 2147483646 h 14752"/>
              <a:gd name="T12" fmla="*/ 2147483646 w 16218"/>
              <a:gd name="T13" fmla="*/ 2147483646 h 14752"/>
              <a:gd name="T14" fmla="*/ 2147483646 w 16218"/>
              <a:gd name="T15" fmla="*/ 2147483646 h 14752"/>
              <a:gd name="T16" fmla="*/ 2147483646 w 16218"/>
              <a:gd name="T17" fmla="*/ 2147483646 h 14752"/>
              <a:gd name="T18" fmla="*/ 2147483646 w 16218"/>
              <a:gd name="T19" fmla="*/ 2147483646 h 14752"/>
              <a:gd name="T20" fmla="*/ 2147483646 w 16218"/>
              <a:gd name="T21" fmla="*/ 2147483646 h 14752"/>
              <a:gd name="T22" fmla="*/ 2147483646 w 16218"/>
              <a:gd name="T23" fmla="*/ 2147483646 h 14752"/>
              <a:gd name="T24" fmla="*/ 2147483646 w 16218"/>
              <a:gd name="T25" fmla="*/ 2147483646 h 14752"/>
              <a:gd name="T26" fmla="*/ 2147483646 w 16218"/>
              <a:gd name="T27" fmla="*/ 2147483646 h 14752"/>
              <a:gd name="T28" fmla="*/ 2147483646 w 16218"/>
              <a:gd name="T29" fmla="*/ 2147483646 h 14752"/>
              <a:gd name="T30" fmla="*/ 2147483646 w 16218"/>
              <a:gd name="T31" fmla="*/ 2147483646 h 14752"/>
              <a:gd name="T32" fmla="*/ 2147483646 w 16218"/>
              <a:gd name="T33" fmla="*/ 2147483646 h 14752"/>
              <a:gd name="T34" fmla="*/ 2147483646 w 16218"/>
              <a:gd name="T35" fmla="*/ 2147483646 h 14752"/>
              <a:gd name="T36" fmla="*/ 2147483646 w 16218"/>
              <a:gd name="T37" fmla="*/ 2147483646 h 14752"/>
              <a:gd name="T38" fmla="*/ 2147483646 w 16218"/>
              <a:gd name="T39" fmla="*/ 2147483646 h 14752"/>
              <a:gd name="T40" fmla="*/ 2147483646 w 16218"/>
              <a:gd name="T41" fmla="*/ 2147483646 h 14752"/>
              <a:gd name="T42" fmla="*/ 2147483646 w 16218"/>
              <a:gd name="T43" fmla="*/ 2147483646 h 14752"/>
              <a:gd name="T44" fmla="*/ 2147483646 w 16218"/>
              <a:gd name="T45" fmla="*/ 2147483646 h 14752"/>
              <a:gd name="T46" fmla="*/ 2147483646 w 16218"/>
              <a:gd name="T47" fmla="*/ 2147483646 h 14752"/>
              <a:gd name="T48" fmla="*/ 2147483646 w 16218"/>
              <a:gd name="T49" fmla="*/ 2147483646 h 14752"/>
              <a:gd name="T50" fmla="*/ 2147483646 w 16218"/>
              <a:gd name="T51" fmla="*/ 2147483646 h 14752"/>
              <a:gd name="T52" fmla="*/ 2147483646 w 16218"/>
              <a:gd name="T53" fmla="*/ 2147483646 h 14752"/>
              <a:gd name="T54" fmla="*/ 2147483646 w 16218"/>
              <a:gd name="T55" fmla="*/ 2147483646 h 14752"/>
              <a:gd name="T56" fmla="*/ 2147483646 w 16218"/>
              <a:gd name="T57" fmla="*/ 2147483646 h 14752"/>
              <a:gd name="T58" fmla="*/ 2147483646 w 16218"/>
              <a:gd name="T59" fmla="*/ 2147483646 h 14752"/>
              <a:gd name="T60" fmla="*/ 2147483646 w 16218"/>
              <a:gd name="T61" fmla="*/ 2147483646 h 14752"/>
              <a:gd name="T62" fmla="*/ 2147483646 w 16218"/>
              <a:gd name="T63" fmla="*/ 2147483646 h 14752"/>
              <a:gd name="T64" fmla="*/ 2147483646 w 16218"/>
              <a:gd name="T65" fmla="*/ 2147483646 h 14752"/>
              <a:gd name="T66" fmla="*/ 2147483646 w 16218"/>
              <a:gd name="T67" fmla="*/ 2147483646 h 14752"/>
              <a:gd name="T68" fmla="*/ 2147483646 w 16218"/>
              <a:gd name="T69" fmla="*/ 2147483646 h 14752"/>
              <a:gd name="T70" fmla="*/ 2147483646 w 16218"/>
              <a:gd name="T71" fmla="*/ 2147483646 h 14752"/>
              <a:gd name="T72" fmla="*/ 2147483646 w 16218"/>
              <a:gd name="T73" fmla="*/ 2147483646 h 14752"/>
              <a:gd name="T74" fmla="*/ 2147483646 w 16218"/>
              <a:gd name="T75" fmla="*/ 2147483646 h 14752"/>
              <a:gd name="T76" fmla="*/ 2147483646 w 16218"/>
              <a:gd name="T77" fmla="*/ 2147483646 h 14752"/>
              <a:gd name="T78" fmla="*/ 2147483646 w 16218"/>
              <a:gd name="T79" fmla="*/ 2147483646 h 14752"/>
              <a:gd name="T80" fmla="*/ 2147483646 w 16218"/>
              <a:gd name="T81" fmla="*/ 2147483646 h 14752"/>
              <a:gd name="T82" fmla="*/ 2147483646 w 16218"/>
              <a:gd name="T83" fmla="*/ 2147483646 h 14752"/>
              <a:gd name="T84" fmla="*/ 2147483646 w 16218"/>
              <a:gd name="T85" fmla="*/ 2147483646 h 14752"/>
              <a:gd name="T86" fmla="*/ 2147483646 w 16218"/>
              <a:gd name="T87" fmla="*/ 2147483646 h 14752"/>
              <a:gd name="T88" fmla="*/ 2147483646 w 16218"/>
              <a:gd name="T89" fmla="*/ 2147483646 h 14752"/>
              <a:gd name="T90" fmla="*/ 2147483646 w 16218"/>
              <a:gd name="T91" fmla="*/ 2147483646 h 14752"/>
              <a:gd name="T92" fmla="*/ 2147483646 w 16218"/>
              <a:gd name="T93" fmla="*/ 0 h 147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18"/>
              <a:gd name="T142" fmla="*/ 0 h 14752"/>
              <a:gd name="T143" fmla="*/ 16218 w 16218"/>
              <a:gd name="T144" fmla="*/ 14752 h 147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lnTo>
                  <a:pt x="7694"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r>
              <a:rPr lang="es-ES" b="1" dirty="0"/>
              <a:t>Empleo periodo fijo</a:t>
            </a:r>
          </a:p>
        </p:txBody>
      </p:sp>
      <p:sp>
        <p:nvSpPr>
          <p:cNvPr id="38" name="CuadroTexto 37">
            <a:extLst>
              <a:ext uri="{FF2B5EF4-FFF2-40B4-BE49-F238E27FC236}">
                <a16:creationId xmlns:a16="http://schemas.microsoft.com/office/drawing/2014/main" id="{3E944388-F04F-10D6-8BF9-2014A1BB08DD}"/>
              </a:ext>
            </a:extLst>
          </p:cNvPr>
          <p:cNvSpPr txBox="1"/>
          <p:nvPr/>
        </p:nvSpPr>
        <p:spPr>
          <a:xfrm>
            <a:off x="669925" y="3698825"/>
            <a:ext cx="3591248" cy="1384995"/>
          </a:xfrm>
          <a:prstGeom prst="rect">
            <a:avLst/>
          </a:prstGeom>
          <a:noFill/>
        </p:spPr>
        <p:txBody>
          <a:bodyPr wrap="square">
            <a:spAutoFit/>
          </a:bodyPr>
          <a:lstStyle/>
          <a:p>
            <a:pPr lvl="0" algn="just"/>
            <a:r>
              <a:rPr lang="es-ES" sz="1200" dirty="0">
                <a:latin typeface="Arial" panose="020B0604020202020204" pitchFamily="34" charset="0"/>
                <a:cs typeface="Arial" panose="020B0604020202020204" pitchFamily="34" charset="0"/>
              </a:rPr>
              <a:t>Son empleados de libre nombramiento y remoción de la Universidad Militar Nueva Granada, aquellos que corresponden al personal Directivo, Asesor, así como, algunos profesionales especializados – Jefes de División- que cumplan funciones de dirección, confianza, administración y manejo de recursos, fondos, valores o bienes, entro </a:t>
            </a:r>
            <a:r>
              <a:rPr lang="es-CO" sz="1200" dirty="0">
                <a:latin typeface="Arial" panose="020B0604020202020204" pitchFamily="34" charset="0"/>
                <a:cs typeface="Arial" panose="020B0604020202020204" pitchFamily="34" charset="0"/>
              </a:rPr>
              <a:t>otros.</a:t>
            </a:r>
            <a:endParaRPr lang="es-CO" sz="1200" dirty="0"/>
          </a:p>
        </p:txBody>
      </p:sp>
      <p:sp>
        <p:nvSpPr>
          <p:cNvPr id="39" name="Freeform 7">
            <a:extLst>
              <a:ext uri="{FF2B5EF4-FFF2-40B4-BE49-F238E27FC236}">
                <a16:creationId xmlns:a16="http://schemas.microsoft.com/office/drawing/2014/main" id="{E1D0C8EA-0142-E51A-8EB6-AECFB746E90C}"/>
              </a:ext>
            </a:extLst>
          </p:cNvPr>
          <p:cNvSpPr>
            <a:spLocks/>
          </p:cNvSpPr>
          <p:nvPr/>
        </p:nvSpPr>
        <p:spPr bwMode="auto">
          <a:xfrm>
            <a:off x="6473579" y="1692712"/>
            <a:ext cx="1497512" cy="1354137"/>
          </a:xfrm>
          <a:custGeom>
            <a:avLst/>
            <a:gdLst>
              <a:gd name="T0" fmla="*/ 985 w 1153"/>
              <a:gd name="T1" fmla="*/ 114 h 985"/>
              <a:gd name="T2" fmla="*/ 985 w 1153"/>
              <a:gd name="T3" fmla="*/ 114 h 985"/>
              <a:gd name="T4" fmla="*/ 1017 w 1153"/>
              <a:gd name="T5" fmla="*/ 242 h 985"/>
              <a:gd name="T6" fmla="*/ 1073 w 1153"/>
              <a:gd name="T7" fmla="*/ 462 h 985"/>
              <a:gd name="T8" fmla="*/ 1153 w 1153"/>
              <a:gd name="T9" fmla="*/ 763 h 985"/>
              <a:gd name="T10" fmla="*/ 180 w 1153"/>
              <a:gd name="T11" fmla="*/ 985 h 985"/>
              <a:gd name="T12" fmla="*/ 180 w 1153"/>
              <a:gd name="T13" fmla="*/ 985 h 985"/>
              <a:gd name="T14" fmla="*/ 104 w 1153"/>
              <a:gd name="T15" fmla="*/ 693 h 985"/>
              <a:gd name="T16" fmla="*/ 48 w 1153"/>
              <a:gd name="T17" fmla="*/ 478 h 985"/>
              <a:gd name="T18" fmla="*/ 16 w 1153"/>
              <a:gd name="T19" fmla="*/ 348 h 985"/>
              <a:gd name="T20" fmla="*/ 16 w 1153"/>
              <a:gd name="T21" fmla="*/ 348 h 985"/>
              <a:gd name="T22" fmla="*/ 6 w 1153"/>
              <a:gd name="T23" fmla="*/ 296 h 985"/>
              <a:gd name="T24" fmla="*/ 2 w 1153"/>
              <a:gd name="T25" fmla="*/ 252 h 985"/>
              <a:gd name="T26" fmla="*/ 0 w 1153"/>
              <a:gd name="T27" fmla="*/ 210 h 985"/>
              <a:gd name="T28" fmla="*/ 965 w 1153"/>
              <a:gd name="T29" fmla="*/ 0 h 985"/>
              <a:gd name="T30" fmla="*/ 965 w 1153"/>
              <a:gd name="T31" fmla="*/ 0 h 985"/>
              <a:gd name="T32" fmla="*/ 971 w 1153"/>
              <a:gd name="T33" fmla="*/ 36 h 985"/>
              <a:gd name="T34" fmla="*/ 977 w 1153"/>
              <a:gd name="T35" fmla="*/ 72 h 985"/>
              <a:gd name="T36" fmla="*/ 985 w 1153"/>
              <a:gd name="T37" fmla="*/ 114 h 985"/>
              <a:gd name="T38" fmla="*/ 985 w 1153"/>
              <a:gd name="T39" fmla="*/ 114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3"/>
              <a:gd name="T61" fmla="*/ 0 h 985"/>
              <a:gd name="T62" fmla="*/ 1153 w 1153"/>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3" h="985">
                <a:moveTo>
                  <a:pt x="985" y="114"/>
                </a:moveTo>
                <a:lnTo>
                  <a:pt x="985" y="114"/>
                </a:lnTo>
                <a:lnTo>
                  <a:pt x="1017" y="242"/>
                </a:lnTo>
                <a:lnTo>
                  <a:pt x="1073" y="462"/>
                </a:lnTo>
                <a:lnTo>
                  <a:pt x="1153" y="763"/>
                </a:lnTo>
                <a:lnTo>
                  <a:pt x="180" y="985"/>
                </a:lnTo>
                <a:lnTo>
                  <a:pt x="104" y="693"/>
                </a:lnTo>
                <a:lnTo>
                  <a:pt x="48" y="478"/>
                </a:lnTo>
                <a:lnTo>
                  <a:pt x="16" y="348"/>
                </a:lnTo>
                <a:lnTo>
                  <a:pt x="6" y="296"/>
                </a:lnTo>
                <a:lnTo>
                  <a:pt x="2" y="252"/>
                </a:lnTo>
                <a:lnTo>
                  <a:pt x="0" y="210"/>
                </a:lnTo>
                <a:lnTo>
                  <a:pt x="965" y="0"/>
                </a:lnTo>
                <a:lnTo>
                  <a:pt x="971" y="36"/>
                </a:lnTo>
                <a:lnTo>
                  <a:pt x="977" y="72"/>
                </a:lnTo>
                <a:lnTo>
                  <a:pt x="985" y="114"/>
                </a:lnTo>
                <a:close/>
              </a:path>
            </a:pathLst>
          </a:custGeom>
          <a:solidFill>
            <a:schemeClr val="bg1">
              <a:lumMod val="95000"/>
            </a:schemeClr>
          </a:solidFill>
          <a:ln w="9525">
            <a:noFill/>
            <a:round/>
            <a:headEnd/>
            <a:tailEnd/>
          </a:ln>
          <a:effectLst>
            <a:outerShdw blurRad="63500" dist="38100" dir="5400000" algn="t" rotWithShape="0">
              <a:srgbClr val="000000">
                <a:alpha val="39999"/>
              </a:srgbClr>
            </a:outerShdw>
          </a:effectLst>
        </p:spPr>
        <p:txBody>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fontAlgn="auto" hangingPunct="1">
              <a:spcBef>
                <a:spcPts val="0"/>
              </a:spcBef>
              <a:spcAft>
                <a:spcPts val="0"/>
              </a:spcAft>
              <a:defRPr/>
            </a:pPr>
            <a:endParaRPr lang="en-US" sz="1600" b="1" dirty="0">
              <a:latin typeface="Roboto Thin"/>
              <a:ea typeface="ＭＳ Ｐゴシック" pitchFamily="-112" charset="-128"/>
              <a:cs typeface="+mn-cs"/>
            </a:endParaRPr>
          </a:p>
          <a:p>
            <a:pPr algn="ctr" eaLnBrk="1" fontAlgn="auto" hangingPunct="1">
              <a:spcBef>
                <a:spcPts val="0"/>
              </a:spcBef>
              <a:spcAft>
                <a:spcPts val="0"/>
              </a:spcAft>
              <a:defRPr/>
            </a:pPr>
            <a:r>
              <a:rPr lang="en-US" sz="1600" b="1" dirty="0">
                <a:ea typeface="ＭＳ Ｐゴシック" pitchFamily="-112" charset="-128"/>
              </a:rPr>
              <a:t>Trabajadores </a:t>
            </a:r>
          </a:p>
          <a:p>
            <a:pPr algn="ctr" eaLnBrk="1" fontAlgn="auto" hangingPunct="1">
              <a:spcBef>
                <a:spcPts val="0"/>
              </a:spcBef>
              <a:spcAft>
                <a:spcPts val="0"/>
              </a:spcAft>
              <a:defRPr/>
            </a:pPr>
            <a:r>
              <a:rPr lang="en-US" sz="1600" b="1" dirty="0">
                <a:ea typeface="ＭＳ Ｐゴシック" pitchFamily="-112" charset="-128"/>
              </a:rPr>
              <a:t>Oficiales</a:t>
            </a:r>
          </a:p>
        </p:txBody>
      </p:sp>
      <p:sp>
        <p:nvSpPr>
          <p:cNvPr id="41" name="CuadroTexto 40">
            <a:extLst>
              <a:ext uri="{FF2B5EF4-FFF2-40B4-BE49-F238E27FC236}">
                <a16:creationId xmlns:a16="http://schemas.microsoft.com/office/drawing/2014/main" id="{40F8604C-2BBA-4EF1-E71C-CAF908D43D21}"/>
              </a:ext>
            </a:extLst>
          </p:cNvPr>
          <p:cNvSpPr txBox="1"/>
          <p:nvPr/>
        </p:nvSpPr>
        <p:spPr>
          <a:xfrm>
            <a:off x="8244906" y="1549471"/>
            <a:ext cx="3358829" cy="1938992"/>
          </a:xfrm>
          <a:prstGeom prst="rect">
            <a:avLst/>
          </a:prstGeom>
          <a:noFill/>
        </p:spPr>
        <p:txBody>
          <a:bodyPr wrap="square">
            <a:spAutoFit/>
          </a:bodyPr>
          <a:lstStyle/>
          <a:p>
            <a:pPr lvl="0" algn="just"/>
            <a:r>
              <a:rPr lang="es-ES" sz="1200" dirty="0">
                <a:latin typeface="Arial" panose="020B0604020202020204" pitchFamily="34" charset="0"/>
                <a:cs typeface="Arial" panose="020B0604020202020204" pitchFamily="34" charset="0"/>
              </a:rPr>
              <a:t>Son Trabajadores Oficiales de la Universidad Militar Nueva Granada, aquellas personas naturales que prestan sus servicios en actividades o labores de construcción, sostenimiento de obras de aseo, mantenimiento, servicios varios, adecuación, y/o actividades previstas en su </a:t>
            </a:r>
            <a:r>
              <a:rPr lang="es-CO" sz="1200" dirty="0">
                <a:latin typeface="Arial" panose="020B0604020202020204" pitchFamily="34" charset="0"/>
                <a:cs typeface="Arial" panose="020B0604020202020204" pitchFamily="34" charset="0"/>
              </a:rPr>
              <a:t>respectivo objeto contractual, por necesidades del servicio o funciones </a:t>
            </a:r>
            <a:r>
              <a:rPr lang="es-ES" sz="1200" dirty="0">
                <a:latin typeface="Arial" panose="020B0604020202020204" pitchFamily="34" charset="0"/>
                <a:cs typeface="Arial" panose="020B0604020202020204" pitchFamily="34" charset="0"/>
              </a:rPr>
              <a:t>sustantivas en cumplimiento de la gestión administrativa.</a:t>
            </a:r>
            <a:endParaRPr lang="es-CO" sz="1200" dirty="0"/>
          </a:p>
        </p:txBody>
      </p:sp>
      <p:sp>
        <p:nvSpPr>
          <p:cNvPr id="44" name="CuadroTexto 43">
            <a:extLst>
              <a:ext uri="{FF2B5EF4-FFF2-40B4-BE49-F238E27FC236}">
                <a16:creationId xmlns:a16="http://schemas.microsoft.com/office/drawing/2014/main" id="{2AF054A2-5199-D143-8782-B7417CC0387B}"/>
              </a:ext>
            </a:extLst>
          </p:cNvPr>
          <p:cNvSpPr txBox="1"/>
          <p:nvPr/>
        </p:nvSpPr>
        <p:spPr>
          <a:xfrm>
            <a:off x="8123168" y="4606766"/>
            <a:ext cx="4090416" cy="954107"/>
          </a:xfrm>
          <a:prstGeom prst="rect">
            <a:avLst/>
          </a:prstGeom>
          <a:noFill/>
        </p:spPr>
        <p:txBody>
          <a:bodyPr wrap="square">
            <a:spAutoFit/>
          </a:bodyPr>
          <a:lstStyle/>
          <a:p>
            <a:pPr lvl="0"/>
            <a:r>
              <a:rPr lang="es-ES" sz="1400" b="0" dirty="0">
                <a:solidFill>
                  <a:schemeClr val="tx1"/>
                </a:solidFill>
              </a:rPr>
              <a:t>Tendrá carácter provisional cuando no se hubiere podido encargar personal de carrera y se haga la provisión con personal no </a:t>
            </a:r>
            <a:r>
              <a:rPr lang="es-CO" sz="1400" b="0" dirty="0">
                <a:solidFill>
                  <a:schemeClr val="tx1"/>
                </a:solidFill>
              </a:rPr>
              <a:t>seleccionado, mediante concurso de méritos.</a:t>
            </a:r>
            <a:endParaRPr lang="es-CO" sz="1400" dirty="0"/>
          </a:p>
        </p:txBody>
      </p:sp>
    </p:spTree>
    <p:extLst>
      <p:ext uri="{BB962C8B-B14F-4D97-AF65-F5344CB8AC3E}">
        <p14:creationId xmlns:p14="http://schemas.microsoft.com/office/powerpoint/2010/main" val="175043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ítulo 1">
            <a:extLst>
              <a:ext uri="{FF2B5EF4-FFF2-40B4-BE49-F238E27FC236}">
                <a16:creationId xmlns:a16="http://schemas.microsoft.com/office/drawing/2014/main" id="{FFA8E956-C2CE-3D85-145F-4E4454B9A669}"/>
              </a:ext>
            </a:extLst>
          </p:cNvPr>
          <p:cNvSpPr>
            <a:spLocks noGrp="1"/>
          </p:cNvSpPr>
          <p:nvPr>
            <p:ph type="title"/>
          </p:nvPr>
        </p:nvSpPr>
        <p:spPr>
          <a:xfrm>
            <a:off x="3101813" y="514835"/>
            <a:ext cx="7636475" cy="648128"/>
          </a:xfrm>
        </p:spPr>
        <p:txBody>
          <a:bodyPr>
            <a:normAutofit/>
          </a:bodyPr>
          <a:lstStyle/>
          <a:p>
            <a:pPr algn="ctr"/>
            <a:r>
              <a:rPr lang="es-CO" sz="2000" b="1" dirty="0">
                <a:solidFill>
                  <a:schemeClr val="accent1">
                    <a:lumMod val="50000"/>
                  </a:schemeClr>
                </a:solidFill>
                <a:latin typeface="Arial" panose="020B0604020202020204" pitchFamily="34" charset="0"/>
                <a:cs typeface="Arial" panose="020B0604020202020204" pitchFamily="34" charset="0"/>
              </a:rPr>
              <a:t>Marco Conceptual</a:t>
            </a:r>
          </a:p>
        </p:txBody>
      </p:sp>
      <p:sp>
        <p:nvSpPr>
          <p:cNvPr id="13" name="Rectangle 43">
            <a:extLst>
              <a:ext uri="{FF2B5EF4-FFF2-40B4-BE49-F238E27FC236}">
                <a16:creationId xmlns:a16="http://schemas.microsoft.com/office/drawing/2014/main" id="{D67870FE-141F-7118-5C5C-1B9511EDDEF0}"/>
              </a:ext>
            </a:extLst>
          </p:cNvPr>
          <p:cNvSpPr/>
          <p:nvPr/>
        </p:nvSpPr>
        <p:spPr>
          <a:xfrm>
            <a:off x="3958627" y="1591668"/>
            <a:ext cx="3681003" cy="1815882"/>
          </a:xfrm>
          <a:prstGeom prst="rect">
            <a:avLst/>
          </a:prstGeom>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lgn="just"/>
            <a:r>
              <a:rPr lang="es-ES" sz="1400" dirty="0"/>
              <a:t>En el caso de vacancia definitiva de un empleo de carrera, el Rector de la Universidad Militar podrá nombrar en encargo a empleados de carrera, siempre que reúnan los requisitos exigidos para el desempeño del empleo y que hayan alcanzado la calificación exigida en la </a:t>
            </a:r>
            <a:r>
              <a:rPr lang="es-CO" sz="1400" dirty="0"/>
              <a:t>evaluación del desempeño laboral</a:t>
            </a:r>
          </a:p>
        </p:txBody>
      </p:sp>
      <p:sp>
        <p:nvSpPr>
          <p:cNvPr id="25" name="Freeform 425">
            <a:extLst>
              <a:ext uri="{FF2B5EF4-FFF2-40B4-BE49-F238E27FC236}">
                <a16:creationId xmlns:a16="http://schemas.microsoft.com/office/drawing/2014/main" id="{DF754252-90BD-CEE4-A3C2-F060778C211C}"/>
              </a:ext>
            </a:extLst>
          </p:cNvPr>
          <p:cNvSpPr/>
          <p:nvPr/>
        </p:nvSpPr>
        <p:spPr>
          <a:xfrm>
            <a:off x="5998711" y="5155238"/>
            <a:ext cx="720000" cy="648000"/>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713232" eaLnBrk="1" fontAlgn="auto" hangingPunct="1">
              <a:spcBef>
                <a:spcPts val="0"/>
              </a:spcBef>
              <a:spcAft>
                <a:spcPts val="0"/>
              </a:spcAft>
              <a:defRPr/>
            </a:pPr>
            <a:endParaRPr lang="en-US" sz="1350"/>
          </a:p>
        </p:txBody>
      </p:sp>
      <p:grpSp>
        <p:nvGrpSpPr>
          <p:cNvPr id="34" name="Grupo 33">
            <a:extLst>
              <a:ext uri="{FF2B5EF4-FFF2-40B4-BE49-F238E27FC236}">
                <a16:creationId xmlns:a16="http://schemas.microsoft.com/office/drawing/2014/main" id="{A35DEEE5-6586-CBD3-42A1-C876ECBD771A}"/>
              </a:ext>
            </a:extLst>
          </p:cNvPr>
          <p:cNvGrpSpPr/>
          <p:nvPr/>
        </p:nvGrpSpPr>
        <p:grpSpPr>
          <a:xfrm>
            <a:off x="1235145" y="1162963"/>
            <a:ext cx="2592288" cy="2839531"/>
            <a:chOff x="1619672" y="1915106"/>
            <a:chExt cx="2592288" cy="2839531"/>
          </a:xfrm>
        </p:grpSpPr>
        <p:sp>
          <p:nvSpPr>
            <p:cNvPr id="35" name="Rectángulo 34">
              <a:extLst>
                <a:ext uri="{FF2B5EF4-FFF2-40B4-BE49-F238E27FC236}">
                  <a16:creationId xmlns:a16="http://schemas.microsoft.com/office/drawing/2014/main" id="{7C9419BA-D7F0-3C2E-91D1-D98A1216F6FC}"/>
                </a:ext>
              </a:extLst>
            </p:cNvPr>
            <p:cNvSpPr/>
            <p:nvPr/>
          </p:nvSpPr>
          <p:spPr>
            <a:xfrm>
              <a:off x="1619672" y="1916832"/>
              <a:ext cx="2592288" cy="2837805"/>
            </a:xfrm>
            <a:prstGeom prst="rect">
              <a:avLst/>
            </a:prstGeom>
            <a:solidFill>
              <a:srgbClr val="9F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s-ES" dirty="0"/>
                <a:t>Nombramiento en Encargo</a:t>
              </a:r>
            </a:p>
          </p:txBody>
        </p:sp>
        <p:grpSp>
          <p:nvGrpSpPr>
            <p:cNvPr id="36" name="Grupo 35">
              <a:extLst>
                <a:ext uri="{FF2B5EF4-FFF2-40B4-BE49-F238E27FC236}">
                  <a16:creationId xmlns:a16="http://schemas.microsoft.com/office/drawing/2014/main" id="{AA2B3133-A1C4-9948-759B-8BBA36A97A60}"/>
                </a:ext>
              </a:extLst>
            </p:cNvPr>
            <p:cNvGrpSpPr/>
            <p:nvPr/>
          </p:nvGrpSpPr>
          <p:grpSpPr>
            <a:xfrm>
              <a:off x="1790778" y="1915106"/>
              <a:ext cx="2277166" cy="433774"/>
              <a:chOff x="1790778" y="1915106"/>
              <a:chExt cx="2277166" cy="433774"/>
            </a:xfrm>
          </p:grpSpPr>
          <p:grpSp>
            <p:nvGrpSpPr>
              <p:cNvPr id="37" name="Grupo 36">
                <a:extLst>
                  <a:ext uri="{FF2B5EF4-FFF2-40B4-BE49-F238E27FC236}">
                    <a16:creationId xmlns:a16="http://schemas.microsoft.com/office/drawing/2014/main" id="{941BD4CB-294D-1180-4A26-5503A149BD91}"/>
                  </a:ext>
                </a:extLst>
              </p:cNvPr>
              <p:cNvGrpSpPr/>
              <p:nvPr/>
            </p:nvGrpSpPr>
            <p:grpSpPr>
              <a:xfrm>
                <a:off x="1790778" y="1915106"/>
                <a:ext cx="270198" cy="433774"/>
                <a:chOff x="1835696" y="1915106"/>
                <a:chExt cx="270198" cy="433774"/>
              </a:xfrm>
            </p:grpSpPr>
            <p:sp>
              <p:nvSpPr>
                <p:cNvPr id="57" name="Rectángulo redondeado 2">
                  <a:extLst>
                    <a:ext uri="{FF2B5EF4-FFF2-40B4-BE49-F238E27FC236}">
                      <a16:creationId xmlns:a16="http://schemas.microsoft.com/office/drawing/2014/main" id="{EC7D5882-193A-E64B-76B0-C912332B76C5}"/>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58" name="Rectángulo 57">
                  <a:extLst>
                    <a:ext uri="{FF2B5EF4-FFF2-40B4-BE49-F238E27FC236}">
                      <a16:creationId xmlns:a16="http://schemas.microsoft.com/office/drawing/2014/main" id="{09B1AC03-D96F-D217-AC10-2AD841AB7816}"/>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40" name="Grupo 39">
                <a:extLst>
                  <a:ext uri="{FF2B5EF4-FFF2-40B4-BE49-F238E27FC236}">
                    <a16:creationId xmlns:a16="http://schemas.microsoft.com/office/drawing/2014/main" id="{874F7D4F-8EBA-C046-16E5-2FCEE65C0BB4}"/>
                  </a:ext>
                </a:extLst>
              </p:cNvPr>
              <p:cNvGrpSpPr/>
              <p:nvPr/>
            </p:nvGrpSpPr>
            <p:grpSpPr>
              <a:xfrm>
                <a:off x="2192172" y="1915106"/>
                <a:ext cx="270198" cy="433774"/>
                <a:chOff x="1835696" y="1915106"/>
                <a:chExt cx="270198" cy="433774"/>
              </a:xfrm>
            </p:grpSpPr>
            <p:sp>
              <p:nvSpPr>
                <p:cNvPr id="55" name="Rectángulo redondeado 10">
                  <a:extLst>
                    <a:ext uri="{FF2B5EF4-FFF2-40B4-BE49-F238E27FC236}">
                      <a16:creationId xmlns:a16="http://schemas.microsoft.com/office/drawing/2014/main" id="{45DF7E2E-2C05-D284-48F5-9B03C3FBF98E}"/>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56" name="Rectángulo 55">
                  <a:extLst>
                    <a:ext uri="{FF2B5EF4-FFF2-40B4-BE49-F238E27FC236}">
                      <a16:creationId xmlns:a16="http://schemas.microsoft.com/office/drawing/2014/main" id="{D088D12E-B69D-2F9C-A39B-8142A17B5478}"/>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42" name="Grupo 41">
                <a:extLst>
                  <a:ext uri="{FF2B5EF4-FFF2-40B4-BE49-F238E27FC236}">
                    <a16:creationId xmlns:a16="http://schemas.microsoft.com/office/drawing/2014/main" id="{BD491D25-CF68-94A6-C30D-3933838105AB}"/>
                  </a:ext>
                </a:extLst>
              </p:cNvPr>
              <p:cNvGrpSpPr/>
              <p:nvPr/>
            </p:nvGrpSpPr>
            <p:grpSpPr>
              <a:xfrm>
                <a:off x="2593566" y="1915106"/>
                <a:ext cx="270198" cy="433774"/>
                <a:chOff x="1835696" y="1915106"/>
                <a:chExt cx="270198" cy="433774"/>
              </a:xfrm>
            </p:grpSpPr>
            <p:sp>
              <p:nvSpPr>
                <p:cNvPr id="53" name="Rectángulo redondeado 13">
                  <a:extLst>
                    <a:ext uri="{FF2B5EF4-FFF2-40B4-BE49-F238E27FC236}">
                      <a16:creationId xmlns:a16="http://schemas.microsoft.com/office/drawing/2014/main" id="{B7A4FA2C-7A5D-F608-D573-5155F8D0D4E9}"/>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54" name="Rectángulo 53">
                  <a:extLst>
                    <a:ext uri="{FF2B5EF4-FFF2-40B4-BE49-F238E27FC236}">
                      <a16:creationId xmlns:a16="http://schemas.microsoft.com/office/drawing/2014/main" id="{B81C7C29-41D6-214D-AFA1-F5B9249CDDEE}"/>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43" name="Grupo 42">
                <a:extLst>
                  <a:ext uri="{FF2B5EF4-FFF2-40B4-BE49-F238E27FC236}">
                    <a16:creationId xmlns:a16="http://schemas.microsoft.com/office/drawing/2014/main" id="{DC5F6582-2C9C-CF93-4A57-18CA143F3C26}"/>
                  </a:ext>
                </a:extLst>
              </p:cNvPr>
              <p:cNvGrpSpPr/>
              <p:nvPr/>
            </p:nvGrpSpPr>
            <p:grpSpPr>
              <a:xfrm>
                <a:off x="2994960" y="1915106"/>
                <a:ext cx="270198" cy="433774"/>
                <a:chOff x="1835696" y="1915106"/>
                <a:chExt cx="270198" cy="433774"/>
              </a:xfrm>
            </p:grpSpPr>
            <p:sp>
              <p:nvSpPr>
                <p:cNvPr id="51" name="Rectángulo redondeado 16">
                  <a:extLst>
                    <a:ext uri="{FF2B5EF4-FFF2-40B4-BE49-F238E27FC236}">
                      <a16:creationId xmlns:a16="http://schemas.microsoft.com/office/drawing/2014/main" id="{E759C6BA-5E79-65EA-9C43-A15207C9469B}"/>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52" name="Rectángulo 51">
                  <a:extLst>
                    <a:ext uri="{FF2B5EF4-FFF2-40B4-BE49-F238E27FC236}">
                      <a16:creationId xmlns:a16="http://schemas.microsoft.com/office/drawing/2014/main" id="{6C9F44F6-9F8A-77B3-9315-F0311EB3610A}"/>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45" name="Grupo 44">
                <a:extLst>
                  <a:ext uri="{FF2B5EF4-FFF2-40B4-BE49-F238E27FC236}">
                    <a16:creationId xmlns:a16="http://schemas.microsoft.com/office/drawing/2014/main" id="{F0319060-3A08-1406-378F-27471E8ACEBF}"/>
                  </a:ext>
                </a:extLst>
              </p:cNvPr>
              <p:cNvGrpSpPr/>
              <p:nvPr/>
            </p:nvGrpSpPr>
            <p:grpSpPr>
              <a:xfrm>
                <a:off x="3396354" y="1915106"/>
                <a:ext cx="270198" cy="433774"/>
                <a:chOff x="1835696" y="1915106"/>
                <a:chExt cx="270198" cy="433774"/>
              </a:xfrm>
            </p:grpSpPr>
            <p:sp>
              <p:nvSpPr>
                <p:cNvPr id="49" name="Rectángulo redondeado 19">
                  <a:extLst>
                    <a:ext uri="{FF2B5EF4-FFF2-40B4-BE49-F238E27FC236}">
                      <a16:creationId xmlns:a16="http://schemas.microsoft.com/office/drawing/2014/main" id="{6E323CE8-094D-5EDF-9F24-6371AA55F8B7}"/>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50" name="Rectángulo 49">
                  <a:extLst>
                    <a:ext uri="{FF2B5EF4-FFF2-40B4-BE49-F238E27FC236}">
                      <a16:creationId xmlns:a16="http://schemas.microsoft.com/office/drawing/2014/main" id="{3FD33AC1-057D-A690-2D0C-10798BBE28F8}"/>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46" name="Grupo 45">
                <a:extLst>
                  <a:ext uri="{FF2B5EF4-FFF2-40B4-BE49-F238E27FC236}">
                    <a16:creationId xmlns:a16="http://schemas.microsoft.com/office/drawing/2014/main" id="{C64ECB55-D308-1E5E-20C1-BE05DF98B502}"/>
                  </a:ext>
                </a:extLst>
              </p:cNvPr>
              <p:cNvGrpSpPr/>
              <p:nvPr/>
            </p:nvGrpSpPr>
            <p:grpSpPr>
              <a:xfrm>
                <a:off x="3797746" y="1915106"/>
                <a:ext cx="270198" cy="433774"/>
                <a:chOff x="1835696" y="1915106"/>
                <a:chExt cx="270198" cy="433774"/>
              </a:xfrm>
            </p:grpSpPr>
            <p:sp>
              <p:nvSpPr>
                <p:cNvPr id="47" name="Rectángulo redondeado 22">
                  <a:extLst>
                    <a:ext uri="{FF2B5EF4-FFF2-40B4-BE49-F238E27FC236}">
                      <a16:creationId xmlns:a16="http://schemas.microsoft.com/office/drawing/2014/main" id="{885A0462-DA81-1486-13FF-AF9074D1A29D}"/>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48" name="Rectángulo 47">
                  <a:extLst>
                    <a:ext uri="{FF2B5EF4-FFF2-40B4-BE49-F238E27FC236}">
                      <a16:creationId xmlns:a16="http://schemas.microsoft.com/office/drawing/2014/main" id="{B1DADD57-36CC-7A24-7AA1-616B683EB1DA}"/>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grpSp>
      <p:grpSp>
        <p:nvGrpSpPr>
          <p:cNvPr id="68" name="Grupo 67">
            <a:extLst>
              <a:ext uri="{FF2B5EF4-FFF2-40B4-BE49-F238E27FC236}">
                <a16:creationId xmlns:a16="http://schemas.microsoft.com/office/drawing/2014/main" id="{E7797422-E99A-CCBD-96B5-54CCF53A9A23}"/>
              </a:ext>
            </a:extLst>
          </p:cNvPr>
          <p:cNvGrpSpPr/>
          <p:nvPr/>
        </p:nvGrpSpPr>
        <p:grpSpPr>
          <a:xfrm>
            <a:off x="8704344" y="3472501"/>
            <a:ext cx="2592288" cy="2839531"/>
            <a:chOff x="1619672" y="1915106"/>
            <a:chExt cx="2592288" cy="2839531"/>
          </a:xfrm>
        </p:grpSpPr>
        <p:sp>
          <p:nvSpPr>
            <p:cNvPr id="69" name="Rectángulo 68">
              <a:extLst>
                <a:ext uri="{FF2B5EF4-FFF2-40B4-BE49-F238E27FC236}">
                  <a16:creationId xmlns:a16="http://schemas.microsoft.com/office/drawing/2014/main" id="{23E452D9-C8F4-5296-A12B-B433B65E30C5}"/>
                </a:ext>
              </a:extLst>
            </p:cNvPr>
            <p:cNvSpPr/>
            <p:nvPr/>
          </p:nvSpPr>
          <p:spPr>
            <a:xfrm>
              <a:off x="1619672" y="1916832"/>
              <a:ext cx="2592288" cy="2837805"/>
            </a:xfrm>
            <a:prstGeom prst="rect">
              <a:avLst/>
            </a:prstGeom>
            <a:solidFill>
              <a:srgbClr val="89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dirty="0"/>
            </a:p>
            <a:p>
              <a:pPr algn="ctr"/>
              <a:r>
                <a:rPr lang="es-ES" dirty="0"/>
                <a:t>Empleos de Carrera Administrativa</a:t>
              </a:r>
            </a:p>
          </p:txBody>
        </p:sp>
        <p:grpSp>
          <p:nvGrpSpPr>
            <p:cNvPr id="70" name="Grupo 69">
              <a:extLst>
                <a:ext uri="{FF2B5EF4-FFF2-40B4-BE49-F238E27FC236}">
                  <a16:creationId xmlns:a16="http://schemas.microsoft.com/office/drawing/2014/main" id="{A3AF89BC-37DF-4226-2DE0-7773E4901E0B}"/>
                </a:ext>
              </a:extLst>
            </p:cNvPr>
            <p:cNvGrpSpPr/>
            <p:nvPr/>
          </p:nvGrpSpPr>
          <p:grpSpPr>
            <a:xfrm>
              <a:off x="1790778" y="1915106"/>
              <a:ext cx="2277166" cy="433774"/>
              <a:chOff x="1790778" y="1915106"/>
              <a:chExt cx="2277166" cy="433774"/>
            </a:xfrm>
          </p:grpSpPr>
          <p:grpSp>
            <p:nvGrpSpPr>
              <p:cNvPr id="71" name="Grupo 70">
                <a:extLst>
                  <a:ext uri="{FF2B5EF4-FFF2-40B4-BE49-F238E27FC236}">
                    <a16:creationId xmlns:a16="http://schemas.microsoft.com/office/drawing/2014/main" id="{EB29E4F9-6CD9-6F4B-01D4-3AF6FD4A1BD5}"/>
                  </a:ext>
                </a:extLst>
              </p:cNvPr>
              <p:cNvGrpSpPr/>
              <p:nvPr/>
            </p:nvGrpSpPr>
            <p:grpSpPr>
              <a:xfrm>
                <a:off x="1790778" y="1915106"/>
                <a:ext cx="270198" cy="433774"/>
                <a:chOff x="1835696" y="1915106"/>
                <a:chExt cx="270198" cy="433774"/>
              </a:xfrm>
            </p:grpSpPr>
            <p:sp>
              <p:nvSpPr>
                <p:cNvPr id="87" name="Rectángulo redondeado 156">
                  <a:extLst>
                    <a:ext uri="{FF2B5EF4-FFF2-40B4-BE49-F238E27FC236}">
                      <a16:creationId xmlns:a16="http://schemas.microsoft.com/office/drawing/2014/main" id="{8B9E8482-30DA-D812-6341-D83C600896A9}"/>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88" name="Rectángulo 87">
                  <a:extLst>
                    <a:ext uri="{FF2B5EF4-FFF2-40B4-BE49-F238E27FC236}">
                      <a16:creationId xmlns:a16="http://schemas.microsoft.com/office/drawing/2014/main" id="{B2627A86-616A-CCB7-B5C0-6D041E490A08}"/>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72" name="Grupo 71">
                <a:extLst>
                  <a:ext uri="{FF2B5EF4-FFF2-40B4-BE49-F238E27FC236}">
                    <a16:creationId xmlns:a16="http://schemas.microsoft.com/office/drawing/2014/main" id="{C87D6D0E-043B-60A7-AFD0-DA641B9A9DA5}"/>
                  </a:ext>
                </a:extLst>
              </p:cNvPr>
              <p:cNvGrpSpPr/>
              <p:nvPr/>
            </p:nvGrpSpPr>
            <p:grpSpPr>
              <a:xfrm>
                <a:off x="2192172" y="1915106"/>
                <a:ext cx="270198" cy="433774"/>
                <a:chOff x="1835696" y="1915106"/>
                <a:chExt cx="270198" cy="433774"/>
              </a:xfrm>
            </p:grpSpPr>
            <p:sp>
              <p:nvSpPr>
                <p:cNvPr id="85" name="Rectángulo redondeado 154">
                  <a:extLst>
                    <a:ext uri="{FF2B5EF4-FFF2-40B4-BE49-F238E27FC236}">
                      <a16:creationId xmlns:a16="http://schemas.microsoft.com/office/drawing/2014/main" id="{75ED1A35-50BA-3D54-D268-A14252B5018F}"/>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86" name="Rectángulo 85">
                  <a:extLst>
                    <a:ext uri="{FF2B5EF4-FFF2-40B4-BE49-F238E27FC236}">
                      <a16:creationId xmlns:a16="http://schemas.microsoft.com/office/drawing/2014/main" id="{B8F38D47-3109-C547-0482-AD05297784E1}"/>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73" name="Grupo 72">
                <a:extLst>
                  <a:ext uri="{FF2B5EF4-FFF2-40B4-BE49-F238E27FC236}">
                    <a16:creationId xmlns:a16="http://schemas.microsoft.com/office/drawing/2014/main" id="{48EF930D-3308-CA84-46CA-78788BB12055}"/>
                  </a:ext>
                </a:extLst>
              </p:cNvPr>
              <p:cNvGrpSpPr/>
              <p:nvPr/>
            </p:nvGrpSpPr>
            <p:grpSpPr>
              <a:xfrm>
                <a:off x="2593566" y="1915106"/>
                <a:ext cx="270198" cy="433774"/>
                <a:chOff x="1835696" y="1915106"/>
                <a:chExt cx="270198" cy="433774"/>
              </a:xfrm>
            </p:grpSpPr>
            <p:sp>
              <p:nvSpPr>
                <p:cNvPr id="83" name="Rectángulo redondeado 152">
                  <a:extLst>
                    <a:ext uri="{FF2B5EF4-FFF2-40B4-BE49-F238E27FC236}">
                      <a16:creationId xmlns:a16="http://schemas.microsoft.com/office/drawing/2014/main" id="{D4D6CA5E-BD5E-6D14-BAA8-873D84BE212C}"/>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84" name="Rectángulo 83">
                  <a:extLst>
                    <a:ext uri="{FF2B5EF4-FFF2-40B4-BE49-F238E27FC236}">
                      <a16:creationId xmlns:a16="http://schemas.microsoft.com/office/drawing/2014/main" id="{C1D16774-EBEE-8123-3B5E-2A799A9957CC}"/>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74" name="Grupo 73">
                <a:extLst>
                  <a:ext uri="{FF2B5EF4-FFF2-40B4-BE49-F238E27FC236}">
                    <a16:creationId xmlns:a16="http://schemas.microsoft.com/office/drawing/2014/main" id="{0C50D84C-5C09-BFA5-F86A-F9D4C5379BCC}"/>
                  </a:ext>
                </a:extLst>
              </p:cNvPr>
              <p:cNvGrpSpPr/>
              <p:nvPr/>
            </p:nvGrpSpPr>
            <p:grpSpPr>
              <a:xfrm>
                <a:off x="2994960" y="1915106"/>
                <a:ext cx="270198" cy="433774"/>
                <a:chOff x="1835696" y="1915106"/>
                <a:chExt cx="270198" cy="433774"/>
              </a:xfrm>
            </p:grpSpPr>
            <p:sp>
              <p:nvSpPr>
                <p:cNvPr id="81" name="Rectángulo redondeado 150">
                  <a:extLst>
                    <a:ext uri="{FF2B5EF4-FFF2-40B4-BE49-F238E27FC236}">
                      <a16:creationId xmlns:a16="http://schemas.microsoft.com/office/drawing/2014/main" id="{5B804E1B-89D7-32D0-212D-2B3CDDCC29F5}"/>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82" name="Rectángulo 81">
                  <a:extLst>
                    <a:ext uri="{FF2B5EF4-FFF2-40B4-BE49-F238E27FC236}">
                      <a16:creationId xmlns:a16="http://schemas.microsoft.com/office/drawing/2014/main" id="{0D752736-7753-CB91-EA67-EC5C2B00B1CB}"/>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75" name="Grupo 74">
                <a:extLst>
                  <a:ext uri="{FF2B5EF4-FFF2-40B4-BE49-F238E27FC236}">
                    <a16:creationId xmlns:a16="http://schemas.microsoft.com/office/drawing/2014/main" id="{4F9FB47B-795A-B76E-9FD6-1F94F5594063}"/>
                  </a:ext>
                </a:extLst>
              </p:cNvPr>
              <p:cNvGrpSpPr/>
              <p:nvPr/>
            </p:nvGrpSpPr>
            <p:grpSpPr>
              <a:xfrm>
                <a:off x="3396354" y="1915106"/>
                <a:ext cx="270198" cy="433774"/>
                <a:chOff x="1835696" y="1915106"/>
                <a:chExt cx="270198" cy="433774"/>
              </a:xfrm>
            </p:grpSpPr>
            <p:sp>
              <p:nvSpPr>
                <p:cNvPr id="79" name="Rectángulo redondeado 148">
                  <a:extLst>
                    <a:ext uri="{FF2B5EF4-FFF2-40B4-BE49-F238E27FC236}">
                      <a16:creationId xmlns:a16="http://schemas.microsoft.com/office/drawing/2014/main" id="{48E38F78-BA85-3404-C721-BE8318F06658}"/>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80" name="Rectángulo 79">
                  <a:extLst>
                    <a:ext uri="{FF2B5EF4-FFF2-40B4-BE49-F238E27FC236}">
                      <a16:creationId xmlns:a16="http://schemas.microsoft.com/office/drawing/2014/main" id="{28B7AB68-54D8-11FD-CF96-022C3A789CA2}"/>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nvGrpSpPr>
              <p:cNvPr id="76" name="Grupo 75">
                <a:extLst>
                  <a:ext uri="{FF2B5EF4-FFF2-40B4-BE49-F238E27FC236}">
                    <a16:creationId xmlns:a16="http://schemas.microsoft.com/office/drawing/2014/main" id="{BF5037C2-E00D-58A5-26D7-1DF268A0B335}"/>
                  </a:ext>
                </a:extLst>
              </p:cNvPr>
              <p:cNvGrpSpPr/>
              <p:nvPr/>
            </p:nvGrpSpPr>
            <p:grpSpPr>
              <a:xfrm>
                <a:off x="3797746" y="1915106"/>
                <a:ext cx="270198" cy="433774"/>
                <a:chOff x="1835696" y="1915106"/>
                <a:chExt cx="270198" cy="433774"/>
              </a:xfrm>
            </p:grpSpPr>
            <p:sp>
              <p:nvSpPr>
                <p:cNvPr id="77" name="Rectángulo redondeado 146">
                  <a:extLst>
                    <a:ext uri="{FF2B5EF4-FFF2-40B4-BE49-F238E27FC236}">
                      <a16:creationId xmlns:a16="http://schemas.microsoft.com/office/drawing/2014/main" id="{B1981E22-05B6-8D71-797B-1B07044BB0CC}"/>
                    </a:ext>
                  </a:extLst>
                </p:cNvPr>
                <p:cNvSpPr/>
                <p:nvPr/>
              </p:nvSpPr>
              <p:spPr>
                <a:xfrm>
                  <a:off x="1835696" y="2060848"/>
                  <a:ext cx="27019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sp>
              <p:nvSpPr>
                <p:cNvPr id="78" name="Rectángulo 77">
                  <a:extLst>
                    <a:ext uri="{FF2B5EF4-FFF2-40B4-BE49-F238E27FC236}">
                      <a16:creationId xmlns:a16="http://schemas.microsoft.com/office/drawing/2014/main" id="{5A47727F-E224-FD15-799F-4B1E3FE9353B}"/>
                    </a:ext>
                  </a:extLst>
                </p:cNvPr>
                <p:cNvSpPr/>
                <p:nvPr/>
              </p:nvSpPr>
              <p:spPr>
                <a:xfrm>
                  <a:off x="1934795" y="1915106"/>
                  <a:ext cx="72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s-ES"/>
                </a:p>
              </p:txBody>
            </p:sp>
          </p:grpSp>
        </p:grpSp>
      </p:grpSp>
      <p:grpSp>
        <p:nvGrpSpPr>
          <p:cNvPr id="89" name="Shape 422">
            <a:extLst>
              <a:ext uri="{FF2B5EF4-FFF2-40B4-BE49-F238E27FC236}">
                <a16:creationId xmlns:a16="http://schemas.microsoft.com/office/drawing/2014/main" id="{6F97CA35-D682-B12D-B263-4891C08E094F}"/>
              </a:ext>
            </a:extLst>
          </p:cNvPr>
          <p:cNvGrpSpPr>
            <a:grpSpLocks/>
          </p:cNvGrpSpPr>
          <p:nvPr/>
        </p:nvGrpSpPr>
        <p:grpSpPr bwMode="auto">
          <a:xfrm>
            <a:off x="2850026" y="1811091"/>
            <a:ext cx="431999" cy="431999"/>
            <a:chOff x="2594325" y="1627175"/>
            <a:chExt cx="440850" cy="440850"/>
          </a:xfrm>
        </p:grpSpPr>
        <p:sp>
          <p:nvSpPr>
            <p:cNvPr id="90" name="Shape 423">
              <a:extLst>
                <a:ext uri="{FF2B5EF4-FFF2-40B4-BE49-F238E27FC236}">
                  <a16:creationId xmlns:a16="http://schemas.microsoft.com/office/drawing/2014/main" id="{D3C6F163-6F48-3310-16C0-B72D2AA57C44}"/>
                </a:ext>
              </a:extLst>
            </p:cNvPr>
            <p:cNvSpPr>
              <a:spLocks noChangeArrowheads="1"/>
            </p:cNvSpPr>
            <p:nvPr/>
          </p:nvSpPr>
          <p:spPr bwMode="auto">
            <a:xfrm>
              <a:off x="2594325" y="1890950"/>
              <a:ext cx="177075" cy="177075"/>
            </a:xfrm>
            <a:custGeom>
              <a:avLst/>
              <a:gdLst>
                <a:gd name="T0" fmla="*/ 2147483646 w 7083"/>
                <a:gd name="T1" fmla="*/ 0 h 7083"/>
                <a:gd name="T2" fmla="*/ 2147483646 w 7083"/>
                <a:gd name="T3" fmla="*/ 2147483646 h 7083"/>
                <a:gd name="T4" fmla="*/ 0 w 7083"/>
                <a:gd name="T5" fmla="*/ 2147483646 h 7083"/>
                <a:gd name="T6" fmla="*/ 2147483646 w 7083"/>
                <a:gd name="T7" fmla="*/ 2147483646 h 7083"/>
                <a:gd name="T8" fmla="*/ 2147483646 w 7083"/>
                <a:gd name="T9" fmla="*/ 2147483646 h 7083"/>
                <a:gd name="T10" fmla="*/ 2147483646 w 7083"/>
                <a:gd name="T11" fmla="*/ 0 h 7083"/>
                <a:gd name="T12" fmla="*/ 0 60000 65536"/>
                <a:gd name="T13" fmla="*/ 0 60000 65536"/>
                <a:gd name="T14" fmla="*/ 0 60000 65536"/>
                <a:gd name="T15" fmla="*/ 0 60000 65536"/>
                <a:gd name="T16" fmla="*/ 0 60000 65536"/>
                <a:gd name="T17" fmla="*/ 0 60000 65536"/>
                <a:gd name="T18" fmla="*/ 0 w 7083"/>
                <a:gd name="T19" fmla="*/ 0 h 7083"/>
                <a:gd name="T20" fmla="*/ 7083 w 7083"/>
                <a:gd name="T21" fmla="*/ 7083 h 7083"/>
              </a:gdLst>
              <a:ahLst/>
              <a:cxnLst>
                <a:cxn ang="T12">
                  <a:pos x="T0" y="T1"/>
                </a:cxn>
                <a:cxn ang="T13">
                  <a:pos x="T2" y="T3"/>
                </a:cxn>
                <a:cxn ang="T14">
                  <a:pos x="T4" y="T5"/>
                </a:cxn>
                <a:cxn ang="T15">
                  <a:pos x="T6" y="T7"/>
                </a:cxn>
                <a:cxn ang="T16">
                  <a:pos x="T8" y="T9"/>
                </a:cxn>
                <a:cxn ang="T17">
                  <a:pos x="T10" y="T11"/>
                </a:cxn>
              </a:cxnLst>
              <a:rect l="T18" t="T19" r="T20" b="T21"/>
              <a:pathLst>
                <a:path w="7083" h="7083" extrusionOk="0">
                  <a:moveTo>
                    <a:pt x="5544" y="0"/>
                  </a:moveTo>
                  <a:lnTo>
                    <a:pt x="538" y="5984"/>
                  </a:lnTo>
                  <a:lnTo>
                    <a:pt x="0" y="7083"/>
                  </a:lnTo>
                  <a:lnTo>
                    <a:pt x="1099" y="6546"/>
                  </a:lnTo>
                  <a:lnTo>
                    <a:pt x="7083" y="1539"/>
                  </a:lnTo>
                  <a:lnTo>
                    <a:pt x="5544"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s-ES"/>
            </a:p>
          </p:txBody>
        </p:sp>
        <p:sp>
          <p:nvSpPr>
            <p:cNvPr id="91" name="Shape 424">
              <a:extLst>
                <a:ext uri="{FF2B5EF4-FFF2-40B4-BE49-F238E27FC236}">
                  <a16:creationId xmlns:a16="http://schemas.microsoft.com/office/drawing/2014/main" id="{D644EC98-1619-27AA-318A-B5770A09C56F}"/>
                </a:ext>
              </a:extLst>
            </p:cNvPr>
            <p:cNvSpPr>
              <a:spLocks noChangeArrowheads="1"/>
            </p:cNvSpPr>
            <p:nvPr/>
          </p:nvSpPr>
          <p:spPr bwMode="auto">
            <a:xfrm>
              <a:off x="2858700" y="1627175"/>
              <a:ext cx="176475" cy="176475"/>
            </a:xfrm>
            <a:custGeom>
              <a:avLst/>
              <a:gdLst>
                <a:gd name="T0" fmla="*/ 2147483646 w 7059"/>
                <a:gd name="T1" fmla="*/ 2147483646 h 7059"/>
                <a:gd name="T2" fmla="*/ 2147483646 w 7059"/>
                <a:gd name="T3" fmla="*/ 2147483646 h 7059"/>
                <a:gd name="T4" fmla="*/ 2147483646 w 7059"/>
                <a:gd name="T5" fmla="*/ 2147483646 h 7059"/>
                <a:gd name="T6" fmla="*/ 2147483646 w 7059"/>
                <a:gd name="T7" fmla="*/ 2147483646 h 7059"/>
                <a:gd name="T8" fmla="*/ 2147483646 w 7059"/>
                <a:gd name="T9" fmla="*/ 2147483646 h 7059"/>
                <a:gd name="T10" fmla="*/ 2147483646 w 7059"/>
                <a:gd name="T11" fmla="*/ 2147483646 h 7059"/>
                <a:gd name="T12" fmla="*/ 2147483646 w 7059"/>
                <a:gd name="T13" fmla="*/ 2147483646 h 7059"/>
                <a:gd name="T14" fmla="*/ 2147483646 w 7059"/>
                <a:gd name="T15" fmla="*/ 2147483646 h 7059"/>
                <a:gd name="T16" fmla="*/ 2147483646 w 7059"/>
                <a:gd name="T17" fmla="*/ 2147483646 h 7059"/>
                <a:gd name="T18" fmla="*/ 0 w 7059"/>
                <a:gd name="T19" fmla="*/ 2147483646 h 7059"/>
                <a:gd name="T20" fmla="*/ 0 w 7059"/>
                <a:gd name="T21" fmla="*/ 2147483646 h 7059"/>
                <a:gd name="T22" fmla="*/ 2147483646 w 7059"/>
                <a:gd name="T23" fmla="*/ 2147483646 h 7059"/>
                <a:gd name="T24" fmla="*/ 2147483646 w 7059"/>
                <a:gd name="T25" fmla="*/ 2147483646 h 7059"/>
                <a:gd name="T26" fmla="*/ 2147483646 w 7059"/>
                <a:gd name="T27" fmla="*/ 2147483646 h 7059"/>
                <a:gd name="T28" fmla="*/ 2147483646 w 7059"/>
                <a:gd name="T29" fmla="*/ 2147483646 h 7059"/>
                <a:gd name="T30" fmla="*/ 2147483646 w 7059"/>
                <a:gd name="T31" fmla="*/ 2147483646 h 7059"/>
                <a:gd name="T32" fmla="*/ 2147483646 w 7059"/>
                <a:gd name="T33" fmla="*/ 2147483646 h 7059"/>
                <a:gd name="T34" fmla="*/ 2147483646 w 7059"/>
                <a:gd name="T35" fmla="*/ 2147483646 h 7059"/>
                <a:gd name="T36" fmla="*/ 2147483646 w 7059"/>
                <a:gd name="T37" fmla="*/ 2147483646 h 7059"/>
                <a:gd name="T38" fmla="*/ 2147483646 w 7059"/>
                <a:gd name="T39" fmla="*/ 2147483646 h 7059"/>
                <a:gd name="T40" fmla="*/ 2147483646 w 7059"/>
                <a:gd name="T41" fmla="*/ 2147483646 h 7059"/>
                <a:gd name="T42" fmla="*/ 2147483646 w 7059"/>
                <a:gd name="T43" fmla="*/ 2147483646 h 7059"/>
                <a:gd name="T44" fmla="*/ 2147483646 w 7059"/>
                <a:gd name="T45" fmla="*/ 2147483646 h 7059"/>
                <a:gd name="T46" fmla="*/ 2147483646 w 7059"/>
                <a:gd name="T47" fmla="*/ 2147483646 h 7059"/>
                <a:gd name="T48" fmla="*/ 2147483646 w 7059"/>
                <a:gd name="T49" fmla="*/ 2147483646 h 7059"/>
                <a:gd name="T50" fmla="*/ 2147483646 w 7059"/>
                <a:gd name="T51" fmla="*/ 2147483646 h 7059"/>
                <a:gd name="T52" fmla="*/ 2147483646 w 7059"/>
                <a:gd name="T53" fmla="*/ 2147483646 h 7059"/>
                <a:gd name="T54" fmla="*/ 2147483646 w 7059"/>
                <a:gd name="T55" fmla="*/ 2147483646 h 7059"/>
                <a:gd name="T56" fmla="*/ 2147483646 w 7059"/>
                <a:gd name="T57" fmla="*/ 2147483646 h 7059"/>
                <a:gd name="T58" fmla="*/ 2147483646 w 7059"/>
                <a:gd name="T59" fmla="*/ 2147483646 h 7059"/>
                <a:gd name="T60" fmla="*/ 2147483646 w 7059"/>
                <a:gd name="T61" fmla="*/ 2147483646 h 7059"/>
                <a:gd name="T62" fmla="*/ 2147483646 w 7059"/>
                <a:gd name="T63" fmla="*/ 2147483646 h 7059"/>
                <a:gd name="T64" fmla="*/ 2147483646 w 7059"/>
                <a:gd name="T65" fmla="*/ 2147483646 h 7059"/>
                <a:gd name="T66" fmla="*/ 2147483646 w 7059"/>
                <a:gd name="T67" fmla="*/ 2147483646 h 7059"/>
                <a:gd name="T68" fmla="*/ 2147483646 w 7059"/>
                <a:gd name="T69" fmla="*/ 2147483646 h 7059"/>
                <a:gd name="T70" fmla="*/ 2147483646 w 7059"/>
                <a:gd name="T71" fmla="*/ 2147483646 h 7059"/>
                <a:gd name="T72" fmla="*/ 2147483646 w 7059"/>
                <a:gd name="T73" fmla="*/ 2147483646 h 7059"/>
                <a:gd name="T74" fmla="*/ 2147483646 w 7059"/>
                <a:gd name="T75" fmla="*/ 2147483646 h 70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9"/>
                <a:gd name="T115" fmla="*/ 0 h 7059"/>
                <a:gd name="T116" fmla="*/ 7059 w 7059"/>
                <a:gd name="T117" fmla="*/ 7059 h 70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lnTo>
                    <a:pt x="904" y="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s-ES"/>
            </a:p>
          </p:txBody>
        </p:sp>
        <p:sp>
          <p:nvSpPr>
            <p:cNvPr id="92" name="Shape 425">
              <a:extLst>
                <a:ext uri="{FF2B5EF4-FFF2-40B4-BE49-F238E27FC236}">
                  <a16:creationId xmlns:a16="http://schemas.microsoft.com/office/drawing/2014/main" id="{0C54C335-C8AE-6791-EB52-11BD6E78C48D}"/>
                </a:ext>
              </a:extLst>
            </p:cNvPr>
            <p:cNvSpPr>
              <a:spLocks noChangeArrowheads="1"/>
            </p:cNvSpPr>
            <p:nvPr/>
          </p:nvSpPr>
          <p:spPr bwMode="auto">
            <a:xfrm>
              <a:off x="2663325" y="1702275"/>
              <a:ext cx="296750" cy="296775"/>
            </a:xfrm>
            <a:custGeom>
              <a:avLst/>
              <a:gdLst>
                <a:gd name="T0" fmla="*/ 2147483646 w 11870"/>
                <a:gd name="T1" fmla="*/ 2147483646 h 11871"/>
                <a:gd name="T2" fmla="*/ 2147483646 w 11870"/>
                <a:gd name="T3" fmla="*/ 2147483646 h 11871"/>
                <a:gd name="T4" fmla="*/ 2147483646 w 11870"/>
                <a:gd name="T5" fmla="*/ 2147483646 h 11871"/>
                <a:gd name="T6" fmla="*/ 2147483646 w 11870"/>
                <a:gd name="T7" fmla="*/ 2147483646 h 11871"/>
                <a:gd name="T8" fmla="*/ 2147483646 w 11870"/>
                <a:gd name="T9" fmla="*/ 2147483646 h 11871"/>
                <a:gd name="T10" fmla="*/ 2147483646 w 11870"/>
                <a:gd name="T11" fmla="*/ 2147483646 h 11871"/>
                <a:gd name="T12" fmla="*/ 2147483646 w 11870"/>
                <a:gd name="T13" fmla="*/ 2147483646 h 11871"/>
                <a:gd name="T14" fmla="*/ 2147483646 w 11870"/>
                <a:gd name="T15" fmla="*/ 2147483646 h 11871"/>
                <a:gd name="T16" fmla="*/ 2147483646 w 11870"/>
                <a:gd name="T17" fmla="*/ 2147483646 h 11871"/>
                <a:gd name="T18" fmla="*/ 2147483646 w 11870"/>
                <a:gd name="T19" fmla="*/ 2147483646 h 11871"/>
                <a:gd name="T20" fmla="*/ 2147483646 w 11870"/>
                <a:gd name="T21" fmla="*/ 2147483646 h 11871"/>
                <a:gd name="T22" fmla="*/ 2147483646 w 11870"/>
                <a:gd name="T23" fmla="*/ 2147483646 h 11871"/>
                <a:gd name="T24" fmla="*/ 2147483646 w 11870"/>
                <a:gd name="T25" fmla="*/ 2147483646 h 11871"/>
                <a:gd name="T26" fmla="*/ 2147483646 w 11870"/>
                <a:gd name="T27" fmla="*/ 2147483646 h 11871"/>
                <a:gd name="T28" fmla="*/ 2147483646 w 11870"/>
                <a:gd name="T29" fmla="*/ 2147483646 h 11871"/>
                <a:gd name="T30" fmla="*/ 2147483646 w 11870"/>
                <a:gd name="T31" fmla="*/ 2147483646 h 11871"/>
                <a:gd name="T32" fmla="*/ 2147483646 w 11870"/>
                <a:gd name="T33" fmla="*/ 2147483646 h 11871"/>
                <a:gd name="T34" fmla="*/ 2147483646 w 11870"/>
                <a:gd name="T35" fmla="*/ 2147483646 h 11871"/>
                <a:gd name="T36" fmla="*/ 2147483646 w 11870"/>
                <a:gd name="T37" fmla="*/ 2147483646 h 11871"/>
                <a:gd name="T38" fmla="*/ 0 w 11870"/>
                <a:gd name="T39" fmla="*/ 2147483646 h 11871"/>
                <a:gd name="T40" fmla="*/ 2147483646 w 11870"/>
                <a:gd name="T41" fmla="*/ 2147483646 h 11871"/>
                <a:gd name="T42" fmla="*/ 2147483646 w 11870"/>
                <a:gd name="T43" fmla="*/ 2147483646 h 11871"/>
                <a:gd name="T44" fmla="*/ 2147483646 w 11870"/>
                <a:gd name="T45" fmla="*/ 2147483646 h 11871"/>
                <a:gd name="T46" fmla="*/ 2147483646 w 11870"/>
                <a:gd name="T47" fmla="*/ 2147483646 h 11871"/>
                <a:gd name="T48" fmla="*/ 2147483646 w 11870"/>
                <a:gd name="T49" fmla="*/ 2147483646 h 11871"/>
                <a:gd name="T50" fmla="*/ 2147483646 w 11870"/>
                <a:gd name="T51" fmla="*/ 2147483646 h 11871"/>
                <a:gd name="T52" fmla="*/ 2147483646 w 11870"/>
                <a:gd name="T53" fmla="*/ 2147483646 h 11871"/>
                <a:gd name="T54" fmla="*/ 2147483646 w 11870"/>
                <a:gd name="T55" fmla="*/ 2147483646 h 11871"/>
                <a:gd name="T56" fmla="*/ 2147483646 w 11870"/>
                <a:gd name="T57" fmla="*/ 2147483646 h 11871"/>
                <a:gd name="T58" fmla="*/ 2147483646 w 11870"/>
                <a:gd name="T59" fmla="*/ 2147483646 h 11871"/>
                <a:gd name="T60" fmla="*/ 2147483646 w 11870"/>
                <a:gd name="T61" fmla="*/ 2147483646 h 11871"/>
                <a:gd name="T62" fmla="*/ 2147483646 w 11870"/>
                <a:gd name="T63" fmla="*/ 2147483646 h 11871"/>
                <a:gd name="T64" fmla="*/ 2147483646 w 11870"/>
                <a:gd name="T65" fmla="*/ 2147483646 h 11871"/>
                <a:gd name="T66" fmla="*/ 2147483646 w 11870"/>
                <a:gd name="T67" fmla="*/ 2147483646 h 11871"/>
                <a:gd name="T68" fmla="*/ 2147483646 w 11870"/>
                <a:gd name="T69" fmla="*/ 2147483646 h 118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870"/>
                <a:gd name="T106" fmla="*/ 0 h 11871"/>
                <a:gd name="T107" fmla="*/ 11870 w 11870"/>
                <a:gd name="T108" fmla="*/ 11871 h 118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s-ES"/>
            </a:p>
          </p:txBody>
        </p:sp>
      </p:grpSp>
      <p:grpSp>
        <p:nvGrpSpPr>
          <p:cNvPr id="93" name="Shape 490">
            <a:extLst>
              <a:ext uri="{FF2B5EF4-FFF2-40B4-BE49-F238E27FC236}">
                <a16:creationId xmlns:a16="http://schemas.microsoft.com/office/drawing/2014/main" id="{562BEFB7-946B-39E2-34FD-2C286796ED75}"/>
              </a:ext>
            </a:extLst>
          </p:cNvPr>
          <p:cNvGrpSpPr>
            <a:grpSpLocks/>
          </p:cNvGrpSpPr>
          <p:nvPr/>
        </p:nvGrpSpPr>
        <p:grpSpPr bwMode="auto">
          <a:xfrm>
            <a:off x="10477517" y="4257174"/>
            <a:ext cx="576000" cy="432000"/>
            <a:chOff x="5255200" y="3006475"/>
            <a:chExt cx="511700" cy="378575"/>
          </a:xfrm>
          <a:solidFill>
            <a:schemeClr val="bg1"/>
          </a:solidFill>
        </p:grpSpPr>
        <p:sp>
          <p:nvSpPr>
            <p:cNvPr id="94" name="Shape 491">
              <a:extLst>
                <a:ext uri="{FF2B5EF4-FFF2-40B4-BE49-F238E27FC236}">
                  <a16:creationId xmlns:a16="http://schemas.microsoft.com/office/drawing/2014/main" id="{11A53B6F-007A-2352-22C1-CBC1168BC6DB}"/>
                </a:ext>
              </a:extLst>
            </p:cNvPr>
            <p:cNvSpPr>
              <a:spLocks noChangeArrowheads="1"/>
            </p:cNvSpPr>
            <p:nvPr/>
          </p:nvSpPr>
          <p:spPr bwMode="auto">
            <a:xfrm>
              <a:off x="5255200" y="3006475"/>
              <a:ext cx="349900" cy="349875"/>
            </a:xfrm>
            <a:custGeom>
              <a:avLst/>
              <a:gdLst>
                <a:gd name="T0" fmla="*/ 2147483646 w 13996"/>
                <a:gd name="T1" fmla="*/ 2147483646 h 13995"/>
                <a:gd name="T2" fmla="*/ 2147483646 w 13996"/>
                <a:gd name="T3" fmla="*/ 2147483646 h 13995"/>
                <a:gd name="T4" fmla="*/ 2147483646 w 13996"/>
                <a:gd name="T5" fmla="*/ 2147483646 h 13995"/>
                <a:gd name="T6" fmla="*/ 2147483646 w 13996"/>
                <a:gd name="T7" fmla="*/ 2147483646 h 13995"/>
                <a:gd name="T8" fmla="*/ 2147483646 w 13996"/>
                <a:gd name="T9" fmla="*/ 2147483646 h 13995"/>
                <a:gd name="T10" fmla="*/ 2147483646 w 13996"/>
                <a:gd name="T11" fmla="*/ 2147483646 h 13995"/>
                <a:gd name="T12" fmla="*/ 2147483646 w 13996"/>
                <a:gd name="T13" fmla="*/ 2147483646 h 13995"/>
                <a:gd name="T14" fmla="*/ 2147483646 w 13996"/>
                <a:gd name="T15" fmla="*/ 2147483646 h 13995"/>
                <a:gd name="T16" fmla="*/ 2147483646 w 13996"/>
                <a:gd name="T17" fmla="*/ 2147483646 h 13995"/>
                <a:gd name="T18" fmla="*/ 2147483646 w 13996"/>
                <a:gd name="T19" fmla="*/ 2147483646 h 13995"/>
                <a:gd name="T20" fmla="*/ 2147483646 w 13996"/>
                <a:gd name="T21" fmla="*/ 2147483646 h 13995"/>
                <a:gd name="T22" fmla="*/ 2147483646 w 13996"/>
                <a:gd name="T23" fmla="*/ 2147483646 h 13995"/>
                <a:gd name="T24" fmla="*/ 2147483646 w 13996"/>
                <a:gd name="T25" fmla="*/ 2147483646 h 13995"/>
                <a:gd name="T26" fmla="*/ 2147483646 w 13996"/>
                <a:gd name="T27" fmla="*/ 2147483646 h 13995"/>
                <a:gd name="T28" fmla="*/ 2147483646 w 13996"/>
                <a:gd name="T29" fmla="*/ 2147483646 h 13995"/>
                <a:gd name="T30" fmla="*/ 2147483646 w 13996"/>
                <a:gd name="T31" fmla="*/ 2147483646 h 13995"/>
                <a:gd name="T32" fmla="*/ 2147483646 w 13996"/>
                <a:gd name="T33" fmla="*/ 2147483646 h 13995"/>
                <a:gd name="T34" fmla="*/ 2147483646 w 13996"/>
                <a:gd name="T35" fmla="*/ 2147483646 h 13995"/>
                <a:gd name="T36" fmla="*/ 2147483646 w 13996"/>
                <a:gd name="T37" fmla="*/ 2147483646 h 13995"/>
                <a:gd name="T38" fmla="*/ 2147483646 w 13996"/>
                <a:gd name="T39" fmla="*/ 2147483646 h 13995"/>
                <a:gd name="T40" fmla="*/ 2147483646 w 13996"/>
                <a:gd name="T41" fmla="*/ 2147483646 h 13995"/>
                <a:gd name="T42" fmla="*/ 2147483646 w 13996"/>
                <a:gd name="T43" fmla="*/ 2147483646 h 13995"/>
                <a:gd name="T44" fmla="*/ 2147483646 w 13996"/>
                <a:gd name="T45" fmla="*/ 2147483646 h 13995"/>
                <a:gd name="T46" fmla="*/ 2147483646 w 13996"/>
                <a:gd name="T47" fmla="*/ 2147483646 h 13995"/>
                <a:gd name="T48" fmla="*/ 2147483646 w 13996"/>
                <a:gd name="T49" fmla="*/ 2147483646 h 13995"/>
                <a:gd name="T50" fmla="*/ 2147483646 w 13996"/>
                <a:gd name="T51" fmla="*/ 2147483646 h 13995"/>
                <a:gd name="T52" fmla="*/ 2147483646 w 13996"/>
                <a:gd name="T53" fmla="*/ 2147483646 h 13995"/>
                <a:gd name="T54" fmla="*/ 2147483646 w 13996"/>
                <a:gd name="T55" fmla="*/ 2147483646 h 13995"/>
                <a:gd name="T56" fmla="*/ 2147483646 w 13996"/>
                <a:gd name="T57" fmla="*/ 2147483646 h 13995"/>
                <a:gd name="T58" fmla="*/ 2147483646 w 13996"/>
                <a:gd name="T59" fmla="*/ 2147483646 h 13995"/>
                <a:gd name="T60" fmla="*/ 2147483646 w 13996"/>
                <a:gd name="T61" fmla="*/ 2147483646 h 13995"/>
                <a:gd name="T62" fmla="*/ 2147483646 w 13996"/>
                <a:gd name="T63" fmla="*/ 2147483646 h 13995"/>
                <a:gd name="T64" fmla="*/ 2147483646 w 13996"/>
                <a:gd name="T65" fmla="*/ 2147483646 h 13995"/>
                <a:gd name="T66" fmla="*/ 2147483646 w 13996"/>
                <a:gd name="T67" fmla="*/ 2147483646 h 13995"/>
                <a:gd name="T68" fmla="*/ 2147483646 w 13996"/>
                <a:gd name="T69" fmla="*/ 2147483646 h 13995"/>
                <a:gd name="T70" fmla="*/ 2147483646 w 13996"/>
                <a:gd name="T71" fmla="*/ 2147483646 h 13995"/>
                <a:gd name="T72" fmla="*/ 2147483646 w 13996"/>
                <a:gd name="T73" fmla="*/ 2147483646 h 13995"/>
                <a:gd name="T74" fmla="*/ 2147483646 w 13996"/>
                <a:gd name="T75" fmla="*/ 2147483646 h 13995"/>
                <a:gd name="T76" fmla="*/ 2147483646 w 13996"/>
                <a:gd name="T77" fmla="*/ 2147483646 h 13995"/>
                <a:gd name="T78" fmla="*/ 2147483646 w 13996"/>
                <a:gd name="T79" fmla="*/ 2147483646 h 13995"/>
                <a:gd name="T80" fmla="*/ 2147483646 w 13996"/>
                <a:gd name="T81" fmla="*/ 2147483646 h 13995"/>
                <a:gd name="T82" fmla="*/ 2147483646 w 13996"/>
                <a:gd name="T83" fmla="*/ 2147483646 h 13995"/>
                <a:gd name="T84" fmla="*/ 2147483646 w 13996"/>
                <a:gd name="T85" fmla="*/ 2147483646 h 13995"/>
                <a:gd name="T86" fmla="*/ 2147483646 w 13996"/>
                <a:gd name="T87" fmla="*/ 2147483646 h 13995"/>
                <a:gd name="T88" fmla="*/ 2147483646 w 13996"/>
                <a:gd name="T89" fmla="*/ 2147483646 h 13995"/>
                <a:gd name="T90" fmla="*/ 2147483646 w 13996"/>
                <a:gd name="T91" fmla="*/ 2147483646 h 13995"/>
                <a:gd name="T92" fmla="*/ 2147483646 w 13996"/>
                <a:gd name="T93" fmla="*/ 2147483646 h 13995"/>
                <a:gd name="T94" fmla="*/ 2147483646 w 13996"/>
                <a:gd name="T95" fmla="*/ 2147483646 h 13995"/>
                <a:gd name="T96" fmla="*/ 2147483646 w 13996"/>
                <a:gd name="T97" fmla="*/ 2147483646 h 13995"/>
                <a:gd name="T98" fmla="*/ 2147483646 w 13996"/>
                <a:gd name="T99" fmla="*/ 2147483646 h 13995"/>
                <a:gd name="T100" fmla="*/ 2147483646 w 13996"/>
                <a:gd name="T101" fmla="*/ 2147483646 h 13995"/>
                <a:gd name="T102" fmla="*/ 2147483646 w 13996"/>
                <a:gd name="T103" fmla="*/ 2147483646 h 13995"/>
                <a:gd name="T104" fmla="*/ 2147483646 w 13996"/>
                <a:gd name="T105" fmla="*/ 2147483646 h 13995"/>
                <a:gd name="T106" fmla="*/ 2147483646 w 13996"/>
                <a:gd name="T107" fmla="*/ 2147483646 h 13995"/>
                <a:gd name="T108" fmla="*/ 2147483646 w 13996"/>
                <a:gd name="T109" fmla="*/ 2147483646 h 13995"/>
                <a:gd name="T110" fmla="*/ 2147483646 w 13996"/>
                <a:gd name="T111" fmla="*/ 2147483646 h 13995"/>
                <a:gd name="T112" fmla="*/ 2147483646 w 13996"/>
                <a:gd name="T113" fmla="*/ 2147483646 h 13995"/>
                <a:gd name="T114" fmla="*/ 2147483646 w 13996"/>
                <a:gd name="T115" fmla="*/ 2147483646 h 13995"/>
                <a:gd name="T116" fmla="*/ 2147483646 w 13996"/>
                <a:gd name="T117" fmla="*/ 2147483646 h 13995"/>
                <a:gd name="T118" fmla="*/ 2147483646 w 13996"/>
                <a:gd name="T119" fmla="*/ 2147483646 h 13995"/>
                <a:gd name="T120" fmla="*/ 2147483646 w 13996"/>
                <a:gd name="T121" fmla="*/ 2147483646 h 139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96"/>
                <a:gd name="T184" fmla="*/ 0 h 13995"/>
                <a:gd name="T185" fmla="*/ 13996 w 13996"/>
                <a:gd name="T186" fmla="*/ 13995 h 139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lnTo>
                    <a:pt x="649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s-ES"/>
            </a:p>
          </p:txBody>
        </p:sp>
        <p:sp>
          <p:nvSpPr>
            <p:cNvPr id="95" name="Shape 492">
              <a:extLst>
                <a:ext uri="{FF2B5EF4-FFF2-40B4-BE49-F238E27FC236}">
                  <a16:creationId xmlns:a16="http://schemas.microsoft.com/office/drawing/2014/main" id="{E482C560-287C-4AED-FD85-00728536FE65}"/>
                </a:ext>
              </a:extLst>
            </p:cNvPr>
            <p:cNvSpPr>
              <a:spLocks noChangeArrowheads="1"/>
            </p:cNvSpPr>
            <p:nvPr/>
          </p:nvSpPr>
          <p:spPr bwMode="auto">
            <a:xfrm>
              <a:off x="5567825" y="3185975"/>
              <a:ext cx="199075" cy="199075"/>
            </a:xfrm>
            <a:custGeom>
              <a:avLst/>
              <a:gdLst>
                <a:gd name="T0" fmla="*/ 2147483646 w 7963"/>
                <a:gd name="T1" fmla="*/ 2147483646 h 7963"/>
                <a:gd name="T2" fmla="*/ 2147483646 w 7963"/>
                <a:gd name="T3" fmla="*/ 2147483646 h 7963"/>
                <a:gd name="T4" fmla="*/ 2147483646 w 7963"/>
                <a:gd name="T5" fmla="*/ 2147483646 h 7963"/>
                <a:gd name="T6" fmla="*/ 2147483646 w 7963"/>
                <a:gd name="T7" fmla="*/ 2147483646 h 7963"/>
                <a:gd name="T8" fmla="*/ 2147483646 w 7963"/>
                <a:gd name="T9" fmla="*/ 2147483646 h 7963"/>
                <a:gd name="T10" fmla="*/ 2147483646 w 7963"/>
                <a:gd name="T11" fmla="*/ 2147483646 h 7963"/>
                <a:gd name="T12" fmla="*/ 2147483646 w 7963"/>
                <a:gd name="T13" fmla="*/ 2147483646 h 7963"/>
                <a:gd name="T14" fmla="*/ 2147483646 w 7963"/>
                <a:gd name="T15" fmla="*/ 2147483646 h 7963"/>
                <a:gd name="T16" fmla="*/ 2147483646 w 7963"/>
                <a:gd name="T17" fmla="*/ 2147483646 h 7963"/>
                <a:gd name="T18" fmla="*/ 2147483646 w 7963"/>
                <a:gd name="T19" fmla="*/ 2147483646 h 7963"/>
                <a:gd name="T20" fmla="*/ 2147483646 w 7963"/>
                <a:gd name="T21" fmla="*/ 2147483646 h 7963"/>
                <a:gd name="T22" fmla="*/ 2147483646 w 7963"/>
                <a:gd name="T23" fmla="*/ 2147483646 h 7963"/>
                <a:gd name="T24" fmla="*/ 2147483646 w 7963"/>
                <a:gd name="T25" fmla="*/ 2147483646 h 7963"/>
                <a:gd name="T26" fmla="*/ 2147483646 w 7963"/>
                <a:gd name="T27" fmla="*/ 2147483646 h 7963"/>
                <a:gd name="T28" fmla="*/ 2147483646 w 7963"/>
                <a:gd name="T29" fmla="*/ 2147483646 h 7963"/>
                <a:gd name="T30" fmla="*/ 2147483646 w 7963"/>
                <a:gd name="T31" fmla="*/ 2147483646 h 7963"/>
                <a:gd name="T32" fmla="*/ 2147483646 w 7963"/>
                <a:gd name="T33" fmla="*/ 2147483646 h 7963"/>
                <a:gd name="T34" fmla="*/ 2147483646 w 7963"/>
                <a:gd name="T35" fmla="*/ 2147483646 h 7963"/>
                <a:gd name="T36" fmla="*/ 2147483646 w 7963"/>
                <a:gd name="T37" fmla="*/ 2147483646 h 7963"/>
                <a:gd name="T38" fmla="*/ 2147483646 w 7963"/>
                <a:gd name="T39" fmla="*/ 2147483646 h 7963"/>
                <a:gd name="T40" fmla="*/ 2147483646 w 7963"/>
                <a:gd name="T41" fmla="*/ 2147483646 h 7963"/>
                <a:gd name="T42" fmla="*/ 2147483646 w 7963"/>
                <a:gd name="T43" fmla="*/ 2147483646 h 7963"/>
                <a:gd name="T44" fmla="*/ 2147483646 w 7963"/>
                <a:gd name="T45" fmla="*/ 2147483646 h 7963"/>
                <a:gd name="T46" fmla="*/ 2147483646 w 7963"/>
                <a:gd name="T47" fmla="*/ 2147483646 h 7963"/>
                <a:gd name="T48" fmla="*/ 2147483646 w 7963"/>
                <a:gd name="T49" fmla="*/ 2147483646 h 7963"/>
                <a:gd name="T50" fmla="*/ 2147483646 w 7963"/>
                <a:gd name="T51" fmla="*/ 2147483646 h 7963"/>
                <a:gd name="T52" fmla="*/ 2147483646 w 7963"/>
                <a:gd name="T53" fmla="*/ 2147483646 h 7963"/>
                <a:gd name="T54" fmla="*/ 2147483646 w 7963"/>
                <a:gd name="T55" fmla="*/ 2147483646 h 7963"/>
                <a:gd name="T56" fmla="*/ 2147483646 w 7963"/>
                <a:gd name="T57" fmla="*/ 2147483646 h 7963"/>
                <a:gd name="T58" fmla="*/ 2147483646 w 7963"/>
                <a:gd name="T59" fmla="*/ 2147483646 h 7963"/>
                <a:gd name="T60" fmla="*/ 2147483646 w 7963"/>
                <a:gd name="T61" fmla="*/ 2147483646 h 7963"/>
                <a:gd name="T62" fmla="*/ 2147483646 w 7963"/>
                <a:gd name="T63" fmla="*/ 2147483646 h 7963"/>
                <a:gd name="T64" fmla="*/ 2147483646 w 7963"/>
                <a:gd name="T65" fmla="*/ 2147483646 h 7963"/>
                <a:gd name="T66" fmla="*/ 2147483646 w 7963"/>
                <a:gd name="T67" fmla="*/ 2147483646 h 7963"/>
                <a:gd name="T68" fmla="*/ 2147483646 w 7963"/>
                <a:gd name="T69" fmla="*/ 2147483646 h 7963"/>
                <a:gd name="T70" fmla="*/ 2147483646 w 7963"/>
                <a:gd name="T71" fmla="*/ 2147483646 h 7963"/>
                <a:gd name="T72" fmla="*/ 2147483646 w 7963"/>
                <a:gd name="T73" fmla="*/ 2147483646 h 7963"/>
                <a:gd name="T74" fmla="*/ 2147483646 w 7963"/>
                <a:gd name="T75" fmla="*/ 2147483646 h 7963"/>
                <a:gd name="T76" fmla="*/ 2147483646 w 7963"/>
                <a:gd name="T77" fmla="*/ 2147483646 h 7963"/>
                <a:gd name="T78" fmla="*/ 2147483646 w 7963"/>
                <a:gd name="T79" fmla="*/ 2147483646 h 7963"/>
                <a:gd name="T80" fmla="*/ 2147483646 w 7963"/>
                <a:gd name="T81" fmla="*/ 2147483646 h 7963"/>
                <a:gd name="T82" fmla="*/ 2147483646 w 7963"/>
                <a:gd name="T83" fmla="*/ 2147483646 h 7963"/>
                <a:gd name="T84" fmla="*/ 2147483646 w 7963"/>
                <a:gd name="T85" fmla="*/ 2147483646 h 7963"/>
                <a:gd name="T86" fmla="*/ 2147483646 w 7963"/>
                <a:gd name="T87" fmla="*/ 2147483646 h 7963"/>
                <a:gd name="T88" fmla="*/ 2147483646 w 7963"/>
                <a:gd name="T89" fmla="*/ 2147483646 h 7963"/>
                <a:gd name="T90" fmla="*/ 2147483646 w 7963"/>
                <a:gd name="T91" fmla="*/ 2147483646 h 7963"/>
                <a:gd name="T92" fmla="*/ 2147483646 w 7963"/>
                <a:gd name="T93" fmla="*/ 2147483646 h 7963"/>
                <a:gd name="T94" fmla="*/ 2147483646 w 7963"/>
                <a:gd name="T95" fmla="*/ 2147483646 h 7963"/>
                <a:gd name="T96" fmla="*/ 2147483646 w 7963"/>
                <a:gd name="T97" fmla="*/ 2147483646 h 79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63"/>
                <a:gd name="T148" fmla="*/ 0 h 7963"/>
                <a:gd name="T149" fmla="*/ 7963 w 7963"/>
                <a:gd name="T150" fmla="*/ 7963 h 79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lnTo>
                    <a:pt x="3053"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s-ES"/>
            </a:p>
          </p:txBody>
        </p:sp>
      </p:grpSp>
      <p:sp>
        <p:nvSpPr>
          <p:cNvPr id="97" name="CuadroTexto 96">
            <a:extLst>
              <a:ext uri="{FF2B5EF4-FFF2-40B4-BE49-F238E27FC236}">
                <a16:creationId xmlns:a16="http://schemas.microsoft.com/office/drawing/2014/main" id="{C74B94E9-50F6-A69B-B05F-DBF1020B039B}"/>
              </a:ext>
            </a:extLst>
          </p:cNvPr>
          <p:cNvSpPr txBox="1"/>
          <p:nvPr/>
        </p:nvSpPr>
        <p:spPr>
          <a:xfrm>
            <a:off x="3884673" y="4453597"/>
            <a:ext cx="4596524" cy="1569660"/>
          </a:xfrm>
          <a:prstGeom prst="rect">
            <a:avLst/>
          </a:prstGeom>
          <a:noFill/>
        </p:spPr>
        <p:txBody>
          <a:bodyPr wrap="square">
            <a:spAutoFit/>
          </a:bodyPr>
          <a:lstStyle/>
          <a:p>
            <a:pPr lvl="0" algn="just"/>
            <a:r>
              <a:rPr lang="es-CO" sz="1600" dirty="0">
                <a:solidFill>
                  <a:schemeClr val="tx1"/>
                </a:solidFill>
              </a:rPr>
              <a:t>Por regla general, el personal administrativo </a:t>
            </a:r>
            <a:r>
              <a:rPr lang="es-ES" sz="1600" dirty="0">
                <a:solidFill>
                  <a:schemeClr val="tx1"/>
                </a:solidFill>
              </a:rPr>
              <a:t>de la Universidad Militar Nueva Granada será de Carrera Administrativa; con excepción del Personal de Libre Nombramiento y Remoción, de Periodo Fijo y los Trabajadores Oficiales. E ingreso, registro y salida de Carrera Administrativa </a:t>
            </a:r>
            <a:r>
              <a:rPr lang="es-CO" sz="1600" dirty="0">
                <a:solidFill>
                  <a:schemeClr val="tx1"/>
                </a:solidFill>
              </a:rPr>
              <a:t>de la Universidad.</a:t>
            </a:r>
            <a:endParaRPr lang="es-CO" sz="1600" dirty="0"/>
          </a:p>
        </p:txBody>
      </p:sp>
    </p:spTree>
    <p:extLst>
      <p:ext uri="{BB962C8B-B14F-4D97-AF65-F5344CB8AC3E}">
        <p14:creationId xmlns:p14="http://schemas.microsoft.com/office/powerpoint/2010/main" val="178572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651E2450-5B39-DF81-60BF-35A4455FBA72}"/>
              </a:ext>
            </a:extLst>
          </p:cNvPr>
          <p:cNvSpPr txBox="1"/>
          <p:nvPr/>
        </p:nvSpPr>
        <p:spPr>
          <a:xfrm>
            <a:off x="4105656" y="722376"/>
            <a:ext cx="4762842" cy="369332"/>
          </a:xfrm>
          <a:prstGeom prst="rect">
            <a:avLst/>
          </a:prstGeom>
          <a:noFill/>
        </p:spPr>
        <p:txBody>
          <a:bodyPr wrap="none" rtlCol="0">
            <a:spAutoFit/>
          </a:bodyPr>
          <a:lstStyle/>
          <a:p>
            <a:r>
              <a:rPr lang="es-CO" sz="1800" b="1" dirty="0">
                <a:solidFill>
                  <a:schemeClr val="accent1">
                    <a:lumMod val="50000"/>
                  </a:schemeClr>
                </a:solidFill>
                <a:latin typeface="Arial" panose="020B0604020202020204" pitchFamily="34" charset="0"/>
                <a:cs typeface="Arial" panose="020B0604020202020204" pitchFamily="34" charset="0"/>
              </a:rPr>
              <a:t>Plant</a:t>
            </a:r>
            <a:r>
              <a:rPr lang="es-CO" b="1" dirty="0">
                <a:solidFill>
                  <a:schemeClr val="accent1">
                    <a:lumMod val="50000"/>
                  </a:schemeClr>
                </a:solidFill>
                <a:latin typeface="Arial" panose="020B0604020202020204" pitchFamily="34" charset="0"/>
                <a:cs typeface="Arial" panose="020B0604020202020204" pitchFamily="34" charset="0"/>
              </a:rPr>
              <a:t>a Universidad Militar Nueva Granada</a:t>
            </a:r>
            <a:endParaRPr lang="es-CO" dirty="0"/>
          </a:p>
        </p:txBody>
      </p:sp>
      <p:graphicFrame>
        <p:nvGraphicFramePr>
          <p:cNvPr id="6" name="Tabla 5">
            <a:extLst>
              <a:ext uri="{FF2B5EF4-FFF2-40B4-BE49-F238E27FC236}">
                <a16:creationId xmlns:a16="http://schemas.microsoft.com/office/drawing/2014/main" id="{3593C407-BF5E-7769-D7A7-83DC0E11CB04}"/>
              </a:ext>
            </a:extLst>
          </p:cNvPr>
          <p:cNvGraphicFramePr>
            <a:graphicFrameLocks noGrp="1"/>
          </p:cNvGraphicFramePr>
          <p:nvPr>
            <p:extLst>
              <p:ext uri="{D42A27DB-BD31-4B8C-83A1-F6EECF244321}">
                <p14:modId xmlns:p14="http://schemas.microsoft.com/office/powerpoint/2010/main" val="4115441685"/>
              </p:ext>
            </p:extLst>
          </p:nvPr>
        </p:nvGraphicFramePr>
        <p:xfrm>
          <a:off x="3293872" y="1460330"/>
          <a:ext cx="6115304" cy="3606800"/>
        </p:xfrm>
        <a:graphic>
          <a:graphicData uri="http://schemas.openxmlformats.org/drawingml/2006/table">
            <a:tbl>
              <a:tblPr firstRow="1" bandRow="1">
                <a:tableStyleId>{5C22544A-7EE6-4342-B048-85BDC9FD1C3A}</a:tableStyleId>
              </a:tblPr>
              <a:tblGrid>
                <a:gridCol w="2841752">
                  <a:extLst>
                    <a:ext uri="{9D8B030D-6E8A-4147-A177-3AD203B41FA5}">
                      <a16:colId xmlns:a16="http://schemas.microsoft.com/office/drawing/2014/main" val="1057964424"/>
                    </a:ext>
                  </a:extLst>
                </a:gridCol>
                <a:gridCol w="3273552">
                  <a:extLst>
                    <a:ext uri="{9D8B030D-6E8A-4147-A177-3AD203B41FA5}">
                      <a16:colId xmlns:a16="http://schemas.microsoft.com/office/drawing/2014/main" val="1188019547"/>
                    </a:ext>
                  </a:extLst>
                </a:gridCol>
              </a:tblGrid>
              <a:tr h="370840">
                <a:tc gridSpan="2">
                  <a:txBody>
                    <a:bodyPr/>
                    <a:lstStyle/>
                    <a:p>
                      <a:pPr algn="ctr"/>
                      <a:r>
                        <a:rPr lang="es-ES" dirty="0"/>
                        <a:t>TIPO DE VINCULACIÓN</a:t>
                      </a:r>
                      <a:endParaRPr lang="es-CO" dirty="0"/>
                    </a:p>
                  </a:txBody>
                  <a:tcPr/>
                </a:tc>
                <a:tc hMerge="1">
                  <a:txBody>
                    <a:bodyPr/>
                    <a:lstStyle/>
                    <a:p>
                      <a:endParaRPr lang="es-CO" dirty="0"/>
                    </a:p>
                  </a:txBody>
                  <a:tcPr/>
                </a:tc>
                <a:extLst>
                  <a:ext uri="{0D108BD9-81ED-4DB2-BD59-A6C34878D82A}">
                    <a16:rowId xmlns:a16="http://schemas.microsoft.com/office/drawing/2014/main" val="667627701"/>
                  </a:ext>
                </a:extLst>
              </a:tr>
              <a:tr h="370840">
                <a:tc>
                  <a:txBody>
                    <a:bodyPr/>
                    <a:lstStyle/>
                    <a:p>
                      <a:pPr algn="ctr"/>
                      <a:r>
                        <a:rPr lang="es-ES" b="1" dirty="0"/>
                        <a:t>TIPO DE NOMBRAMIENTO</a:t>
                      </a:r>
                      <a:endParaRPr lang="es-CO" b="1" dirty="0"/>
                    </a:p>
                  </a:txBody>
                  <a:tcPr/>
                </a:tc>
                <a:tc>
                  <a:txBody>
                    <a:bodyPr/>
                    <a:lstStyle/>
                    <a:p>
                      <a:pPr algn="ctr"/>
                      <a:r>
                        <a:rPr lang="es-ES" b="1" dirty="0"/>
                        <a:t>No. PERSONAS</a:t>
                      </a:r>
                      <a:endParaRPr lang="es-CO" b="1" dirty="0"/>
                    </a:p>
                  </a:txBody>
                  <a:tcPr/>
                </a:tc>
                <a:extLst>
                  <a:ext uri="{0D108BD9-81ED-4DB2-BD59-A6C34878D82A}">
                    <a16:rowId xmlns:a16="http://schemas.microsoft.com/office/drawing/2014/main" val="3381141899"/>
                  </a:ext>
                </a:extLst>
              </a:tr>
              <a:tr h="370840">
                <a:tc>
                  <a:txBody>
                    <a:bodyPr/>
                    <a:lstStyle/>
                    <a:p>
                      <a:r>
                        <a:rPr lang="es-ES" dirty="0"/>
                        <a:t>TERMINO FIJO</a:t>
                      </a:r>
                      <a:endParaRPr lang="es-CO" dirty="0"/>
                    </a:p>
                  </a:txBody>
                  <a:tcPr/>
                </a:tc>
                <a:tc>
                  <a:txBody>
                    <a:bodyPr/>
                    <a:lstStyle/>
                    <a:p>
                      <a:pPr algn="ctr"/>
                      <a:r>
                        <a:rPr lang="es-ES" dirty="0"/>
                        <a:t>1</a:t>
                      </a:r>
                      <a:endParaRPr lang="es-CO" dirty="0"/>
                    </a:p>
                  </a:txBody>
                  <a:tcPr/>
                </a:tc>
                <a:extLst>
                  <a:ext uri="{0D108BD9-81ED-4DB2-BD59-A6C34878D82A}">
                    <a16:rowId xmlns:a16="http://schemas.microsoft.com/office/drawing/2014/main" val="1710630898"/>
                  </a:ext>
                </a:extLst>
              </a:tr>
              <a:tr h="370840">
                <a:tc>
                  <a:txBody>
                    <a:bodyPr/>
                    <a:lstStyle/>
                    <a:p>
                      <a:r>
                        <a:rPr lang="es-CO" sz="1800" b="0" i="0" u="none" strike="noStrike" kern="1200" baseline="0" dirty="0">
                          <a:solidFill>
                            <a:schemeClr val="dk1"/>
                          </a:solidFill>
                          <a:latin typeface="+mn-lt"/>
                          <a:ea typeface="+mn-ea"/>
                          <a:cs typeface="+mn-cs"/>
                        </a:rPr>
                        <a:t>LIBRE NOMBRAMIENTO Y</a:t>
                      </a:r>
                    </a:p>
                    <a:p>
                      <a:r>
                        <a:rPr lang="es-CO" sz="1800" b="0" i="0" u="none" strike="noStrike" kern="1200" baseline="0" dirty="0">
                          <a:solidFill>
                            <a:schemeClr val="dk1"/>
                          </a:solidFill>
                          <a:latin typeface="+mn-lt"/>
                          <a:ea typeface="+mn-ea"/>
                          <a:cs typeface="+mn-cs"/>
                        </a:rPr>
                        <a:t>REMOCIÓN</a:t>
                      </a:r>
                      <a:endParaRPr lang="es-CO" dirty="0"/>
                    </a:p>
                  </a:txBody>
                  <a:tcPr/>
                </a:tc>
                <a:tc>
                  <a:txBody>
                    <a:bodyPr/>
                    <a:lstStyle/>
                    <a:p>
                      <a:pPr algn="ctr"/>
                      <a:r>
                        <a:rPr lang="es-ES" dirty="0"/>
                        <a:t>55</a:t>
                      </a:r>
                      <a:endParaRPr lang="es-CO" dirty="0"/>
                    </a:p>
                  </a:txBody>
                  <a:tcPr/>
                </a:tc>
                <a:extLst>
                  <a:ext uri="{0D108BD9-81ED-4DB2-BD59-A6C34878D82A}">
                    <a16:rowId xmlns:a16="http://schemas.microsoft.com/office/drawing/2014/main" val="1931023556"/>
                  </a:ext>
                </a:extLst>
              </a:tr>
              <a:tr h="370840">
                <a:tc>
                  <a:txBody>
                    <a:bodyPr/>
                    <a:lstStyle/>
                    <a:p>
                      <a:r>
                        <a:rPr lang="es-CO" sz="1800" b="0" i="0" u="none" strike="noStrike" kern="1200" baseline="0" dirty="0">
                          <a:solidFill>
                            <a:schemeClr val="dk1"/>
                          </a:solidFill>
                          <a:latin typeface="+mn-lt"/>
                          <a:ea typeface="+mn-ea"/>
                          <a:cs typeface="+mn-cs"/>
                        </a:rPr>
                        <a:t>TERMINO INDEFINIDO</a:t>
                      </a:r>
                      <a:endParaRPr lang="es-CO" dirty="0"/>
                    </a:p>
                  </a:txBody>
                  <a:tcPr/>
                </a:tc>
                <a:tc>
                  <a:txBody>
                    <a:bodyPr/>
                    <a:lstStyle/>
                    <a:p>
                      <a:pPr algn="ctr"/>
                      <a:r>
                        <a:rPr lang="es-ES" dirty="0"/>
                        <a:t>338</a:t>
                      </a:r>
                      <a:endParaRPr lang="es-CO" dirty="0"/>
                    </a:p>
                  </a:txBody>
                  <a:tcPr/>
                </a:tc>
                <a:extLst>
                  <a:ext uri="{0D108BD9-81ED-4DB2-BD59-A6C34878D82A}">
                    <a16:rowId xmlns:a16="http://schemas.microsoft.com/office/drawing/2014/main" val="1135468861"/>
                  </a:ext>
                </a:extLst>
              </a:tr>
              <a:tr h="370840">
                <a:tc>
                  <a:txBody>
                    <a:bodyPr/>
                    <a:lstStyle/>
                    <a:p>
                      <a:r>
                        <a:rPr lang="es-CO" sz="1800" b="0" i="0" u="none" strike="noStrike" kern="1200" baseline="0" dirty="0">
                          <a:solidFill>
                            <a:schemeClr val="dk1"/>
                          </a:solidFill>
                          <a:latin typeface="+mn-lt"/>
                          <a:ea typeface="+mn-ea"/>
                          <a:cs typeface="+mn-cs"/>
                        </a:rPr>
                        <a:t>PERIODO DE PRUEBA</a:t>
                      </a:r>
                      <a:endParaRPr lang="es-CO" dirty="0"/>
                    </a:p>
                  </a:txBody>
                  <a:tcPr/>
                </a:tc>
                <a:tc>
                  <a:txBody>
                    <a:bodyPr/>
                    <a:lstStyle/>
                    <a:p>
                      <a:pPr algn="ctr"/>
                      <a:r>
                        <a:rPr lang="es-ES" dirty="0"/>
                        <a:t>0</a:t>
                      </a:r>
                      <a:endParaRPr lang="es-CO" dirty="0"/>
                    </a:p>
                  </a:txBody>
                  <a:tcPr/>
                </a:tc>
                <a:extLst>
                  <a:ext uri="{0D108BD9-81ED-4DB2-BD59-A6C34878D82A}">
                    <a16:rowId xmlns:a16="http://schemas.microsoft.com/office/drawing/2014/main" val="1866180018"/>
                  </a:ext>
                </a:extLst>
              </a:tr>
              <a:tr h="370840">
                <a:tc>
                  <a:txBody>
                    <a:bodyPr/>
                    <a:lstStyle/>
                    <a:p>
                      <a:r>
                        <a:rPr lang="es-CO" sz="1800" b="0" i="0" u="none" strike="noStrike" kern="1200" baseline="0" dirty="0">
                          <a:solidFill>
                            <a:schemeClr val="dk1"/>
                          </a:solidFill>
                          <a:latin typeface="+mn-lt"/>
                          <a:ea typeface="+mn-ea"/>
                          <a:cs typeface="+mn-cs"/>
                        </a:rPr>
                        <a:t>ENCARGO</a:t>
                      </a:r>
                      <a:endParaRPr lang="es-CO" dirty="0"/>
                    </a:p>
                  </a:txBody>
                  <a:tcPr/>
                </a:tc>
                <a:tc>
                  <a:txBody>
                    <a:bodyPr/>
                    <a:lstStyle/>
                    <a:p>
                      <a:pPr algn="ctr"/>
                      <a:r>
                        <a:rPr lang="es-ES" dirty="0"/>
                        <a:t>100</a:t>
                      </a:r>
                      <a:endParaRPr lang="es-CO" dirty="0"/>
                    </a:p>
                  </a:txBody>
                  <a:tcPr/>
                </a:tc>
                <a:extLst>
                  <a:ext uri="{0D108BD9-81ED-4DB2-BD59-A6C34878D82A}">
                    <a16:rowId xmlns:a16="http://schemas.microsoft.com/office/drawing/2014/main" val="3700511430"/>
                  </a:ext>
                </a:extLst>
              </a:tr>
              <a:tr h="370840">
                <a:tc>
                  <a:txBody>
                    <a:bodyPr/>
                    <a:lstStyle/>
                    <a:p>
                      <a:r>
                        <a:rPr lang="es-CO" sz="1800" b="0" i="0" u="none" strike="noStrike" kern="1200" baseline="0" dirty="0">
                          <a:solidFill>
                            <a:schemeClr val="dk1"/>
                          </a:solidFill>
                          <a:latin typeface="+mn-lt"/>
                          <a:ea typeface="+mn-ea"/>
                          <a:cs typeface="+mn-cs"/>
                        </a:rPr>
                        <a:t>PROVISIONAL</a:t>
                      </a:r>
                      <a:endParaRPr lang="es-CO" dirty="0"/>
                    </a:p>
                  </a:txBody>
                  <a:tcPr/>
                </a:tc>
                <a:tc>
                  <a:txBody>
                    <a:bodyPr/>
                    <a:lstStyle/>
                    <a:p>
                      <a:pPr algn="ctr"/>
                      <a:r>
                        <a:rPr lang="es-ES" dirty="0"/>
                        <a:t>169</a:t>
                      </a:r>
                      <a:endParaRPr lang="es-CO" dirty="0"/>
                    </a:p>
                  </a:txBody>
                  <a:tcPr/>
                </a:tc>
                <a:extLst>
                  <a:ext uri="{0D108BD9-81ED-4DB2-BD59-A6C34878D82A}">
                    <a16:rowId xmlns:a16="http://schemas.microsoft.com/office/drawing/2014/main" val="3376435755"/>
                  </a:ext>
                </a:extLst>
              </a:tr>
              <a:tr h="370840">
                <a:tc>
                  <a:txBody>
                    <a:bodyPr/>
                    <a:lstStyle/>
                    <a:p>
                      <a:pPr algn="ctr"/>
                      <a:r>
                        <a:rPr lang="es-ES" b="1" dirty="0"/>
                        <a:t>TOTAL</a:t>
                      </a:r>
                      <a:endParaRPr lang="es-CO" b="1" dirty="0"/>
                    </a:p>
                  </a:txBody>
                  <a:tcPr/>
                </a:tc>
                <a:tc>
                  <a:txBody>
                    <a:bodyPr/>
                    <a:lstStyle/>
                    <a:p>
                      <a:pPr algn="ctr"/>
                      <a:r>
                        <a:rPr lang="es-ES" b="1" dirty="0"/>
                        <a:t>663</a:t>
                      </a:r>
                      <a:endParaRPr lang="es-CO" b="1" dirty="0"/>
                    </a:p>
                  </a:txBody>
                  <a:tcPr/>
                </a:tc>
                <a:extLst>
                  <a:ext uri="{0D108BD9-81ED-4DB2-BD59-A6C34878D82A}">
                    <a16:rowId xmlns:a16="http://schemas.microsoft.com/office/drawing/2014/main" val="793264471"/>
                  </a:ext>
                </a:extLst>
              </a:tr>
            </a:tbl>
          </a:graphicData>
        </a:graphic>
      </p:graphicFrame>
      <p:sp>
        <p:nvSpPr>
          <p:cNvPr id="7" name="CuadroTexto 6">
            <a:extLst>
              <a:ext uri="{FF2B5EF4-FFF2-40B4-BE49-F238E27FC236}">
                <a16:creationId xmlns:a16="http://schemas.microsoft.com/office/drawing/2014/main" id="{988C4C12-8ABE-DDC6-5A49-D03CE526DE58}"/>
              </a:ext>
            </a:extLst>
          </p:cNvPr>
          <p:cNvSpPr txBox="1"/>
          <p:nvPr/>
        </p:nvSpPr>
        <p:spPr>
          <a:xfrm>
            <a:off x="3966483" y="5139829"/>
            <a:ext cx="5041188" cy="307777"/>
          </a:xfrm>
          <a:prstGeom prst="rect">
            <a:avLst/>
          </a:prstGeom>
          <a:noFill/>
        </p:spPr>
        <p:txBody>
          <a:bodyPr wrap="none" rtlCol="0">
            <a:spAutoFit/>
          </a:bodyPr>
          <a:lstStyle/>
          <a:p>
            <a:r>
              <a:rPr lang="es-ES" sz="1400" dirty="0"/>
              <a:t>Fuente: División de Gestión del Talento Humano- 30 de junio/2024</a:t>
            </a:r>
            <a:endParaRPr lang="es-CO" sz="1400" dirty="0"/>
          </a:p>
        </p:txBody>
      </p:sp>
    </p:spTree>
    <p:extLst>
      <p:ext uri="{BB962C8B-B14F-4D97-AF65-F5344CB8AC3E}">
        <p14:creationId xmlns:p14="http://schemas.microsoft.com/office/powerpoint/2010/main" val="418120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AutoShape 2"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4" descr="data:image/png;base64,%20iVBORw0KGgoAAAANSUhEUgAABJ0AAAJCCAYAAABqCLaHAAAAAXNSR0IArs4c6QAAAARnQU1BAACxjwv8YQUAAAAJcEhZcwAADsMAAA7DAcdvqGQAAP+lSURBVHhe7J0FgB3V2f6fkevrmt2Ne0KchBA8uEuxIqV4hbZQqBulX/+Vr0K/UmihQgVoKaWlRYp7SIgQd7d1371+Z+Z/3jN3Nndv7m52N7uxfX9wcmeO25Xz7HvOgGEYhmEYhmEYhmEYhmH6GyX5yjAMwzAMwzCHlLlz504KRiITYtH47Gg0Nt4yjVxFUctNWO2wrAZxXavrWlVBXs5bgUCg+u23316nKIqZTM4wDMMwzBEOi04MwzAMwzDMIeHqq6/WtmzZPSoeD18ZT8TPaWtvn66qKNKtBPy6gXg8jpJcFyzx3976MFRVQ3vEQCShQnW5WnKys5bkZGW/VliY/6933313czJbhmEYhmGOUFh0YhiGYXqKnnQMwzC9ZsaMGRMi0fi3EqZ5sVezvPleC1MrPJhcpmNkkQcTh2ZD1zRoLg0xqGhuN+BRFWysbsH26na8u6Yea3a2okH4ax5fS1FB4V8LCvIeX7Ro0eJkEQzDMAzDHGGw6MQwDMP0hBF+v//Z7Cx/hZX0SMc0ugrpGempj/kvKNFAtd9aacE8uO4/KFRtEP6cEB3eX32uUvfJfzKQvpFMTb4eJaiqDsuypMVSIDcvUJTlzj5prA+njfdjXAFQmqUgFDOxplbD3hYD9SEgnBB+wrVFgEI/UJ6v4MSxfowqDWB3XQyL1zfguQ+24911NdDcvrZhFeX/d9JJJ/3wscceE6kZhmEYhjmSGIS/EhmGYZg+8PEzz7vgr5ff9Gm0hcKdvjycdbdYV2bEidvV+lwRERT6Jz1CD76hFPqPkorCZfkHSHOgLE2RSTgaT951g8hIEwXLeneDmiFOx524oPo7qF2JDj0gtQyrOyWkiyJS67EfB6gW9Vk01oM+k1BmafUTddfVrpSUbtqSRFE6p+1U3eSNIfqE5kg65GeYfTseKEN2GdG0nkmLXU+lfQH2+4Q2nnUPTaX0fknFzsZCPGE4PsnXzFD8Hs315DVhiTtV07B7w0p88NoL8Lp0nDg+G7ecnIcx+QmYRgSxSAQbalT8bmEQmxs1mDR3RT6mSBsJR6DrmmyHEY+hJEfH3ReVY96EAliGhlDUxOJ11XjoP6uwbHsb8gsKF5WWFP1k6dKl/0xWgWEYhmGYI4Duf0EwDMMwjM0nLr/643+ae/Wdyupte7r+8jjAwpSwBaJ9y2ZaqvZZcEkmo8VqJlEhne4WzvtCuonTZVDn9nSJCEoNz1Tj9NQHbtW+NBTX7BBRuqlHV6Rm5JCSzb68Dx6niNRa9mAID0jqGHU5Fl149zsZ+rHroinygStGIl/P+qnrSPQ+sN9zdnkHLjUDKYmU/YpSZOnNW5Zj7/L3UZHrxsfmlODyWW4o8TYE24PQFBPLq1T88u0g6sMafB4XwqEwLJFvKBiE2+UW7TRhGgYM4WLxBHIDbnzm3GG4ZGaBmIsaVEtFVIQ99c4mPPLCBrTGPa0jR1R88/LLL3/kgQce4MPGGYZhGOYIoE+/MxiGYZhBxy2XXXXN72dfcZvy3uotCIajYiFoZhRxOnl1se7tsNUQL11E6QRlmTFesqz+/DLrm/CRmujgakP95/Qr1aUnYlpvyTBsdgsOpiiqd/KScLJK93PuM4XvT/ehhwtZq55UjQSi5OWBsLPbP9P09F2OXSrCo9/mTQ/auZ+4ZxqIblqEaPUWzBtfijvPGIZcVxgupQmakoBuGdjdpuMnb8VQH9bh97nQ2NgEVVHhcumIRCK2kGyasEjREm0hQaqxoRHjygL45e1TMSTXg0gM8HpVeNwufLCuFt/60zJsbbAwZtTwH61YseKb4n3EwhPDMAzDHGZ68FOCYRiGGcTQ9wStXm+/7Kprfjv7itvw/uotiFkq2oIRtLS0QNO0ZLQM7G8CIUiJm3Fh3NVXUx8X0RlW6V2VkIneL94PkHsyODXW/kWkemTK70D91l2dRbyMWaakEX2WKUpv2Jddd3VJo9eFdp+gp9lRDTON84F7IVPbUtLQZcb5s3++to8dN1OKrumijl14p5O53b0hJTZdirmj71gC1G7B3Anl+MJZw5GlhlHT2IyiPAMBD+TT6P6yxo93N4ZQWlSAcDiEaDSKtrZWNDU2IBQS95EwPC4XsnMC0HUXjISB1tYWGPE4bj13LO44a5gUvjVdFUWq8Lp17KwN4tMPL8SaPRGMGTXi/7773e/ed8011zh7CBmGYRiGOQz07ncFwzAMM9ig7wlald5x2VXXPEai03urtsDSXCirGIrtu/Zgx45dULXDe7pxt19mKYHp6+tMViN9IaOucIjp1Jbu6pPe5gPV/SD6qC/9IovrQZnd5Z0+rt1WIyWw1/MhU8Zd5HEwc6Qn9cqUf2/bk7GKvam3osJTvQaeus2YN64Cd54xBvnudoTCQUTNOHICCQTcFpbsdeGxhVEpWHs9bliJOKLtLTBCrTDNmGiLhcK8LOT5fXIbIFlA7axtQsQ0sKOqGdlZWfjUucNw9jiXKJK28tnbBX1eHdvrgrjv0aVYvjOGMaNHfnfVqlUPJGvHMAzDMMxhoLc/rxiGYZjBBX1P0LJTik5zPmaLTgnoGDdhAiZOGIe/PvMcdu3dC63Lw6CZTGRay/OX8sBwIN2E+92mN/pSKvJDQlHhq1kHf90GzBpRgttOnYBcnwrTbIdLMxAxosjyReHWFfx7az7eXNeCgoAHY0tzMCZPg5YIwUwk4PF6kZWTi+LiQspVbquLxGJobWvHzromvLRiN9piQH6WC189w4Ph+QoMUTbFdXk0eN0a6lpj+NQvl2DlHjMxeuTwz6xYseJ3VE+GYRiGYQ49tCeCYRiGYbrCWY8fP3HycZdUTJqFXTWNMKEiPz8fE8aNlU//2rxtu3yyOy1ajyZ3IHobvzt6kld6nMPp+kKmfBx3uOmuDul1ddyxSn+100lrKhpc4Qb49izH8Hw/rp5agWyPCktR4NLICknEEf+59ATicGNxXbH4YFFwypRROHvaCEwoz0N5SQ4qyooxpLQUxUWFCGRly7OaAn4Psnxu5Of44HOpWL+zBlWNrWgNRlGWA0wqE5mLitDxTWTzlDASyPFrmDG6AC99uFttaIudNnPGcQt27967K1ldhmEYhmEOIfxnaYZhGKbHWGnH8tKTtNwul1hMHp1/w0hdeGdy6WSK01N3tJGpDQdy3ZEp/qF0fSFTPseCSydTnJ44GwWaEYFvzwroZgInVuTAiobRGorDUlwinvhsUHTxi1MV/+uIGcJPc6OkKA8nTJ2AYWWF8HoUeFwaxP/QRTwSpKxEAkjEAZGXFQuL6ygKs72YMbpE/Hg10NDYjHW7Q4jHDSRiERE1IVxUfEYlEI1GUJ7rwtevOg5mpDlvz57aBy+99NLsZIUZhmEYhjmEsOjEMAzD9Al70SkWh8nDZHiLEsMMQsQb31ezHmirQ0luFjQzhnAkJM9YoqcwGqaChHB07hJ9VLTHXYDuRmlxMfLz84S/+Cmq+6G6A1B1HxRVF5lq4gNGhabpUF0+aMJf1dxSkJo8vAhlhXkif1WUE4ZhxJFIxGGKV9Mw5RY9xbQQjcVxysRCXH3iUNTW1c3esWPXXXaFGYZhGIY5lLDoxDAMwxwcYtFJC0CGYQYXdI6TK9gAq3I9sv1eFOcEEAqGoMmtbiZMSzgRx4QGSyUfulYRiURQXpSPgC+AqnYT25tjqGxLIBhTYMTIcikGMxpHPCr8InG0JDTUxV3Y0GTCUN2YUJEPj0tHRY4JFwwYpgGLzDAtSwpPdK0oFuLxOK49eSSmD/Vgb1XV1+bOnXt8suoMwzAMwxwieJXAMAzD9JleP+2LYZhjBhUWXLWbACOB4WUliMaiiCVMyJ1xhiXPe1NUEYucookEOuhBl3k+F0aX5mL1jio88/Yy4ZYLtwJvLtuALbsrEWxuRWtTMzZv3YX3V27EX9/8EH9+dQmeeXcN/rlwE1TxuZPnd4vyDVhmDIoox0gYiEbiSMTFtWGIOpgIxxMIeFRce9JwtLc25TY3t34+WXWGYRiGYQ4RLDoxDMMwfUfurLO30TAMM3iQVk7hRsRrtmH8xLHIzvIjFIkibgJh8Q+d90YHidNHg6orMAzAMFXxw1NBrleDVzUQDwUxY3gJppfnYYhHpGupR1VtLVqEf0s0jPU7d2Pr9u0wgi2oCLgxng4bzw0gLvIPuFUEw2FYRlS4uKhQQlpWWUkBCvL8OROxWAInTyzFGZOKUFffcOUpp5wyTTaAYRiGYZhDAotODMMwTJ+hRR7TGdLh7FOumKMJZ9yOpLFLrVNX9Tpc9SWZWavaACMaxtixo+UWN0N8HERNBYaii2uydLKk5ZPc+Sb+My0FLsWAT0tAU1QMCZgIN9Vg6abdWLZ+OyLtQQRUEzleBQU5HhTnepDl0RCPmVi2aQ+q9lZDD7diXFkehuT5UBLwiVwNkXkCpmFAVQ0oIj2dHSW39omyqQ6qYuG8GUMQC7dl1dTU3Wm3gGEYhmGYQwGLTgzDMEyPiCcMab3gGDWRdZNziPjhhOpE23hSSchzXQ5d3aismOgfenVsvuie6nakQXV03IGg+tO4HypoHFP7LNPYHgi7bYBO+7h6AY2b46hcmkM9JWGQ4NJ1f1J+Wh/OPUutEznqi9R6UZnyaW+H3NJQgZYII1KzA9k52SgoyEUsFpftjCUsRGImQnHRLwkTUXFNdTYNMZeE86gKyrK9cHvdUK04snLzMXnEUEwbMwIF+YXw+z0oyPEjSzNRku1DRVkZpo8fhfNmjcfciSNRPqQQQ0uyMWF4MbK9FWgPG1D1uPhBS47eg4boD1GPuCktokzRZ7GYgWnD8lCRp6Oxqenq+fPnj0k2hGEYhmGYAYZFJ4ZhGOaohMSQmWOH4tnv3Ibzjp/YsRgnC4dbzzsRv7/3euRn+XstWvQWKShoKm4+dy5e/uFnsfzXX8G7P/sCPnfpafC5XTL8UEGCi6ZpeOQLV2P2+OH7CUaxRAIXzT0O//nenSjJz0aim76hvHL9Xpw+bSzUXooasXgCp0wZjUfvvlY+xexAPUD1vPuKM+SYlRXkSDGF+i0v4MOv7road116ao/EL6qzrmv45WevxNWnzUD8AMIRxaeWPXDTBVjyqy/JsSP37wfuwImTR0rhMBMkMo0uK8Qf7rteHqA9bfRQjB5SmHGuUZ/fIubG/95xmRRsqcwDYYh6VxTm4qXvfwofPWLXaenDX8Yfv3wjJg4rFe0yZN3Omjle1iHgdR/aeaZqcLVWIhFsQWlpiawvCVF0llJMuLZYQvaFM23oPUljShZPqvhnmM8DTcyL3NwszBgzBKeMLcSZM0dhztQxGDdqBHJyhkCHGz6PDxNEe2eMH4V5M8Zj7qyJmH/qXJSVDpHzJCeQLcoU88uIieLFWJkGFOHEhehnsrCyxVUq2yvmxbUnjoARi5Q0tbaebNeMYRiGYZiBhkUnhmEYps/Y69yeWc30N1Sm16Xj+HHDcMt5J8Lt0qQwMSQvB7edf6JcrJJYQvEisTiCkRhC0ZhcDJNfOGpbZtC6mNKRUELQK8Ul5wgdlIbyoDTRZDwHCvvax8/BPR87A/98fyW+8MizePSFBbjtghOlP3WS+L8jX6qDI5BR2rDINyIW6RTm1IGgstPrQfWV9ZBp7Pp3apvIl9oztChPLNjdsp0OdE1P/LrylBlSMDlj2tikWGDnS3lS2ygveiWxZNLwUnzxyvlS5KD09BpK1snpB9mXKWmpLbqmYc2OKjz4z7dlOLl99YzLdqdC5ZfkZeOCE47D+XMmybJjcVtUueKUaSjOy5JxKB210y4nLvIVac1kn4h824X/+IpiVDa24F8LVkNXlU79mNq/HYg5MqQgBy8v3YDPP/wP3PPIP7F+Zw3uv/F8FGaTaGlbezl50DWVS/NtWHGe7MO7Lj0FM8dV2OMiyqD6UD1lnQ0LhTkB/P7lhTI9WSVRX5GjvqD+TO8Pwut2SffDv72Gu8Wc+vrvnxfzWcVjX/w4huTnyHxmjKnAr194H83tYZmG+oDKoHyd/nLqLf2Fo/46WFTLQKJutxSOAj4P4vGYFBfps4CeUedWTTlX6OlxJERRH9B/hqgTle5X4vB4/PB686GLOmbl5aMgJwclWQEUlo6G6i2A6sqBW/dCE/8FPC7k5+Uhv6AIPrdP3PtREPAhSzhQXUT5hpGQ88wk0YkEJ+Fvb7sTfSFcLBHDlOE5yHZbaKxv+piIm5TEGIZhGIYZSLTkK8MwDMNkwlmYHT9u4uRLhk4+HnvqmuWTqPILCjC0ohw1NXXYtGWrXHwfSmhBPaqsCMeNKJML+A27a7Crtglnz5qAkUMK5aL33wtXIyEW2bedPw93XHASzpg+FjtrGuHSNHzm0lOwZW89moJhnDVzAk6YOAJrdlTiorlTcPcVp+PCOZOliLBlbx0mizKuPm0mLpw7GeOHlmDltr1ygUuCxLiKEnzpqjNxz6+fxV/fWoYd1Q1Yunk3lm3ajVljh2Lhuh3S+oPyJWHqzBnjsae+GXsbWjBlZBk+fvosTBtdgdsvOFEs3FVsFuVR3idNHo0vX3MWLhbpWkIRbBf5VhTm4aaz54h2jMMpU8Zg7Y5qcX8C7rjQbtsuMTZN7SFp5UPlUhqywrL7y8KkYUNwybwpePLNpTLf5xetkSJKWUEubhd9NEb052cvOQUF2QFsqayX/TBnwggp7i1cvwOzx4/AF6+aj4+dMg3ZPi/W7ayWW6E+JcofVVooLZLKCnOwanulFGSoT1durRRxPbhV5E/jQH47a5rQ1BZKChX2WJ4za6IURXIDPry5YjNoi9Qnz5krxZK6lna8umwDxou+vu/qM3GNGIvRQ4qwevteDC8pwHXzj8d5sydi2qgKMQ9qUS7as3zLHmkNRJZaX7rqLFwq2u3Sddm/NKudiU3izYUnTMa7q7fiz699KNPvbWiW4tzrKzairrkdp0wdgy9fvW8sdlQ3SuFnvhjLShGXxmCUqM/uuiY5l8jK66pTZ8p5cu7xEzBjzFBMHVUuBSkak4+fMQvTxZhTOy4QZW+tEvNQjJtjUUbjX5QbkHX/5XPvYsnGXdi0txavf7RRjh8Je0s37cLYimLUNLeJ92STFLY+d9lp+ISoy5wJw7F+Vw1GlBbgezddiEtOnCL7Z/708fuV1WtEOi0ehrlpAXICXpSWFCO3IB9tjQ0Iir4qdpsYnudCXm4W3C4XJZBPrDMRk33uc7vh8ubBl1MAb345jGArzFAQiIQRC0bhy6+A5nIjIvo5GjcQikaARAw+l0cUrcI0Ewi2taGpqRlezUBA2SbmT1y+d0jRIlGNxLDWsIVwhA4Vp7+wkvgsyva4sGFPM3a3xAvfeP21v23durVVtolhGIZhmAGDLZ0YhmGYg4YWdIcDTSyAG9uCcrFPC3sSL8iCZ/3uarn4pO1V937sDNx41hxpPUMC1fdvvliKVBeecJxYtBfJxfet582FS9dwsVicP/iZjyHL55HWNQ/ddZUUhErzs/G1a88S1+VoCYalpRKJFSS0kbC0rapBijJk9UHWROQ+2roH3/jD82gW8a84eTq+f8tFsqyCnAB+cuflUrQoFe7+T1wgRY8ycf3TOy/DuPIikecw/PKuK6WwQ2cT/fDWS6RoQduoHOGqoTWIz112Kj5x9r62/c8nLxILfT3jeNDZNleeOg3LNu/GX15bLPOiM3Ii8ThyA158+eoz5RZBEhK+98kLMX/GONl/Mq3Ij/rhd/deh5GlBbJ9/3PzRbj85Klw67qs050XnST77ds3nI9zj5+E8qI8Ud4MKQB89xMXyi2PZOdCgswvPnMFsv0eOUYOFG/tzioUZPul4FKWn4sRJQXYWlkvwwuzA3j481djbFkREqaB2y6Yh6tOmylFr69ccxbmjB8h5wKlv/aMmVBEfnPGDxd9ejk8bntMviv6evqYig7LMQeqxfmzJ+HrHz8XX732bNH+i2Q/bdhVg5OPGy2368mx0O2xoL6gLXaU0hZvFPlKYubN554g5xvNE8rzW9efT0WgJDcbP77tUjmXThNz9Acin7LCXGnNReNG6dOHjeYY1Zssnvwet8zzoy17MLwkX1oyUf7TRpZLQfEHt1wiRSWa2zQ/vnTlmXIekOhI2yjnTx+Hq8R49GS7Y7coKrT2WsSjYUydMklaGNHT4jRVE3UyaWObnGsuJERZFF+MuugiZ06KUDGh4rDiQRiRFtmORDiK2r212Ftdj0ioHcHmesTbm5GIRtDeHkJjfQtaqutgtDTDCIURi4TlL1i/zw3TiAgXQyIegWHFRAkJUaRt3WQkyAKKXhMwhVOoH6YUIR4JF1ZXV59k14hhGIZhmIGERSeGYRjmoCCrjMMJLczfWrlZnmFE592UFuRIyxDa4kWHLP974Rpp2UPWMmRFQwt2sjh5c/kmueAvL8xBRVEe3l21RVq3PPriAtzwwz/h2v/3R7y1YhOuO2OWtJTYUdOIW3/6FJ5++6OOQ6pJRPG6XHKhnxALb9q+RYt7Oh9oqXD//t6dmDR8CK45bQbeEfn/6bXF+OOrH0qxhYQmEq/W76rG7T9/Ctf/6M+obmzD8NICXHP6TGytasAfXl6IP7++WFqnXCv8SFQjEetzD/8Dj/znXfxn4WrZtvpk28i6yOvSZL1SoXQkcp03ezLaQhEcN7Ic7eEIrjh5GmjLFsWuamyV28uo3cs27RL9kotn3lkuhZcfP/06LpgzWVrXXPP9x3GDqOtP//GGtDDye13SGujeR/+Fa0UYtXNcRbEsk7Z5lRflYu6kEbjroWdw80+exPWib+msrXmTRyWFGxsSQ+qa26SF1QkTRsg026ob5LjRIdxt4Sgeeu5dvC3yJ5GHhLKhRfky7d76Ftwm+vDPon9JA6LxpbHfUlmHX/zrbbnVj7Yb0jlWJGh1mrPimu5JPCRrNhLKqP4k1lCaa0+fJeskx0Lkv61jLCwpMr2/drvsl9/99wMsWLddnqn1P0++jG/98QW8vXKL3P5G1k0kstE5RLl+nxRlnhLjdv0P/ohvPP6CGLd8KSp1KDPdQHPM69ZFD9jb9OS5XKLNfxLzhCz7aFtfnujf0WVFWLezSs7lP76yCPWtQdz18DNSxKO+6TsK9GAjsnyi/4eVIxaLibmfgCr6i9oVT9DB4ZasF22100TdSOZS5E9OcaWJfhN9QcJTorUa0ZYm1FTWYk99K0x/Llat2YAVazdiR2UlVm7dgQ/XbENrzER9czOaauoQbG1BOBKF2+1FToDO/4qLcuOwTBKV6DUmulH0S9w+VJy228WNGOKir2jbY1FAg1tJqOFo/ES7PQzDMAzDDCQsOjEMwzA9Q6yH05fE0tqHFr37hRw6SKxYuc3eznX5SVOleEJb6Mhyhrj61Bm49fwTpejy4YYdHVYu/12yDhMqSqTQQMIKLcpJGFi9vUqKSiRE0DYx2mpG1kP1LUG5XcsjtwzZkHXKrrpGDC/OR4nIn0Qk2p71/SdfwU//8aa0usnxe6U4cdaM8fKg7N984VoU52ZJyyoqh0QV2kJGFh8kHtEWMLJumTayDL+++1r84b4bpBUT4RZpmtsjaA9FpCBCdb/tvBOlxdS+ttntToXqRdvahuRny61gv7/3OowbWiqtmUicoAOX6Vwg2vJGAg9t2SIrMjq3iMY4IMqi7VskkJHo4RN9sEb0E7WLDtJuDkbQIPpHF/EpLaWhWlAfFmT50R6OSeGMttlRP26n7Wl5OZ1mDaWg/l2xdY8UA0+fOhbvrNost0lSPiQWfeGK03DxicdJKy8aM7KiobIaRb1JaCKLIAcSPaaMKsc9V8zHvEkjsXZnJWqbWkWStP4R6WkcfyLG66R7fo7Tv/R/OOdrD2PSsFJZB9JnyMLNGQvaaimiywPLSSOiMSRH40n9EY7GRF+E5DyhLY93XXaqGL8hWLpxF1rFuFHHkOi4u65F9Jcu+j2EcIzORMr8k4zaTo7eZ2SxRXNhd22znC92BMiy6RwzEkipLiQaGmR1JOKQuPfI56/BYy99gBcXrZH17juir8w4Yk01yC/Ik0+uM8X4xEX9TTHH6JMgkqAn/9E5WHadnWra9RVtEfF0T5Z482iIRYJoa2zE7moxljn5yC0bgaySCoQVN9bWtqENLhSPGI6o7kZdzMCOunq0NDaLeUJnRSVE+lokxLU804msmsSrtHCic5zMhJjXJDqRpZNw4p4sAouyXCjN0REMBifceeed+yYMwzAMwzADAotODMMwTM+hhWNyEXmkoCmqFIzoPKebzpmLD9bSGS/0qHQL+dl+nDptjLTUue+xf6EtFO0Qe1Zvr5RnNtG2r3dWb0FDWwiV9S244czZcgsciVhSkNpTg0hSFCCBIxXKi85OamwP4ZHPXY1Tp4xBbUubFLQojCxSSISg+r344Tqceu8vcMaXfokn3liCjzbvlsIMWRqR6EF5k4BGFlNkObRk0y6c97VHMO/un+HXL7yH99dskwt3ZxsWte20qWPww6dfE217rqNtJFCkQne0Be76+cfj58++hamf+hGmf/rHIt+fywOz6aBusjhyyqcm7tvqpSDL64HX45KCE51pRGdaBXxuuYWsvrXdFptEf8q0IgWldaDr3XXN8Iv0V54yXQqBp4o6zxo3FGt3VXWKS5BoQ+0mYYUOgqdr8qPxnDlmKPyiLnf8/G/406sfimu3LI+QdU/NS1Se6n/2zPFYuX0vbv7JE1iwdrsYD7fw79w/DlRHeloeWSKRRVJelk9uFasVY0GC0bnJsfjNC+/bYyHq5BRJbSdxsqMO4oUEwvNmT8JzC1bhjl/8TVpd0dMMnfGhvqDY6X2QCgWR4EmOhL9PXXSy7P83VmwU/WL/hKO+GVGSjykjy/Gl3z6H//fUq9KfmjlqSCF+/flr8MSbS/DseyukCHowVk6k15HoFGltQukQMQ8CfmnlJPtC0+VrxDARTJiQmw+lwGfPKfuzQ/S+CGuv2YJosFmkIRG1FYlAFkpHjIRCB4CH26HHIrL/8sR454g+k/mKvMIuH0Li/aF7vFCNPYg1vATLiIr+12SfW6JUxbItnBJUB4MOEhf31BkKWWHF4dYsBNwKotH4yNra2hxqF8MwDMMwAweLTgzDMEyv6Lxk73x3qKEFu8tlW5eQiEOLarJOoq1RZBVClju0xennn7oCax/7htxORgt/2t5F1kWLN+6U1jHvrd4qD8v+3csL5ZPd6DH17z/4RWnV88w7K+SinwSddEjsiMbj+Orv/i23Ov3pKzdi9aNfx6rHviYtkB598QNs3FOLR55/Tz6Cf8mvvowPfvFFXDj3ODS2hmQ9U/Olazo3iOpB25fee/Ae+ah8OiicttURtBgnayQ6v4i2mj346Y+Jtn1dikd0UDKJJbS10BEzSMSaOqpMHjr91spNUuig9X9rMIIXF6/FpSdOkVvpNM0WQQgSeqjNtJWsJD8LT3z1E3h5yXpUN7XhzZ98HqtEG0k4ovZRIqpTsjgpQFH9qHyy2CIrpN+8uABfuPx0rPv9N/HbL34czy9cg7Xbq2T7HajOVObmPXVibKLysOvqhlY5vh4xRnTGEvXxgl/cg5f+36fl0+7IeUTZLtFnDlQuWWiRzyvLNuDEiSOw9nffkOdzkf+Qgmw7ooPoDKoHnfdE8VY++lX853ufEuXtkYIibYkka673H7xbjsXtF8yTY0FjT+0mEYkOLf/OjefjqtNnyL6l9pNVzUsfrsVN55yADb//Fr5yzdlyfKnOVB7FIWR9hX86ZC1Eh6W/LNq6Wozvsl9/BTeeORv/+/Tr2LK3Qaan/CjtjpomKaI++53b5NbO2ROGS2GQ+nzi8FLcfcUZWC/6fvmvvyrPAaN+7BsKNCOKWEs9snKy4fV6QU+mi8Xi8pOA+kIRFyQS0VPryMKOhDv5vxSgZCy0te9FuL0WJORqPhd84n27d/tWrFi6FPWRdrhL81BcXiwmokda4K1duxmVe6ukkOXP8Yt/Rb9F62FE22EkyBKMttbF5NY6RdTBIusrMe+pRKqH/UQ728JM/IMcryZeEiObmprSJgPDMAzDMP2N8/uSYRiGYTLhrBTvuPCyKx874crbxUJ8OwxFx+ixY3HiCbOx5KMVePn1N6VAQxEPFbTApXOM6HH3JOzkZ4nr/Bz5lC8SO+gQanpSGS3qp4wqkxYelQ0tUkAgq6iapla5KJ81bhg+96tnRI72VkE66Jme4kbX9EQ8WvQW5WahJC/LfvJZBmhxTWLL5BFD5GHatLils3OqGlvkNqvUfMlaaZOoL20RS8+XzhIiKyfackeWTHRGFVnR0JlAZIVFdR9VKtpVWZfc6qfLJ+Clto0OVa8ozEVVUxtag2E5JnQI99DiPClMOFD/UV3JGobORKLzjrYm8x0t/MgKjPypDnToOD2JjUStycOHSNHEqRPlQUIdtZeeqkZPTKMFfzAak9v5qG3Ufmobtbc9HJVPViM/RxijPqF20dPK6Mlx48qL5XY5spKielP7tlfXy6fsUX1JMKRDtUlEou16NAeccmgLH52RRPOA6kFPF6SteWSRRX1BAiX1FYlGDpQnxXH8oqIdZNlF7SErGZpnHWNRJdot0tO2yZGizhtpvuk6jhPjQP7UH3vrm+UZVNQ+OtOLtm1WN7bK879obOmeyqgU84PysetbJ+aNfXC76A5pJUdl0hjTu5DGi+YtOfKj+zHlRWgNRWXedMYVzT+aizVi7KkedNA9iZBS4Eo2l+pIeTh93xvoqZXeUB2a3voLrrvhKhw3YSz+/vRzGDpyBKxICNs2bUWRy8CMIdkYMbQEBYWFyM72ivljifkUhs8dR65HRzwehiu7GMXDj0dDFT11shHRiAW36kdxxWhouoWm5lZEExaqqytRu3cnSofkIVe8V4pzfWgOh4GqF5GV2IGEpUDXSeCkVxUutxceTwBba9ziM4kEMZfwc4s560ZY3PtdwDOLa/HiphhGjxo376OPFi9KNo9hGIZhmAGg9784GIZhmMEEfU/QWv2IE50IEitoYU0WHyT00Dk+jvUJPXnNuSYhhaDFNy3sabvY9z95Mc6dPRF3P/KsPIjcsTYh4YIW7gRZ/JDQkFpOVzhl0ivhWPw4pObrhKXnSyIJ+csyRXvoPCOCRBcSepwyKD4NDKW3z3FKtk3c07YrKofid4g6KX2TCsWXgplIS/Wj834oBflRUsqT8qcWUdrUOlEYtaOjTqKvKI2TlgSc9LZReeRPdUwVfYhOZYoyyO6K8id/wrmmelJa0UWyXhQ/tRyqD8VLL9fpC+pbSpMKlUdtc6CY1Bep/dfVWMh+oWtRDtWR4jp9TznK/hPhtJ2OiqD0dj/YdU+vr4PMP9n3Dk6fO1CdqBzyTx8bSk8NSW0XkZ5Hr1A1uJv3oPWDZ3Dnp27GyGHleOIvz6Bi5AhoRhyb125Avo6k6FSM4pJi+YS5bL+FSDSIgDeBbPHeSyTCom4aCkfOQTRkoqa5FQWBXPjcXpgxFU21TahtbkbMMhAxYtDdCrKz/QgnoqI/FESDVShufwkeLSr6TvSVKeaUm8aM+kKDy+PHrgYf4jHaruqG7vKKhtuik0t087IdLfjDh20orxh50Zo1K15Kto5hGIZhmAGgj786GIZhmMEGLZRp+UrLcFrQ0iPppYCg01m89uL8UEMLbmexTmKCI6pQvVKvyTKEHC22ZXzRELKo+dk/3sS7q7d2EmNoUe7EpzyJ1HK6winTSUv5pJKarxOWni9dd5QpXjviJ0UCpwyntym9E4faJsOSeVKYQ2rfpEJxyJ/CKY2TgvJy6kj+TtrUOjnCRUedkomdtJnaRumcOqbTqUzNPneLoNfUaycP2o4nRcG0cpz2Ozjl0is5p4xUKB+nXTJ/4dL7zwlLHwuC4sowkTeV4aSlfykOhcntgxQm8kpta3p9HWT+yTId5/SDA9XbySd9bGR709rlhB0U8ZD8LKCtdQqVTZ8LdBaTeDVgIm6aiJGIJ1pP/UA7H2V/KKKNJompCcCIIdTWhB07SMAGAgEfdI8b0XAQ4VgbQmoMll+D6VZg6eQ0hGIGWsNRNAdDqGyNoqrFFindIltNo88mW1yjfqB+t0Q9TMuAIcoyrTjoPCcp5Ik6ZHuov6neca9MxDAMwzDMgHGQvzwYhmGYwYS0njjKocU8LZrp6XKPv/KhWLTTEpVhmJ6gGAn7c0A4EpPo/ZSIJ+SB4qT7kLEVWW7ZnxUWjIQpLY4MUpcsE8G4C8sbi/HoYg8efrMWu5ui8swuza3D8nqh+rKRk1+E7EA2Ar4AAoEs6G43wmYCDS1taAtHgKEn4KWGMXhpWxHW1/sRjGmybMqfiiXhiX7i0mHisZgB06CzpkxoCglNdt1JlLIspYLaxDAMwzDMwMGiE8MwDNMr7KVkCmRucBRCB4rTuTkMw/QcsmAyDfugcF0+NY6sl+xtgKYJJMR1JGogKlw8boofmuKnpqKjLRHAwpoC/Gv3KLxaORTvb2xESA3htZXbETMg4ofg8brg8pD1lga3eG+65HY5sqYCGltb0R4OIbdiFEpHTQRyPNjkKsX33h2BXywdjaVVeWiPuaCJGmowYIh6UPl0ZjpZQYkqJ+sVh0l78mw6fZQxDMMwDNP/sOjEMAzDMAzD9AzdLa2b4okEFI22qdlnV8l/TDqjzEI8nkAwHCWFCq1WFt6p9OKJ5UH8d5OCnS0utLU2A0YU+QXZWFcZBipmwNJcaBf+4ZZ6NDVUoqauFrVNDahurMOu2lq0trcjkJuPCSefg71VjVDNdkyZYCFsuLG6LgcPLx+Ln3w4EU+tLcPmRresg2XERb1M8b+CcMhAm3DBYAxNwikqbXWEqAjDMAzDMAMJi04MwzBMn9j3gP1DC61t6WBw2iJ3ICgePR7+QHFpyw3Fo6eVSSeu6RBnBzqM2TmMPBMUlw647go64JkOu06F/FLL6A3UHDq4vSd9kAq1k9pBbaT2GmmHTPcWp3jaTuUcYu1A7e2uz7qD+vJAaalMcqnQfccYprju+jkh6p2eT0/pTe9Rm9LrIfutj310uFA0+6yzWCIBzeWSnwMkNNEnAnWImYhDd7sQC5RhLcZiQXQC3t8dxYade2CJvibDyFg0DGgKgkEPGpoiaHaVIn/KfMTc2agPx1EbDKKuuQk1jU1oENeheBSeQACTTrkA+eVjsXHTBgT89J6zRF1UeDw6oPuwpTUf/9wyEj9YMArPbCzF5iaf6GMLkUgCLcE4olET4YiBcFTUXaRTFKXabhXDMAzDMAMFi04MwzDMUQMtbenJZzPHVCDX75UiSlfQIn+GiHfmjPHysfRdxSVfr1gkn3zcaJw9awLOEe5skWbCsFIpCtDClh6nf/y4YdLCIx3Kl8opK8jJKAKR33EjyjC8tKAjnF7HV5Rg+uiKbtvQFW6XhjkTRhywD1KhtlD9Z40dKtt42tSxyAt4+ywMOU9Fo9fRZYWYNGzIvvYJv/KiXMydOKLX0iTlUV6YK/u0q5ZRHCpzTHlRR/vpdXxFsT1+ws2fMU68jpf3x40sk3HSoXzGiXEYOWTf2PQUKs9K9sGBoLyHiPkxRdTDmUKUfpQod/KIff12pEN1JtGJngAZCobl2NLWNft8JFMKQKVjZqDktNsQGnkuqtQKJDQf2lvqoYi+MhIxuFxuuZVOVVQEIy4pVn700UpkjTweRbMvhr98nHiTe5Gw6Kl/JnRRiD+7ANPOvgrjTpiPquo6bNuyGuXlCppaTFCHarpLlu1ykdPRHMvGiqYS/Gv3CKxozEULWTiFTLQHyQIrjrrWmPgFTD+BXe2yYQzDMAzDDBgsOjEMwzA9gsQesnCQC09xLxfdSXeoIDEj2+vBj26/DBOHD+mwUOmoi7yzLZxmjh2Gp795C35426Uozs2S4lGm+tICmgSjP375Bjx697X41eeuwiNfuAZ//9YtuOW8ExGJxTF5RBk+f9lpIjadX2OnIygnEgw+deHJmD1+BBKiXMo+tRxD+N1w1mycNWO8DCcxLNvnxS8+/TEpZHVqg/PauYodkD9ZEOUGvHjk89dgkugDx1Imtcx0qEwScn4j2vfHL9+Ih0QbH7vnWjzz7dtwynGjO1kpZcpnX71sf6rzpBGluOfKM8S1gXNnT8LHz5gl6ybjiAnyP5+8CBfMmSzydtq3fz7pkD9ZcFG6H9x6iRwb279zOhrfW8XY3HbePNl+8qe58bFTpovxu1q08xr849u34tF7Pi7vP3H2nGTZnfOhtJ+55BRcP//4/frRjmHj3DthVBYJmd+4/lwU5gQ6RKOOtKmJBZT32TMn4JvXnyctbCg+9eENZ87G1649u6MNDrIs+1LmJe8pX9srWYZzZ+P4pfrL+5TXVDriJ+97jMsHw1JQX98El8sjRTQ6RDyQV4x5F9yE4y/9PPSyqfBmFyMrkIVoqA3B9pbkWU9RuH0+8RqW70dV88Hjz8LyFcvR1NwCX/EoVMy7HENOvAgtajYUXy6KRkzC3CtuxZiZJ8stcW+88S6i4SqUFmv4aLVb1EGDprmgKnQWFFlhqfIJg7quIaFlYUFjGV7YXYTqsCa3/IXDCdS3GzKvrCwPi04MwzAMM8Cw6MQwDMP0CPkocmmmYS9TncUt+RxKqFRnaxlVgRbv9Hh4erw81ckRAKaPLseaHZU46ysPYUtlvVwcUxxyJMI49Sdoobq1sgEXfPPXmHrnjzDrs/+LX/zzbXzp6jNx0uRReHfVFtz1q2fEolasuekZ8AJKrYlM6UDy+377HF5Zul4udunBWVSGXPSKuuni+vtPvoKn3loq60mLbb/HhT++thhPvLnU7leRF8WnOlFa8qM6pkKCDvlTOLWRxDB6JUdhXbWNrugpYw/cdIEUSG780Z8x41M/xmn3/RJLN+3Ct248T1pMUV0pbUc+4p7S2v1s18vJn4Sm8UNLpGAV8Hnw+MsL8eOnX+9oc8DjxivLNsg+dGQN6jfKh/pA1+x4DhSD7il/CqetWzTGBPk7Y0f966ST2xOTYhnNSwr72bNvYdqnf4hzvvawGPsqXPrtxzD1Uz/E/X96SVolpbbDaRcJPpSnU4dOc0mkobEhPyctiUYkelFfnnv8RGT7PTKM0lK7KA4Z0ew3fuI+3aqM0pCfUwa1k9BFBuSoXbpol1M2QfFlOTqNhd23qWVT/agsp09E4o601B5x26md1HDqi55ApzeZuheuQC5CwZA8lDsnrxiTpp+J4+ffgjHHXwCXNwvh9mYk4jG4vT6EIxQvJt4HHhiWqJcl5naC+ltBJBRGICsPm7Zsw8o1K0R9NQQCAbjrohgbKcQobSRyW7PhNdxQRFv27NmLN994CyOHmaiqVbG7SrTB7YFCfaVR51F/6aLt4l78xNU1Fyw9gN2JIixqG4K9UR8icQsNYRGq6nvd7vx6u2UMwzAMwwwUdAIkwzAMw3RFchmM4ydOPu6SskmzsLu2EZaioaCwEEMrylFdUycWjVv3W2QPBLQ2JsHmspOm4t3VW7G7rhmfuuhk/OYL1+ILl5+O0UMK8dbKzTh+7FA8+NmPYVRpIcZVFOOVpRvw1WvPxkN3XSXin4IsnweL1u+Qi3labpOAcP7sSXhh0Vo0tYeFn4UlG3dixpihslxa+H/p6rPgcblw9xVn4LWPNiAci+M7N56PicNKpYUN1a01FMGj91wn/cl6pqk9hFXbK3H/jRfI7WZLN+3Gpy8+BT+54zKcNXM8TjpuFBauo3oAf7jvepwza6K08Dnn+AlYtnk36prbpdBEIgGJPL+/93p8+4bzZJvKCnLx0uK1qGtpx9evOw8Pfe5K2RcBrwcfJttGwgNZV00cXoobzpqDex/9F1Zt2wtVtKdZ1I36sF3UeVt1A1xiwf9tUe//++yVuP2CebLNizbskKLad2+6AD//1BW486KTRN95pUD349suxfQxFRhZUoiSvGycO3si3vhok+wLsqQiQeZM0ca1O6pQ1diKX911NS6dN1X2zbVnzMKG3bXYKeYSCX5k0XTr+Sfi8S/dgE+IeuYGfLLuf3/7I0wdVY6Hv3ANvnPD+TL9pj01UkSkbXMU560Vm2xxJQmdL5Ql+oDq8Z+Fa1DfEpT++Tl+/L+bL8KPRd/ffsFJKMgO4IN126UFWigax3uiL8iy7dF7rsXdl5+BiUNL8d6araIM4Lf3Xofzjp+E7998MS6aexyWbdkt+/r0aWNxxvRxePHDtThvzmRpSXbvlfOl30db9sixcQRE2ko5akgR/rlgpRSOYnEDp04ZI+rhx0IxXr8X4794wy5UN7Xh3qvmSys4Sk8WYyR80rhUFOXIcf3TVz6Bz1xysui/JmzYVYOrT5shy/68eA/Q1sJlYp7RltDffvHjOE/Ma6o3WaYtWLMN0UQCn7vsNDEeV8n3zCxRDvVDezgqxcnusYVnpWEn1FgQx58wBxUTz0bJiBkwFPv8pHg8ilB7G9paG+EP5KK+dg8qd2+Fx+OHLysHpWXDUVO5A8G2FgRyCuD35aC+rgZmIoy5J83DrrfehPmX/8JX1YidW7dg17p12Ll6Dbwjh+HDVeux7IMXceYpCaxY58WeKr8UOjUp2NkHmqviWtdt4YlQVfs+rnjQavrhNSOobI/C8ATemnfirD8tW7Zs4D+4GIZhGGYQs+9XGsMwDMP0CHthKuUaWuUdJsja5tSpo3Hb+SfigSf+iyu/93vkZfnwmYtPwYptlfjLa0ukOEAWONecPlOKIJ/71T/wyZ/8BfPEIv6yk6ftZ3lCa25ytPimppEoUlaQjYDXjSHi9aPNuzFuaLEUqYqEo3Og3lyxCcV5WSBLnmtOm4nyghx84eF/4Ff/fhfzp4+TAgjVy+tyYc74EbhbLPQfef593PHgX6XQ863rz5Nlk5BEZd/5i78hx+cRdZ4l20giAwltP779ElQ3tuDmnz6BaCyOssIcWf+rT6W2TcBdD1HbnpBC1mUn7WsbWbGQ+NbUFpIChceli/y9su4zx1ZIASeRMOUWNBI3qF7kaMscbQmj85CuOGm66OOXce+v/4Wx5UUoyPHj6XeWY832Kjz4z7eQK9qXLeo8srRACmwvfLgWt/7sSWyvaZAiGtW/oihXbmP83K+eQWVDC+648CTZNrI0On3qWNx9xelyrH7w19fkGVjUF9Tv93/iAmytrMMVD/wOT7yxBF+59mwMyc/pUuR0xjD1mrZ2nThhBPKz/fjKb/+Nx19ZhBvmz5LnapGgR/18wsQR+Owlp+BHog4fE2WR6Eb3hqjj6LIieN06PiXGhsQNEsaefucj7KxpxAN/+a8Y/2x854bz8Le3l+GGH/1ZikUkcNnWXXZdaDxOmzYGb//0C1jw4Bex6KF7cct5c6UIRMIUCXdk3UR9QpZntH2P5uE8MZ6U9p7fPIuzxHjcd9WZ+J8nX5aC4R0XzBNz0Y+L5k7BH19djO/86SVki3TXnzlbpp02ugLrdlZLsZEErtmiD06aNFpuB/3JM2+KufSkTP+Va86SYt2BsWCqOnx5hWior0fY9KMxaKG+sQnBSEjONdpqF49FUV9fDVOx0NRcI4VFXcx/XyAgXt3Q3F4RFwiF2kV80d7cYqxauxlLFy/Ei3/7BxKtIZRk5SHL45WWgltWrsFzTzyDBW+/iUmjgthTpWPFumx4xLyCKIPyd0Qn6m/aOqeJdCSukvakiP6lbXgJTw62qUMRhBsBv2/nY489FrfbxTAMwzDMQMGiE8MwDNNznBV0EtMypZXKQEPCAD2FjJALS3kFKeKQGHDurIn49MUniwV0lhSXgpEoNu2tRV1zEOt21UgxhRamV546HZ885wR5JtI5YgFP2kRakzqgML/HLZ9kJ7cfif/31Ddjo8iPBAo6kLuxLSjKqZNhtOjduKcWJflZ8qwfEnWefX8l2kNRGU5bm06cNBJvr9qC37zwvnjdLLfdjSkvREVhLprawvi/597B8wtX48XF65Cf5Zd1prJL87LFfUCKMm8s34Sv/u4/2CLKpbaTgEbxrkq2jQ4HJ2uXpO4iX+lJdbQdy63T1jUDE4aV4KmvfxJ/+8bNePVHd2H2+OHyTCoSKuhsphvOnCPy8ck+qm5sQ3MwJC146Gyqd0T9N+6ukRZvZMm1ZnulFEpojMjyaUdNA37yzBt4f802/OCpV2Qfjh9aKsfvNy8swPOL1uCZd5dLQcml2dvYpo8ZioXrtuOxlz6QYs6Pnn5N1FtBRVEeJg8fIs+juuvSUzFP9N/UkeWy/lReT9FVDYs27ERVQ6u04iIrNL8o37GQIgGELIuoTiQUkthEItBZoh9JMCMrIBIRqe7PL1ot+saPXbVNaBP+SzfvxnEjhmDtzmo8+Ozbot1b5bjSXCTLJuf9oakKdtY04c+vLcbjry7CH15ehJVb98rtcERCxHNaRIIajTuNa01TG3753Nv41/ursGlPHf78+hL89a1leO6DVXLuUh3I0uqMaWOlBdOYskLZLnI0R6je/3hvubSco7PNSJQkUfD3ovw3l28UY/SqFPlIOO3Je9kSc0QpqEB7MIzNu9qwd89OtDU3oLWpEeFIGKYYl9Y2cR0KIhJsRVNtNVxur3yiXTZZNvlz4PUFRNtciIr4dGB4acUINDQFsXLFSuROn4CP9BDicRM5bh9i0RjaRV9uqmvCGtG32ypz8faibBgWWcjR0/BIcCKxjrbMkcUT9Se1X5dP1yOxi7bmGSKuS7xf4i4/4pZmBXy+LXaLGIZhGIYZSFh0YhiGYfqEI2oMNLQAnzqqTApGdNYPlUtPm3Nq0BKMoL61HY1tIbl17OUl66TAQlYjZEHinMdD28loqxXFo21GC9Zuk2EOFIfEGdo2R6JVcW62FInW76yWi3sSlSj8P4tWyyfikSUSLd4pLoWRoPNfUfYNP/wzXvtoo7T8ocO+T5w8quPsIWoLHchO8UnocM6HkhYiMo4Cj2gbCSqpAoCIKtKQcLHvXCQSFahe6W0jsecD0Tb7jCjxRS/SbK6sRU7Ai9Onj5V1IIFn0q3fx8zP/gQfbdktrUCoPBKR6luDaGoL4u2Vm/HR1j3YU9+E637wJ/zl9SVoDUXxtWvPkdvTqK5UL3IOdMYQ1ZH6ndpE11RvEtwcIYXGjqyH6MwoB2qDjJu8J2ssh0g8jobWkLQeqmlux9NvfyTugx1iTU8gcZS2w9E2w9/9dyE+9/A/5Da29O1ktD2S8m4Q/bh2Z5UUc6gcGg86g4hEPhKHqC1kCUXjSJ1M9zQeTrvtMLtcB8qHBDkq/9EXF0jhkSzxnHZ4RZupNnRWFwl1Mm8BlU39Sv1G/UQHs1P/kJUczSs65P6LV86XW+Tue/Sf+M/C1R15ksBIdaH4tJ2P6mbPQU2WZc9BMU/EfxTWI0Q8K1AgJ+RHyz5EsLUJzc2N8tymtqZGMdYJtLTUQxd9FQm1IhoLwSXa4/EG4M/Kh+bywOvPEuFuMQcMuR2PBMaEGOem5lbMOecs+M84HrvjQeS5fGgIBuGfehxCpoKgmH97ar1oD7lFPUzZfuonW3TaV3966h35k1UViU40NvT+IkfnTXk8ekjTtLeS0RmGYRiGGUBYdGIYhmF6hlwE2wvhVHq4VO0zJE6UF+bJM4VuP38ePnvpqSjM9mNPXTNWbN0jxR7aIvbasg1ycU3nLpFwRAtNWnDTmUYfbtwptyut2LZXnvlEj6+nRTYtypNre3mOEJ1/87GTp+FaseilJ6DRtrNXl22U+VJe5Oj8nXHlxfLx97TFSR76LPwpvzsuOAmfveRULF6/U267o4WwzyMWvap9qDMJAydPGS3Pl7rylOn43icvwraqBlQ3tYoytA4RRNdE/KRwQH5765tlGx/45IVS7PrJHZfLbW502PbiDG0jkYK2rVF2VLcd1Y146q1l+OVnr8IvPnOl3H534dzjZJ8OL86X293oUHHqAzoP6J3VWzBU+AcjMcyZMAI/E/HIyuvlJevRHAzLw7Op70aXFkrLIFrg0zisFONBY/W9my7EZfOm4vu3XIxwNC7qXif7kA5eJ+iV6kVQWrIOmjV2GL5yzdly69d9V54p20/1ov6hviULr427azFySIEUhyjc6aN0qBTKn4ojQYXKoC2BJBqGRJvoqXEjSgtkPWhsqL+Xi7pTvO3VDWLMN8hrEn9C0ZgUB52xccaS+jhLhFNfrt1RjfEVxbj/xvNxubj/f6LdJF5Rv5PoR1B66gOaD5QvOdpySSIkWVJR3eicJnqaHuVJIiAV6bSDoGunDyk/an+W1y1dbUu7PDeKnvwnRSURTnk7OG0gUfL8Eybhvqvmy22ntH2RtuDVi/ROXbtFjIXhyYG7oAwbPnpH3CcQjUYQj4bR3tYEQ9wH21qRV1CKYLBNjp2q6XC5fcjOLhD10uDz2dvs6GBxC6YM93r8ok/F+7CgAJPPOR3BEUVIxGIIqxbcJcVobmqSbSKpU1EsMQZ0VpMGl8iH+orea86rjEdnOYl8dV28/3S3cLrc9hduaxDl+9676KKLNiRbxDAMwzDMAMIHiTMMwzDdkVzuJg8SnzgTu+uaxLJPlQeJV5SVobqmFlu2bZcWFAMBWY/sEmWSlQk9Jp9Eje8/+bIUCagu7eGYPMeJFupkofK7lz6QFj+jywrlNjraDrZuV7Vc5H/u0lNxwQmT5Vaov7y+FNHklj3aQnX28RPk4d60Ne20KWOwensVvv3HF1Hd3IqhosyhRfnyAPGWUARjywtR1xrEM++ukPWbO3GkLOPtlVswf8Y43HL+ifIspEf+857cBjVr/HDUNLXKJ9w1t4dx0zkn4EJRj5XbK+X2pmjCwIkTR8itd3XN7Zg8YohYrAML1m2TwgJZu6zcthdzJ42U5wnR4eSUz/trt0kxJtvnldvPqG1rdlbhiTfsttHim6A6Ltu8C1v21uOsWePlIdt0jtKG3TX47l/+i3UizXpRfzpc+67LTpVbFJds2oW/v7NcinskQN116WmibWPx2rKNePg/76KqsQWnTR0j20lnLtHw07ZAOufoylNn4IqTxXiIPqJzhkhUoy2OK7dVYlt1vTz7ibZ6vf7RRingUF4kmtD40sHhb67cLMUesipbsWUPzps9EbecOxcTh5Xgz68tkULbNBGPDgBfvGFnJ/HJFvrccssg9U1rMAJLdMP2qgZ5WDxtH6RtkXvrWuQT7uhQ+bZQFM8tWIXWUFgeNE91b49EpUUSCVzzJo2SlnFUzwlDS+VT314SbR1alIerTpuJv769TI4PnaVEh53vEn1GZz1R+x3rJxK5cgN+ua2SLL9IDps0fIgUgl5cvFZaq9G2RpqzdIB7VWObFBpJ3KR5QwIjbetcJ8aMto5S2SQY/vmNxfIcp09deJKYlyWiP3agXfQdjelYOkR/2QYpEM4R/bGjpknM4fWyb+nQdOpXElFpOySJg1SXnmCpLvgQQ9O21Tju+NPFe18T7aQnHsZF2wzUVO/GiNETUVO5Ha1NDfIpdlm5+SgdMgJut0uKU63N9YhFo3B7vFKQMuJx5Ob5cNLJJyAaDGHbK+9glObDkvpd2BiJoKk9AtOwzzgjCyk6HJzObHJ7fB1iE0FPsiOBSZ7rRPNCtIkszkhQi0eCiAcbrOzsrF///e9//0AmYBiGYRhmQOnZrwuGYRhmsELfE7Sau+Oyq655bNZlt4rF91YYio4xY8fhhONnYfmqNfjva28gKhaN9rKv/6EFJQkvtIiUW4HEot3eFgRpyUQLe/qPLCccCxBKQ+F0T9e0LYn8qUFyO5S4pnQOthBgQ1e2pYltkUPrWcrNWZQ7Aptc1ApIVKC4lActcDXa7iP+I2uYVGsTikMWSB31FfnQNeUjLUKS+XcsoJP3BMWlOJS3XZ5dfk/aRlCWcXlotW3x4rSRXslKKWM+ou507fQ94eRP5afWmUhvH4UT1IeyzvSfiE7eqf1JOOkICqdrCqeyCbvOKWOfzDu1j1JJrxvVW+Yr/Oxtb87Y7sunc93t8ae22v1NvvvGhtJTnk4909M6+TtQOkqZWqdUP2onleHkTxZVdJ/ajkx9SPe0bYzqKftHBJD1Xea0AnHf6T2TbIMzvj1CzEFPuAEt7/0N5SOnY/Kc8+RfMT2+LJFfAg11VRg/aRqWLXoNLU0N8AWyUTpkFMaMmw6Xy4XKPVuwdeMKNDfUQvd4kZNTBKr9mLHF+NJXP4eVL76Gml//DfPHTMQTm5bhDU1Bk6nJc6Jo/npEGrJ00nSXFLRikTAU6hDRNkUnqyqP6HuyhHJDFWmt5NlPjZWbEA/WNZaXV5y8cOFCtnRiGIZhmENAL35hMAzDMIMZWrDS4jQVuRBPLmoHEiqDhAZncUzX0l84uiY/CqNtRc7imdI4C266JmGFFvIyXjKvVOjecRSP4jiiAWWTKhZQGamLdAqjUJlO1MHOQ5VlOn1EjuhU3+Q1kZp/anwHiufkTfVy0lG8A7WNoOzIQofS2vWz41JaOzxDPsl6OHmm5k/+VAd6dRxB4U77qCynD+285KV8TW0v4aQjJ+uYDHfyoPwojOIRqWVmIj3/jnxlvVLHtqu629eErLu82hefkqTWMz2tk78DpUmvU6ofxae+p1dyTp1S08h6JG/p1bmnsjv6R5TddVrhxHVqXZ3rXmFZiHvzkDV8IrZvWIKG2t0IhULyHCcShvILSxBPxBGJhKG6XNIayefLklvqSFTTNBc8vgBcXq/cHkfnOZGlVGtrEJFwFJXLVmFabqmsX3EgB7nZBVJQo6ff+Xx+MY/pEHhbXJIdQIKTQKW2y8PEbVE1KemJ8v2wjBgibfUIBAKrYrHYVpmAYRiGYZgBp5e/MhiGYRjGwRILPBIiyEaBYZjBgyWtHfXyCVAVE9s3LkMsEZHiElkbkugUCrUiYSTkmUpebwA+fxYlg2FY4jNDg9cTAD3VjjxNKwFFozOXLOzevAVt6zejPK8APpG2IDcfEK/S4E1RoYpriLiam6yYNNjyEoXZohoJVanQ5xNZV8WCzXC7VMPj8T64bNmyeDKYYRiGYZgBhkUnhmEYplfQks5Z1slXsjRgGGZQoVgGYjnlKBgxHnu3rgI9MY62a3o8PhQWl6G9tUWKS263V57bRIIUGSTRmU9kjSStnIQ/paFNnHROUzhiYNHb78ETT8Dt9UCjc5mycxAyElBpy6pITz9c6SwnVXNBkaKTvSWRyifLpuQmQgnlTdvw3C4N0fY6UTfPe6Wlpa8kgxmGYRiGOQSw6MQwDMP0COesGQdnCwvDMIMTU9GgDZsKj0tBY/V2mIaJ4uJyuFwetLU0Q9M8cLv98Lh90o9EoIQRl2q1W/jRtjdDfK6QdRRtx1M0F+pqG+DRXSJv25Iy4fYgkkhAoyfWkTWTSmc1kdPl1jw6ONwRvulYNrqyRSj6dLLg9fgQaqqCEQ+T1dUvXn755aiMzDAMwzDMIYFFJ4ZhGIZhGKb3mCaiecNROH4W1i99FfVVOzB81CSE2lsQCrXL7W9ut0ce9q3qOizxqzMRj4lkyXOdPH4pGsWMOBJmQoTraK5vRTAUhAE6sF5De8JAwrKkwERWS6Qq0eHndDC4rnnkKwlMBmlM4lqeW0UilHAeL53lFEZL/S6ycvrrxIkT/2tXnGEYhmGYQwWLTgzDMEzvIFMC27CAYZhBjQWLRJ+Rs+DNysJH7z8H04ihtaUR8VgMLt0Dl8e2aKKzmEzDAD1BUT5hz+2GWzh6Ah2JSGQFRR8scUOTT8KMw5BWUK3xmCzD7fXK85noQHRLHvAk8iARSho02ZvqHLGJ/EjUyg74EazbDiMeqXK5XN955plnYiIawzAMwzCHEBadGIZhmD6SVJ7Ego9hmEGKZSLmyUHOlNPQVLsd//nrz9BQXy2tnEhYooPEdZdtkWSYccSNqHBxuU1Oc7nlYeIkJpkiH0X8LPXklcDSdRHHQMhMoCYclkIVWTGRIzGLzn/SVJcUmQzarietohTowimmBY+mYNr4XHjMGrS31hlut3bf8uXLt9gVZhiGYRjmUMKiE8MwDNM7rKTOlNSc5NlOwoOlJ4YZpJgWIoVjUTB5HlZ98DxWL3sTvkAOfP5seL1Z8vwmKTolElI0SsTj4heoKsUoEqVIdCLxyjANqCJNVNcRSsTRJuI1i08WhT5z6DyoWBRx4ScFLZdLWkfF42S8ZFs6WYaBnCwFN17qxtyJ9Whr2EN5/27FitV/lfVkGIZhGOaQw6ITwzAM0yP2M2gSqzx6olRNfT2iYiFJi75jyQ00mcrsT3coyFRud66/yVTGkeQORKY0qa63ZMrj0DjaZqfAGDELxWOnYsvyt1C7ewOysnLgC2TLc51INKLtdWYiIcUhUqlJcPJ6/OLVLW6TT59zuREpKEQsEUMrDDSThZNFglOMksDnDyA7u0AeTE6Ck5kgSydRtojjcau48RIXXGoMf/93NRqbwk8UFBTcIyIwDMMwDHOYYNGJYRiG6RF0DkvHE+zEiyr+W75qNRYtXirPWaHFpyr+ORRO/N8nR196PXVaissUfrAuU/0yuUzt75GjtF241Lalu0zxu3KimF65THkcjMtURn+7jH2b4sT/+6dJugP1aaa0qS5Tmu5cpjwOlVPFZ4OpumGNPw2lYyZhy4q3sHf7Gvh8WfJ8JdoCF49HpPhECrYiHH2GuLxeeISjXAwjIT5aNGhFQxCKR9EqPleaYhE7vqohKycfeQWlyMrKk59B4XB7Mg3g8/px5rwceJQwnn2+AbW1rQsCgcDd77zzjsiAYRiGYZjDBf1OYBiGYZiuoO8JWtPdcfEVVz0252O344O1W+Xi0u3zY9OWbfZ2F9oec4STlMsy0tWXYVdp+vLl2V35/cWR9qXe0zYf6nr3ZS4MJP3VT+n5ZIrfkzgHA1k8ueIhmBveQeXGlZh16tWYedLFiCeiaG2qRywaldvsyGKJBKO2UAuCrU1ob2uCz5eD4pJhyIs24NyaarSWluHhHZtFWlPEz4E/kA2XyyXF75aWBoTa6MDyKHyBAIZWVGBIdhsqd+9FTV3bAsD8xKpVq7Ynq8UwDMMwzGHicPy2YhiGYY4e6HuC1qkdotPCddvQFo6jLRgSi0Z6dLkThdj/ayXjF00vvn3E+vIgyJTYLlxWu5/oSR3Tyzu4du2jP9vRU/ave380pm8N6ffmD3B/dlgL9pK+zhf7/WnTl7nSp3JVFVoigvD6d1G1ejFGTD4Zk2edBZeuIxaLIRqNwOv1y74IR4OICdfa1CC32RWVDocn1oqz6/aivrAMf965BVm+bOTmFkJRFcQTcbS3NaO9vRmKZcLv86KgIB9KrAVNtbsQjoT/ZhrGF9etW1edrA3DMAzDMIeRAf5pxTAMwxzl0PcELTul6DT7ituxcP02sWiMixA6vLfnXyOpMWmrXl85iKQ94oBWW7355kyvbMptl81Iz7/LiMmAjvjJiy7jd4cYS4VGc1/h3WeTFpohcu+qse8g+lSRZD9SMu2In3x1SE9+oHo40bvKLx3TPFCO+6PSPrw05AH8XdUuzfuAJYoImeJQqX0RmvoFKljM//b1C7B9yVuwFC8mzTwTJUPHIpGwoGu67JdQJIS4EUO4pUkeDF5aMRJuI44TqrZgty8Hr9fXIS+nUJ4LFYmGEQ61IRoPQ9d1ZGX5EdAVxIM1aG+ub43GYt93u92/WLZsGR30xDAMwzDMEcDh+inCMAzDHB3Q9wStZ++87KprHz39hs9jR009VPLuwzdIX6w80hfNjmAlJZL0OvQ0e5HQSUoiE51JtY+uM6EQKr63TaencpnJ6w56Wtdeoms92OqYVrYUnLpo1AGrKTqkN01JFbYImVr875TfreiUglNm93OKziGj167zdNL3pBWpdc8UP1NV6FH+qW2iOL3q67RM6fD+A3WRrYtlzE3SKUTkn6ne6e3LFOdA0BPrKKdw3W6sf/9lrFnyIQJ55agYPR1FJSMQyMpBW7AV0VgEZjyGeDSCnLxiZGd7MWT7WuxVdKwPhhDwZYueV0W74sIl5BzXlTiMcBMirfWwTGOh+Fz42urVq9+1S2YYhmEY5kjhAD9bGIZhmEEOfU/QcvMTk6dO//Oc08+RZzil05cFKZG6eO5tHmQl0Vks6jkkAlBaKtKlaz0TagQUn7YU9p4MjRNevWxy15BwkLzsCelCjSbaT2JGX6HSO7K07IOiJTQ+KfnaBj+dx4zqcjCWb2Qdc6Dk6dMkNTqV35fiuxe79uF1u/YrPxM9qQeFU18dKDvKpqf1o/47EJRTok/zPjkFNB2xcAgbly9CbXUlwpEYPP58lI2YDF9uCTRVh9vtlZF9gRzk5eXA1VqF6qZmtJkq/L4sGPEoYtFWhNvrgVgQiUibqHtitfgc+EV+fuFTfGA4wzAMwxyZ9OBnEMMwDDPI0YUbJdynhBsvHH13ON8fziutS+m6Zytd5ljFUHy5c1Svv4xmgpWItZrtDe8I/74rWv1H6m8enqcHh/Ne79X7n6wK3W43cnJyXB63uyQcCY+zoAUUzQO3Lwe67kFWXhGys7ORFXChproapiEyFrMnHm4SsysqCrFaXLr2tqa7XtN1/Ylly5a1JLNnGIZhGOYIJPUHGMMwDMNkgkQneqa5R7hs4XzCkYhwwEUmM+gIZx9/wSOaJ3CetNwx4htaF//nMuFPz8w/Ukj/7cNz+OBwPgccYZFMohy/rj4jLJ/PFygpKRjmdnsmm6Y1KZEwphgJw22Yps9MmF5FE/8BUbfLFfX6fc2apn6oKNqyQCCwcPHixeuS+TAMwzAMc4ST/sOLYRiGYdKh7woSDdxJRyIU0dWCkhm8hPJPvupJ1e29VO7uSiTWNL7/t9PE1ZEkOjnQ/HXmMM/j/sX5fem8pkJ9Tf4kThnCJYSLTZ48WauoqLCCwWCuqsazEgnDY1muNpfLFXz//ffrRJx0MuWdCo8pwzAMwxwBHOgLm2EYhmEIsmJwrJsciwZn8cgwDtH8+Z/4h+pyX0lHOyGRWNn49p9miisSK480eP4OHE7fpvcv3TtikBOHXsmR+NTVwVF9GSenHIZhGIZhDiN9+RJnGIZhBi/8vcF0h1V41i1/V3T9arJ0sozEisY3HifRiefN4KSn4z4QAhGLTgzDMAxzBOD8tZphGIZhegIt5Nix68p1Raa47I4N1x2Z4mdyAwEJXumOYRiGYZhDDItODMMwDMMwDMMwDMMwTL/DohPDMAzDMAxzIDJZDpHrjkzxB9p1R2/jMwzDMAxzkLDoxDAMwzAMwzAMwzAMw/Q7LDoxDMMwDMMwB0MmCyJyqWQK7y+XSqZwxzEMwzAMc4hh0YlhGIZhGIbJxGAQbFLbeCy3k2EYhmEOCyw6MQzDMAzDMAzDMAzDMP0Oi04MwzAMwzBMKt1Z/aRaBaXHyxR2uF0q3YU5dOXPMAzDMEwfYNGJYRiGYRiGGSi6E3gcnDjdue44UDjDMAzDMIcJFp0YhmEYhmGYQ01PBSWHA8XvTV4MwzAMwxwiWHRiGIZhGIZhiL6IOo7/0eDS6Sos1T89jGEYhmGYXsCiE8MwDMMwDMMwDMMwDNPvsOjEMAzDMAzD9NTaJ93/aHapZPJz6C6MYRiGYZhuYNGJYRiGYRiGGQhShRpHuBkIxzAMwzDMEQqLTgzDMAzDMEx/kioGpYpDA+kc0u8ZhmEYhjmMsOjEMAzDMAwzeMkk0mQSbZx4A+3ot6njMoX3t0snkx/DMAzDMH2ERSeGYRiGYRjmcNKVCJTJj2EYhmGYowgWnRiGYRiGYZi+4AhCXYlDjv+BXCqZwtL9unPpZPI7EH1JwzAMwzBMBlh0YhiGYRiGGXxkEmm680sPc67Tw/vinO105LoKS/c/GOeQyc+hp34MwzAMw3QDfYkzDMMwDMMwTH/gCDPdiTnpzqGvYUSmcHIMwzAMwxxGWHRiGIZhGIZhMpFJtEkXdVLjONfpfqkuEwcb1lU4kRon3RGZ/BiGYRiG6SdYdGIYhmEYhmHS6asA46TrSsRx/FOdQ1/DiEzh5BiGYRiGOYyw6MQwDMMwDMP0B47Ikyr2pApAqf5Ed2EO3YV3F9YfDFS+DMMwDDNoYNGJYRiGYRhmcJEupnQn3DhhPYlDpMY9khzhvDqk32ciU5qepGMYhmEYRsCiE8MwDMMwDMMwDMMwDNPvsOjEMAzDMAzDpNKdJY9j6dOVc+ip/0C4TDj+PY3HMAzDMEw/wKITwzAMwzDM4OFIFlVSBSHHZaK7MIZhGIZhjiBYdGIYhmEYhhk8WMlXhmEYhmGYAYdFJ4ZhGIZhGKa/6MoKyfHPFJ7JzyE1rLt4qfQ0Xip9ScMwDMMwzAFg0YlhGIZhGIZhGIZhGIbpd1h0YhiGYRiGYfoL2r7X2y183aVJDesu3sEykHkzDMMwzKCFRSeGYRiGYRjmSIRFIIZhGIY5yuG96wzDMMxBUV+/q2Lt2u2lLfX1cPldyM/PUtwww2Zb497Z51zTkoxG5Amn25fMEQz9NmgWLi7veknhWbf8XdH1qy0LsIzEisY3Hp+ZDGKOHNJ//3V371x399qVX1dhDqnXRPp9uuiUeu9cd/ea6ohMr+l+ROo1kX5PZPJjGIZhGCaN9C93hmEYhumWRYsW5Vjx8DRDMa+qrKyasXTZ6mGNDc2l4WgUuktHTl62UlJSEh49vGJ3aUnhrkAg+4W77743b/v2nTcGAgFdEd88qV8+pmkhYRjJu84oFJmWdpm+rVKWfHRpif96+qVG+fba1FelFKZ93UEXuZgmEqS6ZCC9jnSvUjszIcvcny6jdxXQCxIJQ6muqVkSi8Vuo1vbt+ew6HRUkGkapuP4pb8SdJ1670zUTGky+TmkXhPp90SmN5Ljl/qayc957U0YkXpNpN8TmfwYhmEYhkkj05c7wzAMw+zHR+++WxxTjGsVXbtJrLbmtLa24qX/voGPlq+SwpGqqlB0l1QpVNWDIcX5mDZ5LKZOnSRWpCaCoSiUQCHqQwZEdGiq/RUUTxiIxuPiCyn5lZTyzUQiCq3sutBvOmGYpswz9Yutq7SkzWgZBB27Sqk57EPqOWmijiUakp49RbFEobF4ZiGN2kRxqA8cNI3qvX+5TvtTobSZ6k5CWmd/O6XMlRKlI4JT86YYloinG1E8+L2vNaxft57Eot0ysBew6HRUkD4hMkyQDr/0V4KuU+97Izo5pN6nh2UidbqmXhN07/hleu1NGJF6TaTfE5n8GIZhGIZJoydf8gzDMMwg5v7771cvOPe0GxRV/6aqahM0XUdVdQ3eeWcBVq5aj1gkCkVVpOhjiGWYYZEApUETy1AzYaCwqADzT5+HmTOmImGY2N0cxYc7W1HdEoFOYouSSW6xoXwlyeVdqnZiSlUjeSPIpKvYZAhI8yLRjIQionM+9k2HV3pWKeXvI5kmLW76vSwuxY8ErA5S/dMipmXT4UEvMgfxD712tEf+67BfalkvO50FGttpFXl4+uffrlqxYuU84buTgnoDi05HBftPBJtUf+c6PW66P71m8nNeuwojUq+J9HvCnsidcfxSXzP5Oa/dhTl055eJ7sIYhmEYhkmS6cudYRiGYSRvvfXSUJ/b91NFUa9WNU2NJxJYu3Y9XnrpdVRW1UDXNOi6Li1kDNoiJ15JDCLBgax0SDMyjQQ0Ee/0M07B6aefhCyvB83hOF5fV433N9dJcaSrbWFye10K++5sCyMqJyNp2XWVi4Mj0BAUmp6tkyJTcfvnto/U+PuakjlFah3S6bKMTv2TTN+p0OSroOvs7fFy6S4U52dh7uhi/O1n36lesXLlySJwmx2n57DodFTQ1ZRK9Xeu0+Om+9NrJj/nNd3PIfU+PSwTqTM4fTbTveOX6bW7MIfu/DLRXRjDMAzDMEl68iXPMAzDDEIWLnzrFMVSfuv1eCbGojG0h4N49bW38N57H8A0aSuXJr5FFFiWCbf4NinK8qPdMNEYjIgvl+TXiwjTRTzaemdZBo6fMxMXnH82svx+CsTbG2rw9IfbEY4b0LoQnjpwwh31JDV+N4KNrEqm4K7Kk3ntC0vdQNdFit5B5abWt6ft6EQyTWqFRNLUuqZC0VJDnGTkR2JXcVEhXMIzP8vjiE41K1auPEUEb5ERewGLTkcNqbPHoSu/dP90v9R9nelhznWqH5Eeryc40zh9osupbF92kHoAW3p4+uFsRKY80u+JTH4MwzAMw3SBWDEwDMMwTGc+XPDGaaqi/s3lco+KxeIIR8J44YWX8O57C+mMbHl2EIkVbpeKIp+K8bnZGBZwwyfWcmTwFKNIqiLFJplALC3JamnP7t0y3YgRw6FqGsaUZiPP78ay7fUIxxNyix5twSNnJF/3OUO6eNq97Wy//dPYbl+aFGeKdImUPOhevibDhDOkE/km3X55JF3m/G0n06U6UUbn+MlypbP90tPE0+6d+sk0qW1w8twvfopz4ggXE31+3OSJKCkqRLCtFV63jqH5AaxZ+Fawuqbmj2IqNNgzouf4R8+8WlHV4+SNZVaHt694VF4zRxqZBJ/u/LoSiFL90+PQfVfpu0uXTndCz4GEIrp3/DLl010YwzAMwzAHSepfphiGYRgGi95783hN0x/XNb08Ho8jIdyLL/wXHyxcApemw+vxynheTcGEHC+m5PlR5teQ77UwpdSPs0fn48yKHEzM9aA02wdV12CaBsgiis4MWrJ4GZYvXylysGAYFk6dUIobTx4tbi3EjH0iDwktqc4RTZzwTK6TuJLiMsUlgWq/+zSXKtBIJ+Jlcp3ycZyInzEP4TLGT3H7xe/OZUhP/l3mkYwTE+M6d84snHn6KUnjq+Sam5feTP9BsyndOaRfd+ccMt07r+lhDMMwDMMcAbDoxDAMw3Tw4YfvHafp6lOqpo+OxqJSKHr//QX4YNFiqIoKVaXtdAbyvW7MLAxgakkA48pyMXJoFoaWZaO0NIBRw7Mxa2I+zj2uECeV+zE6S5dmtbTlzqXqcln4/nsfYMeOPXKFSILI+VPLcdMpY6Q1FD3zjfa+pK4iyZEfu5677vqPhLK8vFycOGc2PG73PsFJQGdyyUPamWMdZ2qk0p1feli6/9HkHFKvU0mPxzAMwzBMH2HRiWEYhpEsXbo0F6b5uMvtHh+NxuTh3zU11VjwwSL5ZDU6NJwOBs/WVUzJ82BsoRt5OS7kFvqQnZsFt88Nl9cF1e2CJ9uPgtI8TBqbj/njCjA22ysPCyeLGkVR0dLSigULPkAoFCYDJ7kD79IZw3Dx9KFI0CPwmAGFxL0sf0CMsbqfwMS9zxwENH1SXSrpYf3pUsnkxzAMwzDMYYJFJ4ZhGEZiRINfcen6nEgkKsUhEoLWrduAppYWeN0eKVC4FBWTc90YmasjO+CBx++G7nLD7fXCn5cLf34+AvniNScb3qwsZIvrsuG5mD5MXLs1mMm1IAla27ftxJbN26QAYgpvclfOHo4xxVnSEocZOEg8pEPH2aKJ6SdoImWaTI7/oXSppN8zDMMwDHOIYdGJYRiGwQcfvHuyoipfMIyEtDyizXAtLS1Yv34j3JoOXdflVrtSr47yLDc8Xg1er3h1u6EL5/J74fH7oAs/3UPWTm5ouibVDc3twtAh2agIeMQSkB7PbwtKsVgMq9esQTgcFitDS54zlO/34IZ5o+Chc6B4uTjg0LY6smKTS3NphSb+YZjMYg35deUcuvLvip7Gy0RX6Zw8nfD0eyLVL1NYV3QXxjAMwzBMBlh0YhiGGeS89tpruZpi/Njt1rJM05RWTsSWLVuwd2+lfAIdHQSeq7sxOsePbL8Oj8cNzaXJrXSq7oKi6YCui2sdlqKRegGTMiKTGlWDJ+DG8AIvPFBAT4QjsYOK2bljJ/aIMui8J4Ke6jZnVBHOn1IhRShmgJEioO3s5TSvqZk+QRMn0+Rx/AfCEV35E+n3DMMwDMMcBlh0YhiGGeTkBvRbPG7PydFoXNzRuUsq4rEYNm3cZC/ZFOFnmRjicyPXq0nLJum8Pnh8Aeg+LxQpPAmn6NA0snIS1zpdu+Bye+HLDmBokQ/ZbgUkbJFFFelMoXAIO7bvgJE0ayIrKNI/Lps5DEPz/R3+DMMMGPQmy/RG66l/+vXR5FLJ5OfQXRjDMAzDMN3AohPDMMwgZunSpX5Y1u2WtCoSayqTLJAUNDY0oqa6Fh6PR4pEsAxkuRR4vDo0lw5fdjb8ubnwZGfB4/fDLeLR0+1ISCILJ8XlloKU6vIK54KquZGb60NJtr3FrgNxuX37DgTbgyKpKoPIwoninTimSJTN67xDCz2dMGn5xDB9hyaQM4mc64FwDunXqfcMwzAMwxxGWHRiGIYZxJiR1kt03TXJMAx5TzviaKNbVVUV2oPtSMTj8uylgO6CrqloCcVR3RjBtspWrNlUhc2bd6OxtgHxaFSkooOpyZLJQrCpFeuXrsObry7D66+uwvKlm9DU2AafRvnQeU0WqEzSNqoqa+QWO4u24iVFDzpI/LTxpcj2uWScdCh9KBrr0xa8SCyBRLK9fSUaT8h8UutG9Y7E4ognDi5vgvKIiTIY5hgkkyjk+B3IOXTlzzAMwzDMEQaLTgzDMIOUpUuXuhRV+aTL5VJp2abIpZsit77V1NTCiBuIJxLQVBXZLpcUWdoiMXl+U1t7DHX1bdizsw6Vm3ehYc8eRNrbANOAEQqiYcdutNQ2wqsBJQVZKCnJRyDbj1y/C25dhShXijR0XlQ8HpdnR1mGJUUvgrbVDc33YdbIAiSMzsIShRXlZuGXd12F40aU7RfeFbI8UcCXrz4TZ82c0GdxiASvOy88CZ+55GS4XZrMl/yyfB7ce+WZuPCEyYgfhKhF9bp03hR88ty5PW5b37E7nEqhw9yZQU1XE4D8U51Dun9PnUMmvwPRVfzUvHriHDL5pdJdGMMwDMMwPYBFJ4ZhmEGKYbTPhqKeSZZMJJwQJDxEY1HU1tZKISWeiEMRr15VgVsxMbI0X3xzaGiKRhGGCREqDw8PNbejva4BZjyKRCQMXXchkJeLNlOVriVsIB43UZLjhkukIyGLnojnPC2tsbERUZGnZdn3VB9dxDl5TDE8JOxIXxsSZc6ZNQGfOGsOLj9paoe1E9WXLJAoLeVCgk0sKSyRCBSOxuVB5WdMH4fxQ4tlOkpD1kl2WGehiNKSv51n0lNAllynThmD737iQpwwYYSMR+78OZPwzevPxaThQ0Tf0tlUdn325WFn4sQPi3KpfKoHXTt1IFGNxLQ544fL8NR8UoWy1LpTfgeNqB6JcvwEO2aAoTdC6luacPwO5By68mcYhmEY5giDRSeGYZhBigblaq/H43HEEOe1taUZ1TU1iMZtscQFBQGXilyfCy3tYSzauger99RiS30bQiKXhvomNNQ1obmmCeGmZkRDIcRJuGoMoiakYM3OBizeUIv1O5oQj8bgJmsqkTeJG47wVF1dh7Zg0DG8kX4kGk0Zmoshud6Os52oiiRCnTtrAn7/8kKcOHkUhhXnSTEmL8uHs4W/3+tGTKQdXVaIEyYMl22YNGwIPn7GLMweP1xuy6O8SdzJ8npw8YlTZNjEoaUyHyqDyqO05H/mjPFQk5ZZDpTn2p3VOHnKaCnUuDVNClDrhB+JQVRdl65h/oxxMo/Tp46VQhuFzR4/TApKV586AwVZfgzJz8HVp83EtSLeBFEHEqFIfCIhierhcek49/iJMp/poytkGOXj97hwSbLus8cNk+3pLdQusjpzZCaWmwY9NIlS3cHSXR69LedA8XuTV3ccqByGYRiGYXoBi04MwzCDkA8++MCnWsrxJKSQc6xbSECpq6tHU3MLorG4CFPgc7lQFPBJgaayoQVWwsDoghyUB/wYU5oPXbXk0+4iwQjikZgUlEzFQsDrRrmIp5sG8kX6uoYgWpuDyBbxE/GYWNLZ5dIWu7q6OtTU1IDkD6oPHV5OVlc+TcOE0hwpshAkuBw/bhhK83Pw83++jXAkjnNmTZL+mqLie5+8CGPLi0FnNt3zsfk4afIonDhpJP72zZvxzevPwy8+cwWmja6QWwVpO9xDd12FH912Ce67+kz87r7rMWfCCGl1dPO5c/Hbe6+T/j+983J84fLTYVBfyVrYYs3iDTswefgQ+DxujBxSgPLCXGzYXSP7kM6/ekDU5eHPXYMvX3MWfnPPtfjMJadIUeuLHzsDj4uyPnvpqbK8P3/lE/jqNWfjvqvm49G7r03W37bCou17P7ztUvzsU1eI8DPx2Bc/Lq286Lynb1x3Lh646ULZzj+I/K44eVqvLZ6ov2kMnPFnmB5Ab4NUR6T7HWnOoSt/hmEYhmEGCBadGIZhBiEuV7gcCqYmEgkpOHQIT+K1vq4B4UgUtGtN1VS4FBUeEeZ3qRhfmofZ5QUo1YHJBV54Qi3Iz/bD43bB66Un1nmhu91weXTkBlRkG20YV5yNYo+BEycPwahheRiZr0MX+ZmmAcsw5FY8OkeqsqoGCToTSvjZYhigaQomlOXIa4l4vfLUGVi9vQptwTDeWLERHztlGgIeN2qa2rB4w06cfNxoFOYEMHl4KV5dtlEKRs8vWo2Zn/1f3PXQMwhFYlLQuWD2JIwaUojrfvAnnPXlX+FfC1bijgvnYVhRHm49fy4efPZtnPWVX+GzD/0d54u4ZIWUSIo6JJRtq26Q4tWEYSXSgmpHTSOaRZ3IUmnC0BKcPXMCbv/5XzH90z/CF3/9T3zi7BMworRAWjw9+/5KnHbv/2H97hr8470V+M6fXsQLH67FiJICjCkvknmQcEZtIdHsjgf/ijO/8hB+88L7uPPCk0Xf+uQWv4Xrd+Azv3wa33j8BVQ1toi8ey4eOYIfy03MEYAjAnXnGIZhGIY5CmHRiWEYZhDiVv3HeTzefBJ3CMfahUSomtpauFwuW5QQYV6XBoXEIdVASb4HY4ZkYfLIAgwvy0FxUTb8Pi+ys7Lh8bjhcusybSA7C0OGFuK4SWWYM60CJ0yvwLCKHBQUBjC6PBf5Ik8SnUjwIMEpETdQW1OXFHX2ySD2geJ+5Phc8ol2Bdk+eSbTdfNnYf3vvyWtfWaNGyYthqKJOP67eB3mjB+Gs2aOR2VjK6qbWuHzuPDWyi1SyFm0focUpsgSqSAnIC2U/v3AHVj3+2/g0xedjJGlBSjNzxblBPBNkfe6330DT339kxhbUSStthyLK7Jmam4PYeOeGml5ROLQ2ys3J89yAkaJfLZX1mPJxh3wud1YsHYb9tY3i74rRCSewJqd1bJ/dVXBladMx3duPF9unYuJvkjdSliQ7UdFYS6e+OpNHe0dKfLwin7+37+/IcWuV3/0WXz7hvNF/XJFqoOTkOySGaYDmhKO6yupeXTlekKmdKmur/RXPgzDMAzDZIBFJ4ZhmEGIYSRO7rB0Ea8kcJAAFY3F0N7eLg/xdukq/B6P3F7n9XnlWUq0lS4ry42cHD/cbg2abolXXSQ2xbUmclbkq8ulw+v1we0lIUqRYpTIEpqmIi/Lg2G5XhmXHplnJsiyyZRb7EKhsKiPKutCjkScshwfCgMeROMGLpo7BTVNrTjnaw/jkm8/Ki2R/rNwjTwPyS3K/HDjDtmWuy45FQvWbENjW0huaZs+uly+kgXSlFFlUoByzmW69v/9EWd86Zf4/MP/wG9fWoj2SBTN7WF89y//xen3/RJXf/8P+P6Tr2BLZZ0Uqxyo35Zu2oVzZ01EWUEOPtq8R4Rrwh/Y29iKYSX5GFtRgtZQRB4uTnH21DdLwYoMkkhcum7+8dgt/M7/xq/xzT88L8qNyDCHaCyBrVX1uOVnT4q6/B/u/MXTeOi5d6QYR4LazT95Qlppvbt6C7567dkoygnItvWYNI3KFiF53c30CmfSpLrekimPdNdb+iMPhmEYhmEOEhadGIZhBhmWZSnCnUDnJhEknjhrsnA4hNbWNik+qJqCvIAfPk2FYsbgpq12mgu6pssDwF1uDV6fX6anM448gQC0QI58pbOCTCMBjeKSECPytmjrXCIq/IB8v/CzTJlW10moUdDY0IimpiZZJ6oL1cEUcXJ8OspyvfB73LjqtBl4Y/kmfLR5N9bsqMJq4f746ofS+mnqyHLUtwSxdlc1RpcViXgb5Ra1P766GLeeNw9v/O/n8NgXr8PQ4nzRDg3/XbJOWlb9+PZL8aPbLsW3rj9PWj5t3lsnt7p94fLT8L93XIbv33yxPGycLJQclYYO9/a5XdJyqiQvG+FoDJWNLdKqiiyb6EDxNTur8OTXbpKWSI/e83EsWLcd22saZTuoT+iEqPW7ajB34gj88cs34k9f+QRGifJzs3zyEHI6E+u9NVuxt74F//PJi2Qd77/xfEwaViqfWEeWWb+79zp85xPnY86E4Vi0YQdagmEpavUEimWPvf1KjlflTDekijdH+1Q5VtrBMAzDMEc89GdphmEYZhBx5ZVn51sJ5W5FUYoc4cm2cIEUfVauWINwJCJFiWyPF1maiiIXHQyuQVM1KLoKj98LT1Y23F4vQm1tiNET4UQe3uwsNFU3orm+CZpmweP12FY9hgFFlEXb98gqqq4pjC0NYbkVT9V14W8iFotg1KiRGFJWShWS9SEhRFVUbK9vx/aGkBR1nvtgtbR6Iqsjcq3BsLRookPOd9U2ye1n+Vl+/OGVD6XF1tbKeizbslu256Ul6/Dqsg3ywO8twv+9NVvkqrOpLYznFq7GU28upVLx4fod0pKIrKNWb6vEg/98CzXNbTI/yogOG6c8qhrbUN/Sjtc+2iiuW+UB35sr62Q93lu9VYpAraEoXli0Vp7HRAeek/XSul01Mozi7hX1joj8qG7PL1qD3XXNIn0zdtY2yjOf3lm1WR4Q3haO4rVlG/G7lxfK+O+v2Sb7jc6Rou2DD//7XRmPBMADQaJgTlYWpk2ZLPt49569aG+1tyKW5/mwZuFbwdra2sdF1AY7Rc/xj555taJqx8kby6wOb1/xqLxmjjUOPNEOTF/zYLGIYRiGYY4S+uMHA8MwDHMUsXTBgomKbr6tqWqpfEqclbQqEtfbt27H3595FsFgWIoSuljb5SUSGJetoKzAA6+PnBu+3By4/AEkolE01TXI7V4kX8UTcWiqC94sNzweHW5HdBJ5GEbyyXbCLd5Yj7e2t8Ht98EQy8dwOCy39p119nycd95Z0grKgax+XltXi1+/vVFaJpGVUaqwQnWnA709bl2ej/Tpi0/Boy8uwF/fWibjEiQekaPtfaRnkVjlEi4h6k1CEeVBYW5dBxn/0IqW/Gl7H4kytHUv9ZBu2ppHB4JTPiQA0TXVk0QfikXXdP4TxbNEGbSNkbYnUl6paQmqO/U9HdpOBeuabXFEdaL6dJWP9BdpKZ60NBN1JP+eQLHKh5TixmuvlKLeBwsXoWrvHhRke3H8iCL87Wffrlm9evVpItommaAXFJ51y98VzXU1WXJZRmJF4xuPz0wGMccWPZts3dPXPOgtcjAcbHqGYRiGYXoIb69jGIYZZLh1K1+BlUNiheMIEizisZhYjhlSAKGDuyPRmFgVqgjFEoiKa8tI2KtEkSTa1o6WhgZ57/N6kFeQh5KyUpQOG4Kc/Fy4hF8sHEUkGIIZj8GIxeX5TZGogfZgXJ4XRZY/re1tiCcSsERGe/bsleWIylApNqJ+hVluWT+yxEm35CF/OljbrWm4YM5krNpWKS2G3Po+Y14Sgfz0dD2XLuOS4EOtJiGJ8nTCnGLphe7Jn8LTnwpHYY5o5HW7ZP4Elelc0zY32oJHeVCZjiCUmpagMBmno24iD+FIcCK6ykf6J+tOdXD8ewqNO1mgSVLS0pXIi7onLj16C+mPMjlzjEOD3JXrKZnS9sT1hoNNzzAMwzDMQdC7X6gMwzDMUc/yRe/PtxS8rihQjaToIC1tVBWrV6zEf/7zAlqCISiKBiuRwAi/H8P9FsqyNBTmBRDI9kN3exCNRBEOR+DRPTDjJtwuD1y6C7FYAlqODsXrWDiRJZD9VDdD3Nc0hLFqZxSVIk11sB3xuH1WEolOuTk5uPXWmzCktEgsDWltqMClKVhX3YZvP7dKPu2tO8jSiMQUEn56erbRYIR6pqykBNdffQVcbhc+WPghqvbslpZOs0cU4amf39+0rtG8q3Di7N12ip5hiBFXof4Aqj5fru7Z0mmwciS9+VhkYhiGYZjDCFs6MQzDDDIMxXCrmqLaFk722lBavSS32pnCm7Zz0dat9mgMu5qaETVMxClcfG3Q4d50hlOoPYiGykbsWLkDe5dsxZ4F67FXuOqlm7D7vXXYIvx2bt6LiIhHZzlR3lRkKG5ibyiMuvZ2iGyhqJoUvMjR0+saGhplvez62ZZYLhHWE8jSiCyJWHA6CGicFDXXUzL8IcNSnjUs9NjBUv9lQpkHM2lBxTAMwzAMwwxqWHRiGIYZZKgKbVCzRRnSZkjUoa1Z5ONObnmjs4yisah8+lu7aaAxasIAnVkURyJuQne54PG45flOWQVZyCnPQ96IYuSNHYKSycNQOLoEhaXZyBNhlKdHOJUOIVdUBEVe9bEEgvGEtISis4oIXYST4NHc0poUnBzhSdSMNaQBw+7jNMRAaS5Poaq7S3rphoik3gw5MoMLmgJ9cV2RKW5PHcMwDMMwhxEWnRiGYQYZpmWajtCQKjiQpROJST6fT4pRJETR0+VipoXKUBTtMZMO67FXcnI7noLsPC9KRuVjyPShGHLCKOQeV4LA+DzkTy7CkLGFKCnPhS/gkWITuYQJVLWG5dPfRIHyMGzLsg/rJkf1aahvgL3tz14z0n8igKo4oFDZomdsdxDlUdJ0IYfyc/I+YiDBUbyk11UMBBTTaErU77nJSsTnW4lEr5xiGW8rPbRMYxiGYRiGYY5t+FchwzDMIENT3VHLQoJEHgdHeKDzn8kqSVfoKW+WPIOJ4lUHw9jbHoGi0tPU6Glz7dISSne7hHPD5fPCIvspXYVGh2G7XCIzFYZpSqsp2jYXFq6mMYjNTRH5tDtFxHe21e3DQjQalk+pc7QmclFSqwYQqifVIy/bh/xsP/wel7T46i3UZ9StdMC3A+VNB4FTvrkBr7wXTToiSJkCEuprGm8NVjSydfG7DW/8/u3eOpFH9X4ZM0zPoLdGJscwDMMwzFEKi04MwzCDDMNIRCzTjCVvpVBiv5JOpMA06PwlE2T5RGcxUYCpqtjaHEJVCx0eHkVrWwgJw4SliPgkLCUMkVaFqtN5Si6xSqSzn8iYyYAhXDQSR3NrCMv3NKOmLUKldVpNOudJUR7hcFgeLm4bBdmWVaHYwJ0RRCJQWUEOfnXXVVjy0Jew9OEv4T8P3Inzjp+EGLW/h8RFH8QTJr55/bn41EWnyEPNqY8mDivFs9+5Teb7/i++iE+ec4Js75EK6UWKrUh6bJ9es++xgQzDMAzDMMyghkUnhmGYQYauuOmk7la6dgQnB02z9QKyVHKEEdrqRgqE5fJgU107altiaAuaqK4PoaExiEgkjkgoClUjqycfEvE4YpEoQu1RVFa1YduOBuypacfK7a1Yu7dVijwkZNEWPRKkqAZUlhSeTAvt7WFEolGQzEQWUVTFxmCHRtavOK2/69LTMLq8CNf94I+44Bu/xvOL1uDHt1+KScPLpHB0IKhNk0cMwR/uux6fPGeufHoe9a2mKvjhrZdi9Y5KnPu1R/DTZ97A5y87HdNHV0iRimEYhmEYhmGOZVh0YhiGGWSEDKPesqwWMmZxLIzkq/iP/GibGb26NDr4W4GmqfbT56TVkoL1lY2obAqioTWIytpG7K2qR0tTK8LBEOLhCMJtQdRWNWP9hiqs2dKAtbuasXpnIxraonSIuRSRqEx5gLhC5x2R4GR1nONUV1uP2tpaKUzZZz5ZqCfrKErY34gsqb0F2X68uXwTlmzajaWbd+NHT7+Oz/3qH2gNhXv0JDwSx646dQa2VNbhn++vgC76jFJpIu+f/uMNfP/JV7B+VzV++9IH2NvQguK8LNm2IwHqX4ZhGIZhGIYZCFh0YhiGGWS8Mm9eswXUOOLSPhS43G5p7UTb5ehVnrckIpP9U1BaH5lw6xpaQiEYZlwKQe3tIWzfWYl1KzYItx5bN+/Bhk17UdPYLs9zcmkKygt8GFrghdulSSGGhA4pcCnJM50UR2AS5YTasXXbdil0OfWrbglTNfodyp6slH753Ds4deoY/OPbt+Khz16Fz15yKpZt2oW9dc2ifvv6KBpPIByNy4PQU0Uj6pMfPf0avvfEy2huj3QIVRTnnVVb0BqKyLZde/osKeat2VEFPWlVdniw7H5nGIZhGIZhmAGEf3EyDMMMMh5QFLIx+tARfhxH5zh53G74vF6oZKmjyLN9pDUShUViMTS2tyLfr2FYcS78dOC4rtnh4p+Gxlbs3VuLurpm4WHC79ZFXBdGFGehvCBLxFVhiIJJ7LCtaxSQcRMJU3SWky3TUJkWqiorEQwGQXpPWySOypawCHdi9C+6KHvVtkpc8/0/4NcvvCfrdv6ciXjy659EWWGutGKi2pL4dMGcybjtghNx45mzkZ/lkxZaDtQk2laXKlIRJDJR2M3nzcV9V52Jn/7jTewRfURb7w4njjDmCHsOYugYhmEYhmEYpl9g0YlhGGZQYr6dvOiAxBZnOxsJTy6XDk2hbXb7LKLaYwmYioqCvACGlBagpDgfxcKVlxVhxIgSjBhZgvLyfAwpzkJZsQ8jhuagbEgOsgJuRC0V7XHapmdJKypbyrFFG7J+IkeCFLnW1la0t7dLv6qWCOrao8JfRu1XqL30RLknv3YThuTn4t8frMY9v/knPvbA7+H16Lho7nFIGIbsE+qLC084DrdfcBJuPHsO8gK+TtZOmaBw2mpH50PddPYJuPMXf8PLS9ZKcerIwN5OaYuANmkaFMMwDMMwDMP0GRadGIZhBiE+V9aaRMKo13VdCkokOqiqBjpfKWEkpE1RIBCQwpObrJ98Xng8bkDEj5gWvD4PcnL9yMnPQlFpAYqG5KJ8eDGGjS7F0JGlqBhRgqEjSlFYnINAlkekdSEYi8nDwUUxskxNbq1LihzCqboGTVdFETpCoSBqampBT7/b1RRCeyTRo7OVegtZT7WGotKa6Ref+RhOmTIGI4cU4LJ5U1GWn4PKhhbZF1R23DBx9yP/wMn3PIiLvvkb7KhplIJSV0hJTeT7zRvOxZSR5bj30X+hurFV5F+IgNct+tyOd7igMaAuTe/VdEsthmEYhmEYhukrLDoxDMMMQlpjsToF1jqyOKJDxEmAoCfJ1Tc0oLGpGe2hECKRiC0ICXTdBZdLOI8XEcNEPG7A5/cK54HqEl8lunCaClXToXtdcPu88Gb54CPhyu2CYVloaI9KgYO2s7l03RaaxD8ukUZTyfLJhuoUi8VQW1uDWDyOrbVtHfXobyhfsmS6/88voaktiH/dfzuWPPQl/PC2S/Hn1xbj9Y82drJKomsPCXHCOdZf6ZCYRI6snMqLcnH5vGmYMrIMz3/vTix75Cv44Bf34pITpyCWSCRTMAzDMAzDMMyxyQD9jGcYhmGOdJYsePNBr89/T3swiPraOlTt3In3P1iEHZWVUBTnyXX7RClVsaRYNCHPj0mFOiqGFiGQFZDb5CwRRuc+0Z8yaLuWx+OBKtLGw1FEQ0Hs2NOIZ5dXoSVOB4tr0FxuBEMhaQ7k8/lkmkg0Ao+bLKiy0NDQgDGjR+GCiy/Cz9/ZiV0NIQzkGUgJw4TXraOsIFda+kRicWnlRBZOXYlLmSCxKT/bJ6+b2kJwi/4qzc+WeabmQ0/+awuRqHd4voYV0fFDy8vx8Ssvk2NK4169dw/ys7yYN6YET/302zUrVq48TUTdZKfoOYVn3fJ3RdevluKbkVjR+MbjM5NBDMMwDMMwzCCDLZ0YhmEGKarmemLHjh2R/z77LN544s/Y/M67iDa3wDTpcG8DiYQhrY/okG/aJkYiQiyeQEuQniRnIRwKSbHIm+VHdn4ucgrzkCNes/Ny4fK4YCZiMOJR4eKoqm9De8yQlk1kNaWIzGhLH+VPohblbxqmKDeBSCQKWArqamvxzqrtqGml85wGVpyhbXIx0d7t1Q3YWlmHvfUtsm29FYUoemNrSDpKGxP9SNvwtlXVy3wdR0+zO1yCkwONMY0pwzAMwzAMwwwULDoxDMMMUv7z39eXr1i6/GW9vRVFbgUuJQEXiU1GAu2RMMKxKNqCYQTD4joaES6KWDyG5vYwmlrDiIXCiEZDUlxKxKMwRTpLpDfiEcREmmiwHdFwEOG2IHbWBkU+tgAVF3HD4RCMhCGu4yBLq7b2NsQTcWn9VFfXgFgsjsbmNnywTVwb9Gy8gYesmkh80jVNvva1TBLIHJGM/t2X5z43EOdT9RZbcLJVJ1v+YxiGYRiGYZj+hUUnhmGYQcoDDzxgLli05M+Nza1xEkn8LiDLrSEWjSEqXCQckdZMkVAEIXEdCoWlFVIsYWJvYwSxWALxWBixcBCR1lYEm5oRbm9DNBhCXKSLCZeIRdDU2oZtjW2IGwkY8qByU1o3mYYhyrGFrEiMXuOIJ0Qc04BhxBFWfGi0fPxFNcCky02HXw5jGIZhGIZhjhX4tzzDMMwgZk0o9HJle2itqWooLcyR28PiCRKFLPlEN7J6IjGIttolEvZ1MBJFU3sc1Q1BWKYpRaJEIg5DuLgIi0dty6d4PAZT+DW2xtEUEn4UxzCk2GTQVjraVmclBSjaXidfaYudBUuEh/OGwVBdopZshcMwDMMwDMMwRyMsOjEMwwxi9ixaFK5qbnl44Za91vaGEDbWt8hziCQKYCW3gZE4JM9gMi20RSNoDoWxZW8bQmFTbh/TdBc8Xi90l0tuHbNMOw9NUbGzMYIwnQ/liEoij7hhdZwpRCKTLTrZ1xQvqvsRySoVVWDB6VBwuM+XYhiGYRiGYY5NWHRiGIYZ5OQWlT518tnnvh7JK0V1e0j4WDCTFkikCpEgRCZQJP+Q03UdQ3L9CHjdqKtrQSgchebS5TlGLl2Fy61TtojHLaze3YYNta1SwFLoP8pH5EkHhpPlVKqFk3NwN4WHi8cj4c6S5TMDQ6rO1FlyYgGKYRiGYRiG6R9YdGIYhhnkvPDCC6GEqn198er1LST4kPijKvbXg2IBmk73dC1uhPPoOsKmgagOtCWASDiOCJ39FEmgoTWG5taw9Ht+0U789u0t2N0Shs/tgsdDW+Xsp6aZaWISlauIMqnUWG45ovnDRXmmHcgwDMMwDMMwzFEJi04MwzAMvvM//7Osqq7+x4qqiTsFimo/cY1e3ZqK0fm5cIl7Ep3ofmN9K17bUIkn3t+EHdUhNNSF8PsXV+Nnzy7DC+/vQHVVC3y6jkmlufDrKvwul0inIWEY8lwoOteJIOmJRC4iFosgrrkQLZ8iPKkebOU0UBhkxGZaHeIiwzAMwzAMwwwE/GuTYRiGkYRC7f9nWnjTtjhSoakaVE1FRU42huYERAwLmgIMz3HjoknlOG/yCJw3fRQKszRUVzUgGIxhVFE+CkV4cVE2LjlxBK6aORwFHg9ow51umfYT7EzD3rpHX0EWkteEgmjZFJje3A4rJ9ro1VPXn/Q1/76mc+hpmtT8e+pSoa11Dc1NaGhsEuNs/xRwJD7aJskwDMMwDMMw/QGLTgzDMIykqqoqZJrx2y3TWEUnOJEY5NZ15GVnYXdrEKqqwaXpyPZomDelDB8/YzwuOWEYygt9mDy+BLecPQ6XH1+K+dNK4fO55SHkppFAfk42ct0a8r2ujm11dHaTIvfs2YIIXRrlx8EoGg3VMm0/itdDR+l75ChuD5yIun8ZPXAZ04l/eloPEWSnGWCnif6PRWN48ZXXsHP3HmhiXBmGYRiGYRimv6HfngzDMAwj2bRp03YloVxnJBIb5RY408L6qmrsbGyGpmnwe30YVlYETVcQM8lqyZQiiib+yc1yoTDPKwUN54wmKDri8QQg0lken9yyRxZUJK1YZFtDCgsdWl42GRg+DS5NlYeRu3Wtk3OlO5cuXlOcpsMtnYjfnRNpbSfi9silpumLS8mro44pfp1cpvSZXFrbpcvQR2kuPR+v2436hga8/NqbaGlpFeNIgyGGxH5hGIZhGIZhmIOGf1oyDMMw+zF16tRZ40aO+PvevVVjwuEQvB6PFJboMKAbrzgHM8aVoqVyF2r3VmJIST68OTmIhoKorKpHbnExikeOQ7A9iL/8/WVsqW/DmeeejUQ0gpdeexOxWEJ8+ajSkorsntzDjoM2dq48P6rvT6tzvs76mr5/6GstMsXv/Rc05dL7VDQOHjG+fq8bJXkBnDJuCP7842/WrFi58jQRvMmO1XMKz7rl74quX01DaRmJFY1vPD4zGcQwDMMwDMMMMnr/65RhGIYZFNz/9a9PeeGlF/8A05zj8/lhGAk0NjZh/MRxOPOM07B+1Uos+nAZpk+ZhNPnn4qNa9bgjfcWo7CkBCfMPR67duzAspVroOs6cnJypLjRHgyJfEzEYnHQJrq8ibORM2mebRVlSdunDugLqrfiDeGk6fQF59xkyjA1Ylo4bQPsGV3XtLOOlpIfXXYjssnthw4yWkpccdl1yv1ROjVyfxyrs/zsAE4eOwR/+V8WnRiGYRiGYZiDp/tfoQzDMMygZtq00SVuNefHpmnelJuTow4fWgHLMrB56zb4s7IwbvQoRCMR7NixE4GsbEyZPBGmZeLDDz9EfmExTjvtVMRjITz77L8xTMS9/JKLsGn9Bry5YBmGzZmP0okzRX6kTtgSiqPxZBJUOn9hZf76kuJJMjG92Nv8DiS5HBjKi/LYXxaD3F6YSoeOlKFQGdbR1s4RUnMmnPJk7TPklQk769ScepiQoMSqirGFfvzxB1+tWb5ixenCd6Md2HNYdGIYhmEYhmEcevFrlGEYhhmM3H///frTTz11ybQpk755yy03H6/AxEO/fAQefzY+9albEA2345FHfguX24fbbvskgm2t+N3vfw+oblxzzZWo3LsbLzz/X3h8fsyYORUNTa3wF5Qht7iU9nZJYSX964jupFjUxbdUujdtzevw69BcOktEqcjzi8T/Sf2nSyjPeMJATDg7SUcpHWSqI+XrcevQdbLgSnoK5GWGMkkcSxjOU/w6Y+efWogtpDlnMKXiHNSejmnu708+ZH3WCZGnlYjhX0/9qXHv3r2zhM8u4TJn2gUsOjEMwzAMwzAOGX4qMwzDMMz+jC0oyPnYLTedv3nj5k/v2b17lt/vzy0sKkA0GkFzY4s8aNzl0eX2Ob8/AJ/fi9qaWpFSwdBhQ6v27q3c+MHiJVWJhGGfJL7vO6hXogbTr6SOAbmEcDHh3hfuieQ1i04MwzAMwzBMn2DRiWEYhuk13/vqV2fm5Ged9+bb780yYU2+/uPXjvX6vPj7M88iEorgtttvbXO5tHVPPPGXdS1t4QVTps9c+vOf/zwWjUazRXK3cCQ8OUIHc3ih3wI0DmT2RCJTm3D1yWsWnRiGYRiGYZg+w6ITwzAM02fuv/9+taqqKvuee+7wAwE8+OCDqK/fhS9+8ZsJXdfbTzrppHAyqle4gHAe4VTh+PvnyMQQLpJ0JDiR5VOvYNGJYRiGYRiGceAf/QzDMMxAQ981ZNlEYhMLTkc2jsUTiU/02isrJ4JFJ4ZhGIZhGMaBf/gzDMMw3dHf3xP8vXPkQ0JTr8UmBxadGIZhGIZhGAf6izPDMAzDHCocQYMcWdKwO/JcnwUnhmEYhmEYhkmFRSeGYRjGgayQ0t1AcqjLYxiGYRiGYRjmEMKiE8MwDMMwDMMwDMMwDNPvsOjEMAwzODlSrYwy1YscwzAMwzAMwzBHGSw6MQzDMAzDMAzDMAzDMP0Oi04MwzCDi95aDqVaG/W36w29jc8wDMMwDMMwzGGGRSeGYZhjm94IPelxDxT/YOlteb2JyzAMwzAMwzDMYYZFJ4ZhGIZhGIZhGIZhGKbfYdGJYRjm2KU/LYfS4x6s64qexiN6EodhGIZhGIZhmMMEi04MwzAMwzAMwzAMwzBMv8OiE8MwzLFHT62EusJJn+ocMoX1xjl0F5ZKd2EOBwpnGIZhGIZhGOYwwKITwzAMwzAMwzAMwzAM0++w6MQwDHPs0FOroPQ4jl9qWLqf41LJFJ7u0ukuTiY/h0x+qXSVjmEYhmEYhmGYwwSLTgzDMIODTKJMup9z35VfunPIFEaOyOTvOIfu/FLJ5McwDMMwDMMwzBEKi04MwzBMXzmQCMQCEcMwDMMwDMMMYlh0YhiGOXawunFmBmekuUQGF+/GxXrgMqVzXKby0uuUqd6Z2uc45vBD42ajyPFiGIZhGIZhBimD5q/QOefeVuBNwJW87RNRIxGF4Vc87pg76cUcBSiay4omYj5VU/xJLyYNRdUsRMWK3WUcls+ERBxxl+rSLC0+MEK4aSqGonigqb3L3zDtBXNX6Si8t3kOEJZoY/KyM1aaP0k9DulhSayM/gkRoHX274iXmmkq4iNXUTMLQYpi+1uWomgw7LwyfESnpk8LFjkY0C3FMtPqJVDU/cvVTLgyt81GEWV1F344oDpBtUyYVLme1U2mEfSmLeIzwLRMo8dzWZahGFREpzTS3zL/n6ppZ4oLWIax2VJctyaDe4bIN3llzznnPn3+9QkxVw3dhJpSBtPr8e+KQ/Ee6sv8ToXSK5ZiJDTxvuovnI/Ag/qVeQASCfGG0pUBLeNwcDi+R0WZmuWKQhV9Kr47FZf4kDE6f5Yd1Zi6+IaNG+Ij85C3SfSkmVCtuBhU3S3GVXyuDOjnQV9RrZiheLJb1bhpWka8yzqGDM1QPYbps1x6d/GOVWjtq+dqhtZ+7K2hfEaiZec7f4okb5kBZlC8eQrPue0SmNY3xTeLVzS5bz80Ffr1jJDoMM1S4OW/px9aFAUxy4ImLsn1ASVXjGEOLXCTHr2DFsh9TXs0IH6Ci29gmuOH6UeXIiUvcTEg5SsC8Zb10ao16dVDlKTFRlfpZLio80DODeczqw9liCHdlz4DvVi0iaxM6sjM9eiqiK6z7xSiqIYoIHM/JheY+0Nxk/2vdFNQBzKKmGM9iHqEIb5+TNEJon96VncnVtcDvz+iDDHENL49p6s0tkdK6UpvP7ZTa065Ofe9ql5mKAuxxu1N3wwG+jL+h4+Dmw9yRlmWIT4a+090ou9QQhnA7wL6DKYxGsgyDgvJz3HqwW7bdhDfhfshyhS/6VPmkpgPVIdjpG/pu9qy/1KU9DmE0N/4LPrN7qI+FUNKf4lIhh1RJMRg14kRj4nqdTfuCdGb9B3sst/n9FtlkCB6RfwfFu8LQ3RRlrgheV0X/SA+iw7H3OpHFEUVo/qhS4t/sea1J4JJX2YAOTY+XA9A4dm3/EPR3VfCFN9rvRX96TeY+ORM3iRfj8gPT6YbLBp7AX3G9HoOMEc/Yn1hkdES/V5X6XvyQB999B4/Bj4eD7im6vqzrONjr4P+/tzb179Sy+oy/+7GIRkm0x+A/eYAM9iQ40/vCZ4Dgxcx/r37Lugtx8h3xxFDf/enJcZf/B4kiZXGn38PDkrsNQHJ7LQm6Ov8ctL192+jI43etJPiHgX9Id7/9GcW+j7QFXV0zWu/254MYQaQ/vwkP2IpOOuW/6gu9yVWPL7DMq2nxefLgVZi1DM0H13i86jQspRaRc5O5qiD/tYDpQSqejtMIy6uF4tPmc3J0G4RH0m6+EISv1D78a+hzGFA/mXqDKjaKMtK1CmW8rZ4T3e1HywJvd178fEo1i80YZJ3RxDdWTKlVDf9r7vdtaT7vwj2HPneTCNTzs42vG6LTVpDKZaatDjIlPcsRVMnih+bbSLGa6IZ0WRIEuoDp6xUuvI/kqA60uLJ+ajqrr6pY32AeBTTseDoDrJO6BQvpQyZh315uFEUZZr4Z7L4SG8TVXwh6c0c9TjzrUdzdZKY2NPFnCTrhn+LBHSOXP8xkN8Fdt7EEfKOGmDsTyBqrdPe5GdS39svkuvio/J88ZswBwljufg8WLFv/tjI336WSpZwx04/0/d2pu/cwwFZPonvDLGsslSFLGYOMaJ8U7HOUTW9zDLN5WLwX4Ri9kp9tLeVm3lijRAT86Q96T2okWtmKB4xrKJPFFP8dOvfz1aC7BEPFvsTeqKlKJcpCjTNssbUvvH4tmQoM4Ac/OAdBRScdcu/Vbf3UisWfaXhjT+cn/RmBgnZZ988zq26NsE0WjUVn6199Q9PJoOYQULB2Tf/RdW9N5qJ6HuN+e3z8cwztukbM2goOOeWH4k58FUzHtnQGDdngvfxDzqKzr71fktVv2uZxsbG1x+fmPRmBhF5Z996t1hk/FwsihobXv9DcdKbGUQUnH3retXlmWhFY19tePP3/5v0ZgYR+Wfd+qrm9pxjxqMPN77+h88lvZlBQt5Zt1ysQnlWUeBm0enQMbjsShVoOP1+PXnHDBI0C156tSA3IXukJzPIUJz3vVbQ5g4kr48V6I8H6Y4+29Md7SVJddQndI5WqqOHJJCj94nj6P2T6nwpjg6WPJBLjU8uNa/UcshR2el1ono6zql7pvZl6gdyNnS+hI2arZvH2hxgDsT999O5Ijny2uI9NYMVWmQ4l6Xn3MifA4OM5JjL97+lWPxQoEHI2PM/T7816HcE4fw2ZAYRKhSaA8whhn94MQzDHNt0Fl/2vyccv9SwdL+BdA6Z/DLRkzgMs4/vfpf20NDhwQzDMAzDMMwhhEUnhmEYhmGObRTFMi16QpVCciVLTwzDMAzDMIcIFp0YhmGOTg7W2qe7tE7eqXFS/dLDuiNTOnJEJr90ugvrCQeTljmGUOTBwPJ/nhMMwzAMwzCHCBadGIZhjh26E2gyhTl+mcIcehLWneuKrsK6S5/Jz6G7sH1YSrwt7Iol75jBBFs4MQzDMAzDHHIGh+ik6qaiaoCmmXjngf5/hCNzRKMFcmM0/qqqQ3F7D/CofOaYRHMZzmfAkFu/fqw8tYwW0KmuP6HHGFM/HWoXTXEkDJGj9yw5+ux2HD19kBzVM92l94vdN7onQXNA0VS17JzL+emFg5GOOaDbc4IZdCgulz0HVM067dW/0GcOM4igMRe/BS05B1xeXg8MQra8/FAUmrMudPNvgUGI4vXFk98DcOeX0e9N5hCQ6a/Cw4SbIdyxcqJ/TBsx635XVu6ceKh1hbF92feFH33IHPgv4kc+tBD7SLhKedd/DBWuQjhawB395JSM9Y+d/ZRlJELhhuofYc+ql5MhRzs0h2mM1gsXJI9+gt77pwmXK++OfmLqiBlfc2flnRIPta0VnwE/EH4h4Y72zwCn/nXCLRMuLFymNjl+6WF0nx5GrzSn6KlzZwhHT5hLJz2f3pK64HeuM4kA6WHdxTkQUaXiuDs9eSWXGpHQ3vjWD78h/FqEOxb+8ELj0SDce8L152d2iXAn25dHPTRPFKV80g3unOIrzUS0Mr7lw7vIT4Ye/dC4bxBuk3A9fU/0hKnCjRHuUPYTleWUR23pz/ZY7hFTrlB9eTeahhGMbV54p/Aj4elYmAf0+b9KuP7+PThLuBH25VEPzSWfa+zcn2oef3mkofKvqN74pPA7Vp5iR79r6LdAvbzrH+iJsycJR78H+/O9eLigNri1kbO/5QpkT4211L9q7ln9S/KToUc/O4VbI1x/WnPTmuBs4WguHAskkFNxirts5L2KoujRDYs+I7yqhP+xYoizR7iVwh1xFv3pX7R0/9Qpp8//eEFhEUzT+f2a+XOGTkfoF3r7dS/KdYqmM0EdusrGonaIyorJBUWlOWXH7LL6Im5H2AHqJnJMXlF++3I8QDJBaowua5IBO50q2lFXW4OF77/7kri9SHr2D75AIPD6yNFjTlI11eyuat3Vuqv2O/6pacmP7s0ME4rGrCu6DukEZSqyST4i25KF0IxQ7Mue0V09MmG3SeTfVRGp+Tn16KKMrkpWVEVpa2k1tm/bSiLK/bZvvzCvoLDwPfE5oJmm04DMDZG+XbWxt/Smi0WZTrHp3ZYpm15/Bgg65kcP6rXvc2Dfp0APkglSY3VXm3QonQVN07FsySJzz65dtwuPx4XL9KXpFJJeJbpPD6NX+qvPbePGT/zt+EmT9n0PdFE9anFHUFrj6aWrVskoycFLRpd0XO83sCn3aZmmvj/Tk3UgxpPmQeoc6KpuRN/Gn6q2L9ceJBU4sbqrTSZEqSKpYZhY9uHCRE1N9fHCkxad/cX/TZsx8wujxowTZdDfabqun9NVB03POsxGlOkUK5Ml03adhQixxFdaxxywn5jdXdUPdg70IFkSJ2Z3tUnHTkNtiUWjePO1l3fF4/EThRf9eO4Pijwez4L5Z5873uV2dzvG3X6X9rBp4vcGWpqbsXLZErS0kB4MjBg1CsdNmyF/7xzo+7pzX2fueUuM/8J33wZ9rpWUDIEl+i4RT2DhgnchPu9QXjG04/Ou0+daNyxbvAilQ8owctRo+V7cv6GZ69I53oE6qas8bFRVQVNjAz78YMGTsVjsxqR3f1DgcrmWnXHWuSO9Pl9yDLrulQMMUc/pvrn74ZRLn4epdNnzzu8BMa86fhrKfzPTt8+BffOnZ81JjdWbjrTTaZqGndu3YsVHy34mbr8kPfuHq8V64O/TZ84W85sMw7qu22EZf1FmarGpcyBzNuQrUog5QCMkfzso9ndBV/T1e4DKoZQ9SJakc9qesy/d0sWLQtWVe+mPxiQ+9hdXVAwd9s/Zc+clfwsQmesnfXtT9a7oeafZiDKdYg88BwRiTOn7QIaTxZP4r9tqU/zkZU/q5syDlFQ9SSZIjdVtjdKw02nie/T9t98KNjTUk0i4SHoeQaT3AamZz//15XfPHz5tLqIR2/L4gM3uIoL4HuyatLCMH1YiTqYsaB0s4ycDU+N0XHdKmGn4BV3UuxOd8tnvVpD0EXmlP4vZiev4dk7b+aspcxyb9HSUwuP1YttHH+DmS89aYZgmLTaSK8ODpnzS5MlLH/7bC2Xe/GKYHR8w+9Pd+NpB9r89EZMoTtxI6z8RRfwkkNns94NTBHbOwSYtWwl5dXgn0yXEJDI6BJXMpGalOhknX7r7ASyjiH8oSmqs1PxSa++MvtMnqXk7eaVDXl4xBxa/8hzuuvm658Tt1cL1l6n4hedfcvmL//Pbp9Eaisiyum5tki4iUNpMY9JBMoxeMg5HSngnRNyO6SICU8M7rtMSZfwU6KLenUjLh9jfy/ahedyRpbhw2p5aTGra1HmQqvCm559+T5AgmJ+bhZ9/9TN48g+//brw+pFw/SE60V9Hvv7Fr337+5ffeR+C4eT3gPiC7iBt/tOc7exjQ3PaeQ+nTwQKs71tfzsHimvfy3B5m7yXsR0UOV+csNSg9PcqYZdl50CldNQ2U6WTJGvTKR+H/b32+Rjp798kHfml4bSL6uSkzBwvHeEjPoS9VhzfufM68/XXXrlMeL5ghx08mqI8/b+P/eWaeRdfg3CYjCgOQBd9SfV2hiQjyTB66dNnQIbwjutOieyeJtfpryld1JvoyL5TPjb7e+3z6ZgD4iW17U5R6Wn7Ngfozl44q5FWXHfWCeHKvXunCc8tMvjgGVFQUPDu028sHu4qGCJ+C3T3E8OutVP3dOSHUqYGCaS36CQSAh6465NobGrGtBNPRTwWw+I3X8Sl134CV97+eflbRNV0aLpLxo3FovIzkKAFt07CmLhPCH+nJprLJeNTWjMRk21459WXMHnGLJSWDwWJaeuWLxE/ev+Mz3zjf8R3qk9WSKc0ogxdpE8k4jCES4XCdZdbhn3ztmtw0jkX4tLrb5V11oQ/tScRt9N1fEZ14Nzv663U8c+EE54O+VIal9uDrYvfwt03Xf1qS3v7eXZovzB03Ljxq3/93Bt5WlY+LNGPXY1xJ7qI1NM1QdrXyz5EnExZyKmZDEgN77hOS5Sxv3vSsLR8iP29bJ/U3wKpcTL5Ealj7Hw+7Z+3TWd/WixbyPL78f5//or77rzpT8LzZjusX/jKp+/+0o/v+NaP0dza3nWlUumiLw9q/JPh6VnQR4CMnyG84zrFk/o51V+uT7qor0NH9in5OOzvtc+nr3OAwp2U++ef2Y9i+9w6vvHJK/D2G6+eL25fkQH9w+du/cznH/rMAw+itT0oy3fa0CVdRKCPw0z17yAZKJNnyqOL9DSM8usgGZgap+M6xdOZB5SkY5QylZeJ1MwFabdJxPuS6pSSaWo8xzc97cHMAWp/YU4A915/kfnWa69cILxetUOOHNLr7RHuuSdfevv8rLHHo7k9LBud/qWZnki+4enVftkXnqlXOmLtw06f8kHQEyjy/ll1JkOG+9UxEykfFA49ql1qFJHB/nlkhuL1IPd9iMh5WT40rV+M2y4/5yPDNOmvm/11VtHQyZMnL/zpE88PbfMUIi5+OGXqj/1rnBqj52F0J9svLvZLlVaolRYhPX5/45SfWo70SvE4UB32S9sfUMVEh+UEfNj1/vP43C1SdLpOuP46n+Li8y+5/PmvPvQk9jSHxA862zIgnU5tS2kcXXaKvV/SzD1hJQd4/5K6wIl4oI5NyzA1endlpQuLPf6ESomWPoeJHubSLfJzWbyOKM7Bb7/zBTz5eL+KTvRZ8tUvfu1b/2/+TfegtjXYsbjrIL1h4t7xcV7tDJO9Rv+kf4/IW6quSCFuKB3FdvrZib5PWNqX3vHLOCYp8Rz+P3vnAVhF0QTggTR679J7ExBBBEQRBSyoSFUQRBArYkFE7GJvgF1BUAELHUSkinRQpIh0pPfeQwmBf765dy+Xl5eQQAr6M2F5793t7e7tzs7Mzs7MpguQdmO3MTik1PgDwUpy3j/xQP6w0PSSP+KsvN2lbfTUKZPv1Evj7OaFAc04G5ou3Y9vfjGodaUbm8lexQH6IyFZwPuu7lf//aAvFrdznDIS3dO+ljpfE4QgBcZpYxC42HEAyKALjZxyVDreVPfo1q1bauol3OySA0rkypXrtyGT5hU7mjGfHD/liBhBppcfEnxX33PBsoSkD5FdWzbIp892lq7vfyMlKlYxpc+SWVPlrzm/StPOT0loeIRsXvW3pqWSNWduqVT7elNCYQV1YPcOWTF/umTJkUsq1LrOlELpQ0Nl29oVsmH5YslXtISUrlpL2xctm1f+JXkuKy7Zcue155bOmiJnok9LlXqNJE+BwnL4wF7Zvn61ZMySXTZqXSUqXSGXlSov0adP27ujxNr2zyotd5FdH/f1R1K17g1yQ+uOcvTgAVk+7zc5fuyw1neVFChe2pRPXkgCdicK6M8cWTLI7r9mSrf7Wk88cvQYlu/JtQlZtEyZskv6DJ+c81hoNsUBZ18rEAe8P218fYPsjrX/ftBXj4sR5yULxC0mLgQU6H0kobrOiw4E1hWkfYko5ZxAsYxH/hxZ5O9Jw6T7Qx0G6aV7uey7faHw7IOPd3vr7u5vyOY9h02RkiAf8P8XU7n/fuzHfBC3iU5fpR4fOFc93vFP0vx1s+rj8TUvWGmJaZMXkL5ClQ4WzBYhr3VuLtN/nQINwAsmueDRDg91+aTdc+/Jtn1HzokDgBff47xPnJeL2zsuDsT8nwggY9yiYkOQwtxHEqxHG+Qt+mKTBRwcSCcl8mSTFzs2PT1t8sQmejk5FY/JAt534jtxPEZ998v0Riid9h07aRYhJ1XYiMtk4u+OwKEJBt6rsfN7If46HHCfSzhfsLvB6gz2Tol5l9gQ37tcOICwYWGhEhaSXvJkjpADq0zptDj6zBn8rWO29y4MilWsWHHO+0PGXXYoLJccVSEjSoUt6g7EASAWM/ZlcLPF3ApslubwZQpSpB94KqH7gZDoCX2uQn0VB2l1UAisNzBfPM2KFxJqHsQ+RJlLuC4282ZD6fQzSqef9FZbTcR1Smp1XqBqnr/jptuajkHptPlApJxSARAawFwIbFt8dCDu/Aqez3v1wujAufIEzxFYZ+LeJ3ge92pMXq7E907nD5SYITxcQnVdUSJvVun3Ulf5/uv+L+jlNzQlh9KJlcWzTz77wmvXt39cdhw6LlG6hDE+4HufmLcCJ2KKdekBAknsfuD/mHwGmifGKsn55An/JTe/fegv9wbg+x5zJe49L/Bs3KvUF/MmQPBcgfmC54kNsctNTqCLeZ/wsDDJGJJOCmaMlre73HNm6pTJzfT2WCfXBQEviNJp2JtfDGqJ0mnXoUiJ0npPBZEFgAvpN+/VwPGIDcGfj+nr+O7HQLAc/1YcQNkSER4qWULTSa50x+S+m+oe27Z1Sy29vdzJdcFQJleuXL8OmTSvyJGMeVUWOCOnTkfL6ejoODiQ1D4LlhtLyuG9X5Qj+3bLlQ3vkNyFikrBkuUlS87cEnXypCya+pOM/ewNSRcSYl1brX5juePRl2Tf9k0y8IWH5JA+hwVUzUZNpfkTvWT1glkyqFdX7agQOX3yhNzZ5QWp2biZfNy1tdxyf3fJnief9OvRUU4ej7RWhkdEyEPvfSOnTpyQvo80k1wFCsuRA/vt+oPvfyMFipU16rp24VwZ3OsJc83LlCWbHD2wR+7Qsms0bCoDn39INq9ZJiGhoRKRMZO06fGuFK1YLY6lVHIAOBCu8iALDeTBXUtN6TTpyNFjt+nt5KqwRJkyZRf2HT4555EQfVdlBCejTptCMLE4ACQfHYi/DkMKg4TyOBAsx7+VDsAHwnRKFMqeWZZOHibPPNSBGFXtnRzJonx8rnPXbm+06f6GbNpzRIWD9HJc5+MlPhD8fuDVhN/lwsCVBTJkCJdwpZ+Fs4dLr84tUDrdrreTYwPKhcc6PNTlo3Y935Ot+47amuDEqVMXgANAwv13fjgAJDw+LgS7m3QccCHhumLalPzg4kBEeJhEpDsrpfJmkRfvu/P0tCkTsXxPTsVjskDgAoXf/t7D1zlP3uwSniFUjiuzORV91p9ORivz8aUTnsTv+PK56VSc3zH5Yycnb2CKeZbyg9dxrhSsvsD3iJsvvnZ4k9umuMlbVrD78SXy0/9hOg558uXQhZozbB40DrbQPF/wlHVWwnVxmyN3VjmlQsbx09o3ASlWW/kd6158feLk8+Y9pdWeCcugKaOcTh+mY+CU5973jk186aS20Z/47Uvci1LBMyp9aEx+LTNKVBgN0bqCla/X3Db62+q5F6XttXZyz1uvphMBydsWS1xLIMV6nvp8KVIFfgkNkZy5s9vc9AA/cEo/F+VLLMQUrhQtc+ZMkitPFj/exsZjbbOnjSR+x84Tk8+bAueQ95nYyckbmGKeDV5+YlJgXVwLfJe4+YK3I+YZ7zu732OSt6xg9xNKJ06flZw5M0vWrJl1aGIxMnfMLhQHKJQy/OVQTdbsWSR7zoyKn9oOTVG+5LxDzPu79/ntvqPls+vc1+u+37HH0ElumbGT+D6D9Tt1xbQhqSmwLq4Fjn3cfLHbEdMWb3LbFTx5ywt2P6EUpQOSJ29WyZwpow5WUBy4UHDH3vk0PEsnuXJlkwyZw+PIAs47xPSbt+8C8wSmwL7z5o+bnPze5Dzn9k3sshKbAuvhWkrjQOyygueJL0EDUHjkz59DwnTBGQDJRQeAEKUx/nJwVcurdaYP0QWHtiF2+513Tuz4B+bj+5nQCLnjydelXN2GZt008KUu8ulT9+j3aXI08phMG9pf6jTrIE999Yt0eOsr2bB8iWxcs1wWTP1JsucvLC+O+kO6fDZaila9WiJPnJTpI7+RmrfeJa+MXSj3vT1QsuYvIpG4v4WrnBESKrN++l7ylywvPYfOlhdGzJdilWvKlB/6K29PJxmz5pBWz/WWF0fOl0zZc8nGVcslSnnuiZOnZer3X0qNW1ppuYuk7csfS2hEBonWblo0Y5Ls3bVVOr8/SJ4a8ItUvf42bcMgkx28/RAsBRtnbwrMj9yBXJ7bZIEQLxVgvJJj7F3w0xRoDfJg3nzZ5Wz6c+OAd3yD5fOmwPnjzR87OXm9KeY5t7+81xKfAusK9h5x88XXFm9y2xU3ecsKdj+hBB3OmDnC6HLAgDNmycEL3GJj4UC2bFkU7zLresBpR+x3cN455cafFNPfsZ9z+8Z7LfEpsJ5zj3/sdrjJ+5zzrNuuuMlbX7D750rIAvnzZ5VMKgs4fNoPyTH+XojBAa0na7bMkiNXJqMBtCP2ezj9FLsP6JvAd43pU+e+k2J+xy43dorJH/hcTP94ryUuBdbDtcD3CJYv/ra4yW1T3BRYVrA8CSXW5rnyZJWMmTL41wQ+vp2cfCDZIChiqtxvwAuEh4dK3XI5JVfGMHtBxbE4SS/7U0L34suT1BSszIRSsDKCpaQ+482fmHS+z9LvuTOFSe2yOSVDRKgfsXyQEojlL5OqCubNLNVLZNcf2vYzTpu875LY5H0nbzqrAuCWNStkQr/3ZNxnb8jSGRMt3tIZRU9/PupNQvLWeyZ9iKxZNE9W/TFDhaUQu382faisX7ZQ/pwwyqnH+7xbZ2Dy3acMzPwXT/tZzqggSp+4KVY5boqnHO9z8SbfMxCjLOEhUlNxIFMmDtnQizGQ3DgQqzzwrWThLHJFkawSre1QWSdW/7ptdFNC97wpMF9SU7AyE0rBygiWkvqMN39i0nk9q31+Sh+oXDCzlCuazeZl6oCDClhVVNR6y+TJZLHXktL+hPIFlhP4PaHk5ktsClZGsJTU/CRvPYlJ5/Ms9EDlC6lZLJuUKJTZz6dTC8KV/lxVNocUyhahC+m4skCstgZJ3vsJ5UtKClZmQilYGcFSUvOTvPWcK53vsyhlw3TBX6dMTsmZI8JiGAVASsgDxm7gA9mzhkvdsrkkU1h6owOB7TvfJMqPNy5fIstmT5U6zTtJq+f6SLfBv0qNW+6SMR++Igf37pLD+/fIxP7vyvM3V5Y+HW+WTcsXy95tm+XIwQNS8oraWkaY5ChYVKo2uENORkVZTNKS1evKyZOnpGjlGlKqRj2J0kmEbSaxlw7u2SWVr71Z0oWEqwyQTi6//lY5cmCvHI88JnkuKyG5LyspEhou+YqVkVOan64+qZ8ECy99ZT05pXUULFNFSla9Wk7rtaOHDsr21cul9303yfM3VZIp3/SVnRtWa/0nJVrLD/bebqLs+BL3vbiCPJhN5cCaZXJIBpXLYzODGCVhSgA4kDd3Brm6dA6zsGLzwNs2kve9Au8F3k8oX2JTsPLOlYKVE5iSmp/kfSYx6XyfRRYorPO/huJAqM7FIPJAiuGBsiCpUDybVFFZBIWqK6cGe5fA69573hQsX2JTsPLOlYKVE5iSmt9N3ufOlc77OWQB/UQWKKKyQOrJgz5Il85woEIBnzyYAA5YewOS9158eZKagpWZUApWRrB0oc+cK53vs/Q567ErVS4vpnMxNWnAhUA8SqeY1vM9Z8ZQuaVSLsmsn7wkgk6yJ63nnOl8nrnQdD51Bj5zAYn+zqKCRePyuSRPJu1/vZZq4KuKKqsVyCzXlMxhIg04of+SnCgnMKULCZVlMyfK18/cK8vnTJG1C2fL+C/elJ8+ekXfPdqEQXPgCQmzxHfv86LPx7mu39PrNeI9cB00P7Bru+zbvlV/K4PWdPr0aZn+/Rc6cXXmhoQ4ZaUP0fdLb+UhBPvL85TLPXZK1y1dIL//9D0vYO9mwVy1Psqgf+I8GyR5+yahhItrxgwh0kRxoGC2MFNAGD3hZioAtdCLtYtklSpK4Oz9tE3B8PWCkpZ7znS+z11oSmqdgfkvMDHvyxbMIteVYGebMYl37LkR381g99xrwe454LOhjghNL/W1/qJ5M+oiy9c2fcJN3lK81wPfxZ8C7+kFJ/mec4tzr7vPkOI8oykwf3Int85gdQdLgfkvINl80zJrqKB3daEspnxKbdAm6GI3RG4ql1NyZ4uwhXawtl5QCuzDwHQ+zyRnSmrdgfkvIJ3ROYc7av2yOaVMrggTPFMb4D3FsodLA8WBEF3sIp+Am27ytzVI8r5LYD5e5XjkUfn5016y9s9ZxmMzZMluVkanTkQqv46WLDnzyq2PviQ9hs6Rx76aYN8Llq4oEZmyyNbVfyvvTS+RRw/L0pkTtEyCgIfLtjXLJDRDJtm7bZOs+n261qN/Oi7IHZm17NV/zNB+1NqV76+a/5tZOIWGRVg+TuqiHLebaSfPEbB80/KF+v4RsmvTWtm0YrHx/xC9XuKKq+XRL36SZ4bOlba9vpTazTpYuwhg7r5rUpO3v+jvzBlC5VaVBfJnRhZIfSQA78rnyiDXlsmhrEHlroA2JkvyzqH40vk+d6EpqXUG5r/AhNIzT/YIpcO5JEu44lYqooAjCTifyCJlCmY1+TRYO887BevDwHS+zyVXSmrdgfkvIBld0DGvqrJ4TWQBxl/rcCFF0YGBR/7USkJDlBeVzC6l8mc2OhSsrReUvP2XUDrf5y40JbXewPwXkBwcOCvVimWXqwtndcYmRQc++SBBEzzwi/fQ95OcyuguK8AOu/OyyZ7cjkwonc8zF5rOp87AZy4g0f8F82eTnJkcJUhaQumCmSRXjizG9BDGvIlYCklO+n6no07JwokjpNYd98iTg6ZJ168mSvs3Bsi+7Ztlz5Z1diQ8gTh3rFsh2/9Z7juZBqJHZ6STPZvWyfa1yyXqZEwM7TOnT8uOf1bIrg1rVNiLlmh9vtxV9aXiNY0stgLP7t2yXirVayylrqhteWjPgZ3b5MSRw7Jz/SrZt22jFp/O31Z/uetWyp7N2i5Orwlnp/mMCpwhcnjPLhNwKcPM3X3PnU8K7Fu2looXyS6Fsobrb2uKgU8XkLLgq4PehliUKJRVMmaM0HYEx9cLSt45FF863+cuNCW1zsD8F5jCIsKk+GXZJNTH8BkYi1N0YUgQH0XhuiZfHc41vZBOMquQW6RgNjstKlg7gyX9FyuBwpa4Z+W6vzUF9qMmY9iaAsu1FCR/YNJsQa8nOSW17sD8F5K0vExZMkkxFTLdPvMPTEqDpx4WnFkjQqRooez6C0V/kLZeSArsw8B0Ps8kZ0pq3YH5LzDlyp1FCubOYPNFf6Y6UCXn2RbURW+unJmCtvF8EgeWFLu8plS+7hYZ/EJn6duhofRuf4OMfv9Zubppe8lbpLRUb9RcZg/rLz+82kVGvvO0/DVtnKQLC5fLr28i21YvlQ/aXS+fPXSH/DGOzaD0cuXNrWTW0P7SW6/3e7y1/LNorl4PkSiVIZAprrippV6bI33uvUF6a1o+c6JU12tsdp06cdzGDyUb+QkizsIKpVOt29vJnJFfW30/vNZVjh3cb3JJhTqNzCJ0+FvdZOhrj8kvn78hRw7s02fCgr7z+ST6v0jBnJI3S5iNg0Eq0AGtOhaAf4XzZFQcQAGuckpAOy84eedQfOl8n7vQlNQ6A/NfYIIPFy2UTbKEpa7CyQtUiyxS4rKsEhqWeFkgUSmw/4Kl830uuVJS6w7MfyFJ5xveDkULZEk1ESAY6GtJuMqHpS7LrjjA+jRIWy8kBfZhfOl8n7vQlNR6A/NfSNLyMmQMl+IFs9hYpBEZOC9IUOnkBZhM+vTpTAlwCVIL6O8QE2TSEqkUx61+EjEk0qcnfFBscO8nKWnBCHGFy1dTofFvWTFzkhzYuVVyFCgsHd8fInmKlJKjh/bLiLe7yacPNtF0m4z6oKecPH5M0mu/zB31tQqZt8snD9yqgt5TjnAYfVrGf9rLrpF/6sDeEhoRIfPGDJaZQ/vZcca/DflY+j/RWkZrWf26quC5cI6kCw2VMfp74DPt5LNHmsqnD90mq+b9KulDw3QY0pnQaeV2vkU+e/gOWTx5lISEc0JOmKycM0WF2lZWX7/HW8ryWRMlvdYT9J0TkQKBoKShmuyecpkL0zMkEbRS6qNKq1//Cw0FJ9OS3f1/AYqfUILnKgTDj9QE6nfaE+qPLXcJUh6M96bHtdp3IQ3ASwc4DRCadIFKz0uQBEAO4JS3QBxIFZQIGGYHB9Jbm5IFTMg4K40f6Cktnv1AKlzTSCrWu0nuevlTqdO8o/L2E1Lztrulabe3pMxV10nVG+6Qu178WLLkyC15CpeUNq98JpWuvVmuvrO9NOv+jrWt3NUNpNXzfaV8nRulYaenpUG7x6yO2nfeKznyX2ZByju8861UaXC7Ka46vDtIilW60iyq6rboZLydU+2qN24uRSpeod+jJDrqlJS68hpp93p/28RqcO/j0qLH+1Ko7OWSIUs2af3CJ1LjltbmfnfLIy9K3eb32TPJAcw15EFT+OvvOHgQeCGFwJ3yVGfyqY83XYKUBxcHGITUGW0fBKmMSyjAkE0u8YHUA+MDrMN1AGxY+Eylue9U6NAARtx+6g+UTpdwIPXAkQcT0AtcxEORRImBne+L+n3+o5BKBCUe8NaOhjU5EeBs9Bm5rs3DUrzqVTJ39Nfy+aNNZUC3NrJyzlQJz5BJFk8cIUcP7pWnhsyQZ0csUOJ6Rv6e/ovs37FF5o8ZJK1f+tgspPIUKSknI4/K2gUzZcNff5j5fcfe35spPKfTIIRyjDIWUIsmDjfB9tmRC+RKFRAnf/WunDp+TE6dPC4FSlWQHkPnSoW6jeSvaT/Zc1g1rZg9Sdb/NV8e+fJn6dx3qAmjKKKOHdwn07/7ROrd9aC8NH65CsVvyu8/fSdH9u5KFmEMQm7EPG1RIAhcogJpBSEBVDsRIwH2eDEo8DfgXou5rgUbvTccTO/HRUNH91oi/uwBT4opx3PdB7HyJwDks7z/LxDQHzZIgSN4Cf7TYPPFA8qa0hRw9bOp6vt9oWDWjMpXy1xVXxre101u7PCkFKtcw2+djEVyyep1TIF0TesHJEuuPHaN+7kLl7BniAeF3IDFMNeLV7nK8ldreKezMNMGY02VLW8Bs7LOo8/dcO8TckP7JyRv0dJ2jXJRQsG/z56JlnK1rpd8xctaXQBtLFi2spVbVtuKgqxAyQpm7ZQxW3ap06KTNLy/u5StVT/ZF4Pevr5Ypv//FR2+yCCAJFwaif8HCBz01IYghMdp0SXsSz2I3df/JhuABMUWcOsSGl0cYGOhg+GlN//2sUGIjjp5XLasWCLXtOwsd7/yuXR4Z5DtRE744g3Z+Pef5ua2fc0y+erJu+Tzh2+TtX/MkI1L/5CDO7eqIFhGyta8TnJfVsx2Fdm93LPpHxX2rpNCZSpL0YrVpfEDPVQIzYi2zBRIuzastqCi5es2lEyZs8tVt7UxxdSB7VslY+ZstoOaI39hKVPjGqRgR9DUdu7fvtmEzyIVqppiql6rB1ToD5HIQ/vN3W7G95/Jh/fdKD/1eUE2/f2HHNixRetL/h1AZNhklmMvCkDAD4vIIOEZM9miAUVfsoKOIe6Q3oUb36kTvDgf4NlgVn+X4BKkFoDNkIMUpQn/QXrzXwPwICXkAYYec/4EIZkrPnM6ypQ/JJQ2xEp0T2vFVf7U8UiJOnHcFEsuwKeJ/YQ84VX0oHgiv+uWD/DdfdZ9joQyCeBerPzaDvcePAOaj6v9aQKE01bN632WNlBnclk4XYzAkIfpfxHwa03GC5Nhk80LlIds5gVwAT5+PgCfp52JBZMXPLKBX17QT+SThGQUF0+SAsQgs7igFzEEUgJn6qcE5bkEiYX/KntmLoTp2s3oi37i8ZGcAE8JpCUujWD+JhVi6EMa7wZd5JCk3rlEWtIW6P9UHQOtzCVoKVKvTtLTUSdl1Ps9zCUtQ+asclnZylLl+iaSKVsO2bN5rRGFUtXryk0P9JSbHnpObujwlFS69iZzk4s8fMAEQgJ/7t++SU4cPWxBRY/s2+0QDU17tqw3tzu+A5jAH9qzQ05FHpPwTJnl8N6d+j1SIjJn1tmQ3oRGR4CMLTTgond43y6fsJpOdm9co98dhVTWXPmkTvP75NZHXpIb7+umbXxSsubJJ2d9O6MpCb7XShFILWYGoT+wa6v89OGL8sWjzeTb5+4z5aLT/xf+gjABcGP8J70c3NBy7dqxIzKm93MW+yt9EhgauMXih5gdO9avdEydLz5g+BIzhIH5Yv+2b85c4r0t6XiZeyVDAwKeI/mf8yU/eL7rHfuLdS32z4AfAZDQvUtw3hCIHJfg4oHUwvj4xt8/l5MTQbRM4jPCz9lwIrHBhJyQ5gty2qayxJEDe0yxdWT/bp9iKfVpj0uWUwusPnecqVfff86MmfLRI63k80eayti+L5j1eXLxQhaYbC5OG/SxdruzTLFrf/8hP3/yiin7YvGScwAKLPg8IRIYs4Se5R55fv2mt8X+5FmuRR45JOM+ekmOHtgri6eMkkWTRsSreAJPDqlsqQ/6riQM1DHzh8/ln4WzE1RmBYNURAODJHT7JfiPQXKS+oQAGXPX+lUy/M0nbE3w46tdZMvKJcnGAyjnwK4t8stnrxu/YX6z3oDXjHrvGV3r7Y61/jsXGH04dMDoA+vL5FbA/5cgQaUTtOUSgUl7YAjSWnfqogHubckFKHAyZ8slVzdtZxN9aK8u+tlDBnRrazuPpWvUs7gMuzeulQ1//W5xnxZPHmkKo4KlK2ib0svQ1x+zZwc+3VZ2KJEilsK2NX/Lj689JsPfelJ+eOVhOXH0kLX7lBKXYpVqyMljR2TIC51l9AfPyrA3npACWla2PAWdXVKfUgnFk7tTyW4o7nZYXH330kMyTAnhHz//IGfOREvOAkWkcPmqsnr+b1bv+iXzLThpeMbM9mxyQmoR/HPBuTa+kwIwF4K3f6/9ilBYpEI1yZorr4x6/1lzbwwNcwQwlIzsdrAb6AV3NyRwR9TN7wpwCKz5S5R1djb0Bbi38e8FxljyFilpY8x3yucZ7gdjHCHaHiznYDJrF8yQo/v32DuQ2OWw55LArJICXhUc9Z8HMHLe0Qv87v627z41kPEAb3XEcrKFgF3XPOdI+l/Q5P3zX1fwfHXAe8/Nnwjw1/8fAgYGCuUduDSBNG/A/y/4qYtNi1TCb994U1tK1gidZnHxfpt6FgC8T/vr5cOODWXwc53MothiLKYRwBe2r11mGxW44498t7vKJv9Ym9MEdEzMqis5GXIiIFyHYNrMGfJg2zaSMWt249mH9+yU7154QPbrog3+B176+WHAQhEeG3jdnz/C4Z+8V6ZsOc390UW+kNBwWTF7shQuV9V4MHkYE/ofvh7MQsEtF3ks8tA+WfPHdJPb9IY9RztCwwOe0+/IA+sWz7OFpN3TxOIUOe+4ypM58xeW7HkLahvO+GUQq1/lAN5vk8oWv37TR8LMksJZ0PJuzns7MxgeSl7ajryS67LidqJirDI9+QHy8u7hxBP1XXMmJDGeUhcPAKfG1K/3EsSAuVal8RB4rUsvFMB9Nh0GPddR125HjL4wV79/5RFdX82zOc98tDmvc8GV8V1w5XfmlBfc/JTPHGM+4i3jyuvcW/37bzavs+XOb3SCvJTn0izmdyDYvYyZTBEOfSDMC3ObecszLl1ICYizJnB/XMSQpJ5w0YqXY0DpbBcBkhMYoEDLAwYxELkSC9beJDxL3sCFI9diMSaFYPnOBUyewHISAzwR0/++LykMVJPSVUXrxK512z3SsmcfOX7MOTmuQMnydtxw1px5pWS12nLb469agPGtq/6Sq26/xwKG4oLVoucHZh21d+sGaXT/M6b8yV24uDR/5l05dmi/nFSCdfvjr5slUr5iZaRgyQomJLV+/iPJlqeAxXeqcv1tdvQyvVuqWh3JkiuvEY+cBQrbaToQUxRQuQoWlVbPf2hKKRJue8Wr1DJcbfLYyxZ7YvOKRVYOFk9Yaplwk4yQmnzFxl7/89fpQ4Tklm+ZPzs3rNK60ss9r/WTO7u/bf3cpMvLcsRnWQbx3rT0D/l97BD5Z+Esh4D75vTerevlD71OLC/Aneubl/1p+beuXurQE2UexP2AblEebpbsauAqCZPgGXYoUEQxjn/89J3hHM+5QJ4tyxfJ/LGDZc+mtWb265QdIsePHJJFE0fIH+O+k8N7d9k8/09AEAIAXjg0zL44KT5I6N4lSBZIyR52YgX4avBUlNx04BJcAhewEilT8zp5ash0efr72fLw52PNQnn0+z1M2QPNdRbrGSx5Fxcml/quk8dAaZCbP8yTH7rNZgWLEfiQ82yE0XnoG99jl6UTQBHftWB2Ps/Gk/c/BPraoZ6gIXz9bepUadzqLuny4Vdy59PvmLxWsV4j5ZlbTHZHQcOmETwYHk2f2rPKT9f+Oct49p7N/9gYMJ7Ex1w6bZz8Of4HsyRDHsiQJavJYYwffQzvZ0MqY9YccvpUlD27ddUSlRlXy/KZE+SvX8ea5bvDm/QxylXZ7e/ffpaFE4aZyyOLQIA28hztWzZjvOUjvxccnNFx5dP9rgtIIGvufJbAG96D94H/Y1FNG7BY2vHPclm3eK7hFVbyCycOkwXjvpeDu7brtTCJPHJANqhcs3r+NFk1d6qFhyAmGH20f8dmy0s6tBvLCUeeYFFMLNO/Zv1m5Nj3qpfg/xhSRp0RP6Q062deb16x2OL03vN6f6Uvb8tdL30i9ds+ajI5h5hAh9f8Pt3m75aVi/30hU9OMuX6Jl0DMKehB5SJ9wTzdO+WdTpv05tCGKU2ebi/Res8feqU5L6suBk9UNbezetsDYEhwYKff3CU0O6a31cudIlyUbyzLnXqC9X1xE6bvy5dIO8l0DHyfQKQL7hl6zvbdCgVkbuQHI+KlsxZM0iBzOkkk95ddyRaDh7G3/6kHR2PNpLByZI9txWQHMCAHdcBOrR7uzEX9xpH2O7UhWLm7DnjMIeEgGcJJL1v6wbJpOXxOyFAyQCTpA5jUPqbXQ8YC79dywvus/PGqSoZMmfjSbueEFA27l4m6CRKMFFmq/XkzpFRSmcLleN6ZeexsxJ59IRkDAuRE3u3yU8/Dt6p5Q7UW05QgQuHnHnz5u3YqFmbrCdDMmqh6SVb9ggprLyWHfa1B6Ll6LETkk7fJbmAotA4X9GwmVx5Syspe9V1EpEps/U7fQZhqH5TCzsCuVDpivaMHRuaLYe54nEdAkWcBZQUCCocfVztxqaSJWces1hCkVWgVHkTCDLnzC2V698iNbSuElVrOcRA6yFIKTtN0YrfOQsWsZNs/LEazp4xRRUBSSvWaywFS1UwpRRlI4iUqVHPTq2peE1jR+HkE0wvFIyAKZHLk1txIHOIHNa+2nn0rJzQMcgcESKHtqyVX8aMXKtZR2nCNOtCBsadHBXKlCvfuu4tzeXQ8SgJUXzNlSNMCmg3HdDuWLfnhERF0S/JgAPa7xmyZpeNf/0ua5Qp4LZ2/MhBG5fS1a+x46vnjvxaJn75pimDOFGQMUYZCZP47qUHZb0Kdn9PHy/hOg4lq10tS6aOsV3ozcsXyuJJI6VwuctVmMshI998yizndm1cbZZuW1b9JesXzbXdCVw2t69ZKoOf72zPrZg1Uf5R4ZiTjzJkzmJCKkd0j3z7abu/ZsFMOazCYJUbbrcdE9rBMzC6tX/O1PZfbTu14M2FAjjA6SDF82aUfGHpZLei1r5D0RZLJGfmCFn42wT5e8mi3zQrmrdgBC4+oue97v3OwNarXe+6BqWuqC1HT0ZLeMYMkldpUD6VfbdFadpDHBOdny4OQFeDJW7F8xeYD/B8jXuPZwIhII8XzkXr/03Au0REREjpfBGSTdnfdh2Dg4f0P6VPWcPOyuxfRp3dsH7dMM26ynnigoCOO5s+XbpWDW+7s2KeEhXk2MnTkjFLBsmfRfmB3l1/9IzsPkD8nOSzfL0ECQML8cw638vlDreF/44TIkcOn1QhTnlhuigZO2Rg1OHDhwdo1l1kt4cuDPJkyJixfbN292eLCsssUVpkVpUHC2VyCl+9/5QcPXrSaHhyAbx47+b1smfjGqnZpI3xUjaC4K9YOROrkdNtF08aYRbHv48dpHiZ3fg7ZGvB+B9lxNtP6fXBJmMVUHkBfoHwP/Ldp+3EW2SqIhWukCVTRtsptJxwy7W/p/8sCycOl2UzfpFyterrIuN7Gf1eD13kf2s8uEj5qrbo2aT0v5LKAMtmTpDSV14jmXPkkfmjv5XR7z/rz0s7HTKafAANAAfy5MwspbKml2N6DVnguMoCGcND5NiuTTJ57Ij1p05Ffa+3kmvHK1fu3LkfuLlV+4zH04XLGa0/R64IKZY1o4we8p38s+ofORF5zPh2NZXfkL1YYHGaMLx3i/LslXOnyGVlL5dcKlPNGf6V/PLZa9aHS6aOdfpPZa5xH74oc0YMlA1L5tsGUlXlq+t0ocfiseqNd8i0b/vK5AHv2abkch0fDpcpX/sGmTLgfbuOdRz1cbJxmZrXWsPhTz9/9LLMGtZfNv/9p89KIlxq3nKX8u8ZMlzlAfj1OuXzuPeXVRwD6GfeB2UV+IfMyAbV3i0bzFKqeqNmskjr2r1hjcqJheXHXo/aITPrFs02S3c2IOcOH2BtzaTvliNfQRnUs6O+13RrA7IKsUiP6wJ26GtdTelEWIi1f8w090Ta/f3LD9kGGBb+lMlJieDrpP7vmKJt7oSxki46SirVri27VCg8EXlCsmYIk93rVsiUn8cs09cYowkEvBAkdGnItdVr1WlweZ0b5FDkSV0HZZDc2UMkn8qDO6POyqZdkXYgUPJi+yWID8BPLN1K5c0gOXQMdulM338gSs6ejpJsGUJlxrhhsmnD+h8162rniWSBq6vXrHVT1XqNDAfCM0ToulTlQZVFdioL2LQn0mT15KJ5GTNntVPBNy1baDH+Thw7KhXq3mgnnRNLb1L/t2XWD1+YwolDnjLnyK33qhitGfraYyajM19yX1ZC12oVZfbQfvLL569beSinOQDixLHD8tPHr+g68Q6V3SfbKekoilf/Pt3WFlWuv1WWKk/AxQ+Dh79V/t+u9yvWbai8hXhv6ZSeDTAXPepb++dsW7uwDjy6f7d89+ID8s+CWbJx6e96f5F57rBWSI4+AgfCwkOlTP5MolNRduhy7IDKg2eVbuVWOe23sUPPblj3Dziwxnni4oEkKUlhzEcO7DVCOeCpu2XA023NrWnKwPeNsWtP+HKeP6Bd3Lpqqfw2+FPrWLumwgNMHZ9no4NJqCd9SJgR/x9f62I7HbxDfABDR8kw6t1nZEyf5xQ3CGIZYkyU582/WxefMIaDu7YpMj5pAaYTc2ww78LkgUkiVAVaciUeePcL7+fzBXdMkhfOmvLGAnrqGLFL5lXauMFASWiiUUQB5EEZyXXXFQ5g18zye4KDUgYJ4DkCkbp1Ge4qWEBQn+k1eRA2vEBZlMmz3HODjfI85Vh5es+tMyUgrZd49Lz1fjKhAWOZRYX25s+8ZwsBhDlcGL999j7ZtnaZxc1YMP4HadS5h3Tp94s06/6umdgf3LlN/tQFRvnaDexUQ467zlusjCmYsURqdH93O52QI7NRXjNGoSiRdWznjxkslze4TXoMnWe76VjLLfxlmM7JcDOtvfetb+SJb37Vso7Kge2blAaEykllenOG95eG9z8tz436U2599GVrPzSD0xBZ4Dzw0XB59IufpaAudNhZTe6dDXfm0//uNGQ+psycDAKxqrlwxhk/pNL7/IsBEsjccXsq1V0rUrm6SxADwWZHStIAG2otnhpSi9SA2/BRUrTy/AxZspsr+5H9u2xz4rfBH0uNm1vJ1Xe0lzkjB5rygA293wZ9JFUb3CE1br1LafBQ22wkNhD02N0U4rTZ3Zv+Maucpb/9LFUa3G4n17EYQbGNsgvFwPQhn9jBIlWUV+AqtWLOJKXzsS3msVjhuenffxqQd7LxhJSE1BqLQEAsanx1bXn7449UwE4nk1Wm/abHvTK2z/MmE7ExdHD3NuPJj/YbL5fXv1X+GPe9HDu4XxZNGC4tevaWHsN+l9u6vmJubzvWLpdNuih76NPR0u27GVK3ZSeT1dKnDzVXMmRtxqnls72V1/8u7d8aaAvSnetWmSyOkqmb8vE7u79jSivawDqChSCH0Tz0ySh5+ofZUrHeTSanEUaBxSKbjl36/Szt3/5adq1fLRs1v2sFxzoBiztiVfV/vJUdZEOoBuI5YelA+Ww2gnMoIhurfNLuza+leuOWZgHF6YpsTt7e9VX5/achZlGN1d4zKnMUrXSFKdjSqXzAvO3w3iA7CId1BPWGRURYjNA7nnxDF7iEdfhbju7bbYot3PrueulTeeqjAVKtWjWJ9gmE4AK4m2qygMIlFpC2wKozjUhALEhuPGDtBT2GTqDEZtN58POd5PuXH5ZDSgvwUlg591dppmuGLkpfGt73tPyp8juHOv2usv21dz0kPXVNcPcrn0m2PPlNAYSM3uq5vtJj+Hy5tctL/nkeHp7B6MX8sYOkfptH5NnhnHz+i3krrJg71eZ5/uJljYY88NEI4xtHD+wz2R4LRNYmeOn01LXGtXc/aBaT8K55o781I4dHvvhJHvh4pPGCZTMmaHnJ6wHhjj/yYFrxg6RCkpROEPglv46xAHldB06SF8b+Je1e/0oZ7BRZ9ftvdiQ9gwThhPjZd12UAQwSKea600PmbubJf1qZDbvrTZ963QaPBR+7qSAfLje4tFgPa3eTn10l6ggcTG+5CArkBbjm1u9+DwSsbFbPm2YWEC5y+p+hnVoezKtB+8elrDI8143KeQfHfY52W/t872yMSstq+VwfW5SiGLH7Ae3nuZhnHLcgwHorYHanBY5pswxSiuHYe7vJPz6+St3KUxi8/X4JUhboZ3YPUTDVv+dRufvlz+SJb6ZKsSo1bQcBn26I+6h3u0uvJpXk6+7tVAhbZoLoqRPHpNSV18gZpQ/spFao09BnxhoqxS6/ShcrJ82yqWjFK3SOOorAqBORFkC88rW3mCIqQ6asJoyyADGLOBUOOU4bRRS7JCg57Tmd7/hmY8EUdfKknW5YsEwlWxQhTLOD+X7b6+T1ptVMGUYcMq/iNI2B6RpsynqvefPYd+Ygc8696J+XnvmYmD+bt8GSU4Q/Yc3F2LGDZHNf6Syf/nK84CkjENx2BoWA625eV/GcZIivnlQB7/ClAmh13hrhU7H4oo/fJS8E9q/WpThx3uNl5V3omCX8vMO3/vv8I1WxT2U+5EEiza20ne1cppg4yYEgGTKa1REnqZ05Gy0bdHF+TBcG1979iLlKFFH6j0IIBQHWJkf37zXFA4AFSYP2XW1xgiU8mxVYOeHGdP29T8gN9z0lDTt1l2tadbbNDiysY8DZnFqr/OuGWHnv9+VNWfqfVpSHPhjww/eSM39Badmtl3TuO0we/HiE7Fy30tzS2XzbsWa5fHL/zfJak8oybdBHulhba4e2ZMyew3j1megoubx+E1vQsZ7IX7yMWQ0Rs6t64xaSJWduk/uhr0f27JLs+QqZZTllw3eJ6YkLGlbYWBaZNbiONW6Yxnf1OQJ/FyhR1kIuAFi+47IXpXwe5eVvQz6R126vKh91bCSblv8pBzlx2EfPoS/gFYqzF35aIs+NWWRrHjal3E1F8A+L6ytvaikj3nrKTi9ePmuCxQzVAgxnT504YQvYytfebAtP2nn5dU3k6ME9toGZq1BRyZYrv3mPANSPfDF35ECZMuA9e0fc+sCl+m278FoW4+yd+++Sv5ct1/WStsXX5pSGYPP94hFx/s9BUSBV6LGvklh1JXPFzBFcc3Flu7FjN2n35gDpOmCize2pX7+vNOCYbSZ82/M+efXWSha7l6DjB3WdwOZbyStqm1FA6ep19fvVpijOlD2nFCpb2bxhCKmSr1hphz5rvxEag3mH5SRyPh4tZa6qJ/u3brR3I2wL1rS49ubQ+R99WtcEmp+wHHjSFK5Q1RRXlXQdgYcMxiXwmL9/Gy9vtagp77SsZRZYeEtdAh1f32csMJ1OAHAJrTpmZU4AvbPG5ItXuUru7/2DFKtU3fLgYvKxMps3m9WQcR+9LKeUuSOMshvwzTPt7fro93vagEGEN/z1h3zS+VZ5Wwdmxvefm+IK09tJ/d+159BqDu7ZSSZ8+ab88Mojsm7RXFMKzRr6pQWQ/vyRO6TPvdebaaor8PIcu1ufPthE3ml9tfw1daxZFqULSS/HDx+Ssb2fs3Z8fP9NZsrrKpYA3ougYDVvvUtm/vCFLWIRIg0U0UBadtnQvHLa1i+fvaH8xTnJ5OdPetkzIBonbOCC2K9rSwuKuUaFGMoe//Ersm/bJlmgzHnEO0/r/RbywT3XqpAyxfpj5z8rbGH9Vour5Msud5opLW0PNq9TidekCjBm/yycI++2rmNjQ/rwvka2gGfxiZXZsNe7miWRKxikBFA2waFRbPjH/aIDsIGki+VgiJHMQB0kf68nY53M2cN7dxitIEhrBp3b5lKRI7fOPYcZsLvX8rm+0v2HuSrcjpTGnZ8xQRJT+R06TrjVIdCyw4oLLMIgBD4iU1abg8RNcP2wLZinJlznEOZOKwP558+ZxmhoC4IuAqctcAAfrhELhNMKt6/92+gP5vycYMgzKKPYQe86YJI8PWSmtOzZW65o1MzptGQESkveEhOGYHW51/z36J+E5mNC9zwAjdumYznkhfvl7Ra1pPc99eW3bz8yU+rkmIfgEYL98DcQUFYr7jibEpFHDsqQFx8w101oUGKB8sAV3G+g7V4e8l8FLw2g74hhgHUDvOqt5jWNn6EMTi6FC7LAr1/3liWTRxtvdHBJeegnr8q8MYOSNF4A+VnMTRvU1+b++QAbWDN++MwsN6xNAQBeoPDAWtvdcEtuSE0aEB/YSCQzffOCsxHnbBZCr6HvnGSXu3AxWyyg6Ife41pBn2fJnksF/qLS6YMflF9cJmsWTDfcXPrrTxbvZ+HEEebexem3uQoVM5kNHGYxQYgEFAlsNLDgwXoaxUVm3KO1LvgBLmAsJvhOfU4jtQ/0N24l5krty4tLVZy8yQiUCGbxmfylnxvCwtLJL+PHy5svvyzHDx3SPsxm7w9fJE4R4SNKVLtaHv5srPLs2dLm1S/ssBgUhSzw2ODBwgnrtG1rltpiDpmYe8wp6OmBndscuq8oljlXHou3iFKLMWLBuUt5b/a8Bew+/QwuQo+9/U38zn3bNxudAo/AFyyW2TzPlD23WSd1/36WPPbVRGny6MtSqFwVv0LJhXDFvYiMWSyFZ8gcZzxZGFeu30Se+PZXefjT0SYT4DZI28/ogik8QwZ7b+JYAVwHNzNlyWExZdx2Ozedsv8YN8Tc+h/6dIwpRJEvwCdc/u546k3pOeIPubtHL/ngvXdlw/oN+j4Xq5x6CVILUoLOJASQfpf6JzcXQBbcsW6FjPvkZfMkitA5nzFrTjt0KvLQQbuPOzUeCd1/mCMdP/hOrm/3mGTPV9BoAZ5N0KLdm9fZmhLaFHn4oOkgOLF807IFttbAkpLGQ1Og96wTeA4XuY1/LZDs+QsZgXXnqM1Tt5/1GjQM/QAbzHzHHZiwQGycUg4Ws099O02eHDRNmnZ7SyronE7ujQhKS+7+T2mIl1rRtYFofFqJHiapaOfxmxzQrY18/8rDdgx5jnyXKVNYIZMHvi9X39FOGc3nFswZtzgGaNyHBFfOKc2eflsF0y22wDiii3sEg/J1brDj8PGJPqBCK4oFmAzMnyMIQZQ7u70txS6/0vITlI86YU7XtO4sxS+/SqZ+09uIMgIvyDX6g+csGOUtDz9vZrYouRAocNHjaFcCk13b+iGZ/t2nxsS8O7RYPGASnK9EGZkzYoAxKQCBExO5eaO/kQbtusrNDz8ny2dPMCYBohHLhbJve6yX/LNgpoz5oKfUvPVuKXPVdVYPlhe8H5+8+6p5U6WW9lW5Wtdb+9Hg4hpEPIDbH+9lfqrsxoBVPraUZghGvU7dKdMCiCb4gqaYYNLNnnlXat95r/z23SeyedlCu47ZJDtbAIsGJjoCqSPcc5JJzCkm3GNMXGBRyDUCvYEHLiDkeK/z/NoFs+SPn7+znS7L46vL+yzX7LovcFxKQ3w1REP9UwGC0YPkAGhK5WtvtVhdA7u1lQ87NZYP72toil12l4n1VaFuQ5ky8AMZ9kZXm///LJprwiBxvnDH63PvDabcZTcB4bB6w2amxOrb4Qb5pns7UzwxbtAVXqJmk7tsDvPcx1ofJrO4WGDV5LpMAnw3JqF9zA5pjVvuNuurPu0byM9Kl6ApWCxe0biFHNB5z0mIxBmhrey0eGlKcoCfwXiHPGnDT+7AJwKv+X+7i0rwG2HZPmMlu+0AP4KlBG6RnPvpldEfttMks+TKZ3O/8QPP6nhOlV+/7essPjSzzbdMWSTM5lwM62JBEZsWOODOWz6BkJAwqXfXAxYTBiGD/Pt1scMOOhZsKCupC/rh0oVgyiTuRVCufqJkwRqP/mC8oQf2nLYpJYAu4w19XZeqADZQL4lF+4R+b5vwhhsIwT6ZX8RFwJKQfnTHBetk71xgLjr9FPs69NvGUekuz2OqXq3RnRZrz7UMtqD/Op5YFyBg0hrGy6XvfAdXvOCWS53wGGQHB3+dseae4UjAc4CLQ/AC2k07kA3g2bQvFv/QdyH/hiXzLLaPwz8cCzDL43lf6iave8+s+rR+3t09oMDygY92zXk38rhiq3/S+mdsCkJKl+8FfUcEfxYenEi7cenvMvKd7qYsKli6kuQpXNLmcJPHXjUXDHai8xYrbUqJuSO+ssNGWvT4QHJr/h3rV9oihJ1txg1ZD/nQXkjpm9dyie9YzTKml6kMNuP7z3Tx8YfFDJz545dymdbDOLnPgH/gnT+vLlrIO8vyVrFyUlIx50JqDo0D6eTZF16UZfPmyKst60lf5defPHCryrR7LZYmcwNrVWJowROJx4i1ARs7WJb9+GoX4/HEPIH+Fip7uVkpfdmluXyk/PgnXSs4JwljKRRpysKyNa61tUbfDg3lmx4dVEa+3Bae3GdO0ibGAwUiwOYwMTnzFS0l/Z9obeX+NXWM5WEu1bylta1Nfnytq8V/JLaXeVF44LQpI4kr6iw4kQWsXTqm8ArKOnZwn+Lm0xbTkZgxzGtiy2CZRYDh8Z++ZmsANrb6drhRPtL3RlF65c0tDY+wrHDBkTfOGI6jaP/ikaZ2YhcL75NKWynv22c7WJun/vC11LjqKslXoEAMPtr/qQdGLZlG9usSpCbQ53G5lQPxXU9uoJ6UqIv5XOv2dhKSPlRpQjOzRPyoUyOLuVenZScpXK6KXFa2shl2DHvjcZXFXzEaj9cCcsHkr96zuTawWxtbO+K5AN354dVHHLrz0kNycPd2bXw6M4pBnrxS1xLQKZ777KHbzWKWuE/Md3+YFZ33zFejBZrY3Kh83S0y9PWu0lfXEr8N+dg2SYGat7UxJdSPeo/4djN//EJpouPVlJzgzr1/0xz0rorAHyTs1ne06VAqQ+6CciLqjGTyBBJfczBK9uw9LOWVqaAoYocC82YYLotDNH4r5/1qu0cs5CKVICM4lKpxjRF8tPQlqtW2BR4CAUHAdqpQgC920fLV7HomfRYzaMxxCypTwWwaX8wilapLiSq1ZNX8XyWHEnQC+7FQqH9PFyGQI+bQBJWGcXBy1a4Nq1TweF8KV7jCBA4sGy5XBJmuiIEQd0yZIIqtrav/MqZ2mSKyIZMKkgSS5GSyMlfWs0UPCA4Cla/T0IILEtCsXqsHpKAKG5hkr5wzVUqpYLxa3/22rr2kbK3rLBBZySvqmMsQ/YEWFfM7zK5LXVnXgpCjXGp431NmOcaCmXgAuBEitBJYGWUZi7AbWrWVklnSC+xpxzGR475A4if3bZOxKRRIvGGzu7Oe8gUSz54jQgr5Aomv2XfaAokzAZMTEMbx7YfxsgNVqEwlOyqTcWN86RdOAuEEOojFX1NH20TmmYKlypvpJUGhCbyI9Rq+trn0may581r5BGskGCVuUHmLl3aC1CtOQ8hmfPeplj3HgpGrJCFTv+ljJyBgcVOgRDn5c8IwC0RH/fmKlpaIzFlkyZQxZu3CiQaFyl1umu3k7hPAFrNKrPLmziilMofIIa1i55EzFjgyc0SoHNi8RiaOTZlA4tfc0lwOHo+S9Co8584RJgVDRQ7oimc9gcRPgW7J8b5nTZCvoEyBMWYcC+gY47pqrnMq3LFrmjPfZTpvCRReW65r+4gJjszbohWr28IMenRNy/utScxlhFhoARaLmNMiILJbzSmGCKvQEmIqsGBpfP8zpkjn5XMUuMxcMgDakr9EWR3bLLbABCcRdlF8sotBW6B7uS8rZnEleJ7dkbot7lfB+zqfMHzhAA7gelYsb0bJ7wskvv9wtDG4XJkzWCDxpYsXuoHEAQbGHcuEIL48PF+vzrX1b4gVSDx7qORVjrHtxBnZojhgbgwK2rwEUxwIyAB+Q8/x00eBgVk041Kc0yNV0M9btIx9wkNY0BHsETdIFI/QDRZ7uCIQ5LFAifJmgUufYeGKVcrhvbstP9VhEcuOWKas2ZWmz5XFU0aZ0ihj1mw27iyCCESPZeUsExTSS94ipXRqa5dYW9PL0t/GKc34zGJ+sbONu0fhslVkj/K8ad9+qGWONIUDpyXa7lgyAO/jBhLPrnILgcQPHDol6bRfsoSdlVkWSHx9sgYS10pbNbo9JpB4BsW1AlmVH9CPB4/L2IH9pP7dD5tVHwtvAmUiVNGPzL0Ni+fJ1IEfmPsR19hESR+SXg7s2GrjBS/MkV9ptPI4xhGeOemrd4yuMq+I48PYstjLrfMTnjl31DdmXUDzUDQgEOLSc2TvTv+GEu7rIT7lDkodypvc/10bK6wpAGKlRB7eb/EiCEZNnAb4iDc+I53AYhQ8IKhvHsUDDjIhKCjCKu+ErIBMwYKQI895D2L6cEhBRJashhfIDlO/ph9mmIUmPOmwyh68P3LIr9/0NuUFxzRj2bVi1iSjUfAorG6Rr/785Ufrt1JVqkm5fBlNcNuu8q0bSDxzuigZM2RAigQSv7Pd/dlOh2UyWSBrtgxSyNmLkZV7T0lkpLKcZOR79N+RPTtts4lA3n/8xOliv9hCnrh+7EoXKFnOLMJ/6vuCBQZHvuIwERYX6xXnuE4cHfDghnsft1h/nPg1RceAHe8MSs+RCwkkC5RSOQ2cQtZgcYICEdwils74z3oZPcDy5Nq7H5Ij+/aYbIAr95rfp5kMWqpGXQs0681br/UD+i5seiVf30ADmF/5PIHEdxw5K5G+Q0WO7dwsk8cOT5FA4re0bp/xuC4PCCSeOWuE1LwsjzRu0VK2nQyXDNnzqPxbVxp26mZzGWU+iifmHrhe4+bW5t6I5Q98N0uuPLYBfU3Lzj6akc42ZsN0DnCC240dnrSYLtBrlIt5lL8iS/Od8WehxwYkm8DUhXyPNRHlZM9TwJ4F+8ElNp6pC1mhTotOtpHMfWQE8IM8hUpXkgaKJ9Tt5WkcPgL/R9aA/tP3uNOwQYbcz4nGrEuK4uWh9+ETyPu4c2bOnttccTJrfmQDDsdh0Ul5uGDiYghvwForb9FS1nY2MvhO0HxoASfZXaVyBjhJPDMsJbjOwUX1GjaQ9159USRbFtl56Iyuw05Ilgxhsmf9CpmcAoHEa1xdt8HldZ1A4sSyyuMLJL795FnZsvdSIPHUBHCFQOJl82aQbDoGOxRlDxw8LWeUF2b3BRLfmBKBxK+qdVMVXyDxUJVF8qg8mF/r36Vi7mbFgejTzJ1kwAKdS6ynKte/1TwenCDh1aRhx6dNBseFDnqRWednBpXboMV1m3e0+UkcJdZsbOhUu/FOU0IxpzmYiLkLLajXSumOri1YE2TLk8/4Oi5yrMd5jsOIqAteDw2Hz0MbAOiMlR+GleIZKV65ht4voXMyi9Rp1tHkVmgM60TKgS7kKVJCrr+ni90LtKQ8XwAHCCReOn8mCyaPPHjocJTiQJTkzhwh08b++B8JJK6DOuzNJ03ozlWwmFRteKfc2e0tZRzXmDJGM5gbChY7uMawaIPJGCHXezwPUlrAPN93PvUOeGaLD/L5AUJP3vR6jQx6jzwMNswChoPmkfsokijPHtNk5VOWleHESAIBXOsXdmMROhwmmNcEWy+wk1GgdAWzspjY7x0LKuiWkS69z93NV7bzFUubMDP9w0KL60wcdl5sB93eNwZ4LxYmjuZUjLFhqjfh8zdN2Kzfrqtc1+YRf53/D0DfIeghoP/6dR/TYB87eMCUeJjXczoJfTF3xEATxBkE3GLGf/a6ERAsWka80812RikH90v845fPnGiWLygwDuzYLGN7P2+xAVBAEdidZ9lNGvX+M3JMhU9+s1NG+bOG9pM5w76y9pkQ+vlrhs+LJo2Q2cP66zg6Fhg2iKkEqVKTZxp6gSlFSk6gv3kpYjwQUwOFE0oCLA4N9zURlLPR/c9IrTvusUUDSgjmFcyCZ9hNZM65imPmLflhSPxGUOIUHCyWvM8xx1D6ouyEueAmZ3XqSyLcsmPp0gbGvWT12vYcbsUoyXH941nKQOC0e5fXcGheCgHjn4roluJA/8KYy+kC4fsXH5SfP37FlDqgWY1b2+iCPFRmD//KrA14e9yvJ3zxhvUDp5FwoAOLyVVzppiSA6XgwgnDbeeZnfDZw760064UQUyJQMBJTgT68dVH5Mje3WYS/WOvLrJ15RI7OXX8J71MmUwsDk6kYuME2o67Fwronz/tJScij+qC+HtzEcEC5dDeHbarxXG87NBzyhCL2GCWUucL9EeSGHYKAf2eMUsmqd20vQURxrqPzRmUflffea8F0kXBMvJdpb/a/1g5jOnd0/oTtyispOlTTomlf7GQwp35x9e6WiwENg0mffmW8vp0Fu8NussBJt+9/KCO0WKTLxh/lBLwR4ICT1IefVxxYOrA9+WvKWOs3+H1KAgYW/gHxx6jvAE/oAFYX5t7lv5xnDnluPwcFyFiVTqWxmfNzX9M7+dMDkCJtG3VX3YyF+MMLeIY9NHKb2g/u6DuSaooo4wP6TtyFDzWz/QD+AMPQ4lGn8Cf2BFls44gyb8O+shkA66hNKMNKFh+H/e9KZzSbPp7aX8KNAJrdQ6U6DF0vjw77HdLTw2ebkFjOQWMcUPuu7XLy+ZaQb67Xv7UFMlYFhGQufuPc+2QiNYvfGT0O3+xMhYIlrI69f5BHvh4hC0I2Dio0+w+k9ewwmn1/IcW+4M62HBq3uN96TFsvrmI3f74azbPC5WpaDIvSlXuoyRgUyIwL8qR5FI4JwiK/8yBFIeAseZIllx5ckvD9o/YJiHuc7izwWtJKGzYfIEHl611vfZFjIsKJwDDJ1kIWn6dP8jCKIUa6vU8RUsaT2UTsKK5pJyxDSI2ZRt1fsaU3Cic2NQpXfNaswwizgpy/OXX32ZrA4D5x5jVbHK3XNf2Uds8rnZjM7vPGFM/7bi2zcOmsKQtzoPOOgF5JGvu/FYO19jMIBg9Sp+ila40C1naSf2Uc0OHJyV/ifKGw4wJweyrN25udfEuKNNuuBeFWilTljvtbWLtoQ7iT6JAo6+Ia+X2nRPovqTlQXnX+IEecvO9nSRrZl1f2DqfZXjKAkuw1ECzS5A4YCiYg2nGB3xA/eBGcgPyM/T8yptbO3P07ockV6EiNpeYB8hieBgwR6AnbFxDWxyacJ1dZ265NIc5xemaJp+r7M78ww2auYUlNPWxyc39Os07Gf0iDwYFKMatPawhdP5B59wyeX+UwtAtNkaY7yikeZbNjhvve0rn/VNGF1JqTQCXoR3anH8FnFOG5UXcTCgFKtRuID9/8qpZmeAjTRwmjhssWvlKCwqIxg/iCcPJo8SVBTlmaDAVnlnz+wwTUv9QgTF/8XIWJHieCl4IWoNfuN+EeHYpQS589FEyYfa2dsEMs1TZvfkf00iCXH5FkSKhyzBASHYJMXvlJJPlsybKxC/etMUEsZp4FqS5WgXm6je1kujoKMmS07GGcWcw5YJQMA8smgh6uHvDWmNECCtzhveTxRNHmJUMJ/exswFCYg3hjjztcM1eueZfuPKpv+2+Hwmd7yyQjh7aZ9YYmPayU48lmTunndIMvezbfw1gvli5Lfj5R4uZwU6wERKYuOKBWajpgnHJ1NFGQK5u1sGERqzitq5Zam6Q5RX3OrwzSNr0+tKESRYbf04YKuVq32BCDQlBAXyKOh5peILQcNVtbeXG9ioQqHCAZUy5q683oQGhprbWw7GbPLdn0zpHGaLj16D9Y9Li2Q8cJYhv3FMa0nrRaYKHJpSmzAdS8gi9Z61/UQYyD/wCoA8g4nY6oClpY/oaOuBeZ1654Obn04A5yELQl8V9zlFsOTOLuUkbXOA74+wFcBELI+gT973zGnyjTJ5JiYVASIhTZiIxjWznyprQfXYEfO/Bstypm//17RxEON/kA6dUp2Rc32DcTbq+YgqDZTN/ke9eediUBNDupdN+kmq62ECpwZzftWGNuXOvmjvVdsTu7/OjdOrzg87v+3R8jpuFLC7bHd/7Tjp/ONx2xs7owgR+xAYAx+liAt2x9/cWk5BdsT9/GapvfcboL+7hLFBZLNgJpUqbGF9o8s1abqcPvjcak+uyYoZTK2ZOtPe4pvUDKrR0sJ1/FNOB+HOhENN7aQso1nARufuVT23n75+Fs01xwhHlzAv6stjlNaRuy85Gc9nFx50cixAsRe/vPVTue2+IuVKj4Fk+e6KNUee+Q208rm3ziPFE8AK6j6UqFs6ddJzve3eQ3PHE6xY7hY0jFMmchHW/Pot7z84NjrEXNIqDT6xcxYEO73wr5WvfaGOy458VFjz46mb3Gk5hjYEC6uiBPSZzgPeRhw/IcU24VV3d9F5p0O4xCdO2ggsIuWwSkR95g4Xtjfd1M3yppoIp1g2EGeDofpTQdVverzJRJ1NWIJMgNNO+mx7saXiGJReWF3xv8tgrcmjPdrtfW3EdfpQldz6dB4eMP4IDNrnPNbtTCJKCg8w1P5/Q90kMpNe+ZVfaTSiAoPmuvGQCv/6xA859NjEZU/Iwdljg23UdJ56BNhOigWtsirquisikJDqStrFr7m4OGg3Xa1jusDihPq4R6JrNVPCDT97L8upvTmHFwsXNGwc0j22sJgNcDHRASYDy3binAAN8d+/BY73g8nl4KEDfId/xm3LccebTy7/d54wv+5Cfsh1ZwXGvowz/Bq9brvJsTkC08nzudwB5re1K14ONl9XjfSet096T7766AOqnnEC5hbyUAVA39508PjzWMtz7AO/q3mOz2u078rjX+e7UFeVbDzgAPqQmTrj1aRcnCIyt44LsuFMb/00kHUgssCFE8gIyxPls+IA7tomchN6EzkBXgoG5ROv7QieScwMqKLiDkkqgry2YcND1jHNyg8033zyw0Bg25Z16uOfOBTMQ8ABzhuveuQX48ys/YEzgI9487nOOa68zuyjbS7+Y39AUxtwFd63BmsLog482sRll7Q+yngkGxiuTiT9czBB09seLPmei5MqbWknDjt1kzoivZMjz95u1By5unMiAySoayalf95YBT91tZui4lBHw97auvUzQIwA3g8qiPmuefHYi3R9jh8iPvR4VM3tVAQ/GjisMRAoBbP/2LTKoZ0dZpYLn7Y+/LtnzFjL/TRIDjACIcADiM7jsWrDjhVKMGBNYNbCDwPIGzSMEimDdI99+yhQO+YqX9hN1LUSy5syrRCRCzuo1giSiqSSPYqstcDgWdUyf52wXstxV9U2BBZJi+moEVdvEjhmCttO+cCuT9vHJ7wxZs5vQwn0IEgIR1hJ1Vchk9xQ/caw90LiePO4onhxUjoHA3ykC2ubY+JD8xMUFYuqwu9Tt+5nS7buZdswtLjb43jtuD04gd+J6gHf47KLARHF06thRvZ3e4j7QMxyFyU6SCTK2WBxjYz7khc4WkPTYoX2moWYBycKAIPUT+71tQj3ECHwAl5b9Nl7mDP9K9m3fZLtbMBHumxCrOAexMSKTAkTXC5QeWEOqjH8QQIhgwbVf+4SgoA4Onx+x5LmkPOsy8KQC85NYcF7iz3xE6W3zK5HjB8Pi0AAYSnBwDhUwZpaMOAHO7d21W6JsF9W5lnylJw2SG++gh9BqNiVwdWFH+KFPRtuuNseb44LEGOHiOvDpe+y0EqxDThw5pHM70vgG8xwLUdwWWGSAk3kKl9D5ecxcE9hd5hrjHB2li4TIY465M0KFznVceaEr0CD4C9YLbBrk0O9+xaLiDriKOTaCRI78hXyudyq8RJ0093LiBgzo1taUWtAdrCsTi1tJBcYhtWkAbwIlhh6Oer+HuZjUad5ROr43RNq9+ZWsnDPZ4ijQV4zpN8/eq7z7PrNCpX+xRmI8UDTBWYqUr2ZCPpbHxF+B7tL3xG3wC2A6btD4/CUrmJKAcnDBhY+ba6TyyGx5CppcQWxJ73MIjJi6M/bQ7iIqC/AOCIq4rmFVR2zKyV+9a7ScRIYoxYMrGjWXBu0eN5dOxnXygPfkwC4nUCix6LBCQH5ZMH6o3Z/wxZuye8MawxvoAzQAHCDkgNsPHPN+6tgxwylcPHEHYiGMYgPlFf1G3+A6yilY8LnFkzlyOcLcgLD+SnW6f54VsgnEvOAELngFcy5wcRgUdKzoHzfZAkCvxQJPHuO/gM4zDgZgYwprM/91Bcpw8jI2zj03uWD1uKBl0f9Y6VkeNx/P+PI5n8518rjt8eeNBdAdTk3bE8/9pAOlpBUPSK56TWmn/XFw11bDEdxfk7o4Z76bTKBjBn1BEW00V8tFPrEYsMqTWRCS50IB/kKZ4NL/OyC6xdejjAH0fNHkUfLVE60tZhcnGSI7JtfiGnrCcfiLlEa6tAVcWDRhmNHtpMqWB3fj+v2+4kqkg0PnAAwxoOnEozQPF98zfEL/f/nsNVtvsGmCKzf5kwuSh4qcB+i70df7d++T9Zs2yc6tO4ykeV3TkxugtY787ih6vYAF8Unj24mZ28ojDh0wOpOY8XUB3CD/oT07jU5Bx8GzeMvQ67TJCQWQiHrIr3INm1j/dQiKJaG+HfVASJfOQfOrbmsjj389VZ4bvUgeGzDRdvnY3UHwr3pDU703xe61f2OACorlTPAglgG7eFy/66XPTMmCgI9r3mMDJ9l1zHSpGfO32x57xcrDMqnj+0PsPgsRjrNFuCSuyxU3NbdFBbEzWj77gRAQzJi/LiSIsfTQp6PlmR/nmKkdR7EjdOLTiXUK5T39/Wy57u6HTThi1sBE2IFs+tRbJvRiuYRwyk7po1/8bO43IBlmtD2G/y7PDv9DbnnkBduJzZorj7R+6WMrn2dQbuGeg6CFMNms+zu2w8Yn1jS172wvte5o61u8XCatnutj9wmCiZn209/NkpZ67Z5Xv3AUYNbzaQu0IaXbgZn0SV1IsAghmCjCAgtOJiVjyxhm14UF8R2eG7XQTh6ppX2WR/v07BnHpYF8lvQ7Y8txyOxU068os9h1LlKxurnmMHaPfTVBHu033mJ8bFj6uxEYGAgEY+3CWVZX0yffMEUiuOwSGlf4BHe8yoyUAHdGJoJ8pRhQN3wdK4Z+j7eS3u3qW1BtFLvEukiqIIFAgEsTbkgmNJ4DKB8GjhWMKXcT2Rs8x/HJKHKJpUJdpB0qLOCyw+k2mO+fC2gvQYiHvvGEMod9cd4XvGC3g1O8tq1dpow5eQQM6uHUnRc73yfr169TGuW7kTg415R1p3Xc6e25AsrzfpaS6c8PWge+8rgPLVDcYuGPlcnOf1Ya7YMuYuXS+MFnpefIP6VLv1+UTraRvMXLmGKZAyVOKcPGBcrcodKlN1cI4vyxCMSq8fefvtO2s7t11hb1OQoWMTzGkgV3uwXjfzTLWqO1LE6Z20ZHfAtM/Y5bD4qtv38bZwLl6nnTzEUXGpMpWy6L7fHol+ONLt3x5JsWpwwhk2eTC9xec8cjrYDYi8TEImgnC3PcxXasXWELsvBMmWwTCLN33I26Kw++rs3DtoGQTcdxy6olFnsJBQHjRWBnlFdrdJyw5sHt7rfBujjRMpnn9F6+4mUtZuLO9at1TM/IwknDbT7a0er62xb7Cl6aTCdRLsovXNqI6cTBA/Qi1lHECmur/PV5lQU4Gv2Kxs0NDxkvBGjiOGXNm99Opnrw45EmbEKvmI8kXPf4fPTLn40PsVAhNiBtpu20ieevsH6YY/2AK0+xKjWtDt7D325+6wKNdvOdMjihC2XbXS9+InVbdDR5yU5dsydSHxgHpkPs+oO3hjmxfd0KGfxcJ+MTH9xT35R7uEuySZgSwGbI72OHyPwxg+37hQDP/z19vB1okRx0nDJwnSS4NrTjQuYuGO5gzUUAF0Da6BOUQgQDJkA4eMKBIMTwSpRyUoH5R6y35bMmGO0mHMKiiSPswAnCgFAmimUSMeOQ7y8ErM07NpvLLLK936rq/xTix+J0JmPNG/OtuULnUfmctRzx/ZAXHQWNY9kBXyU5Mp0DzA9kfa6TxwXyOPmdQxXgz9nyFjTlPd/hCSjx1/w509aR7jxjPtMennMsmeICebGqxg0bPoby05373LPn9BPcJFmb9W/pbz9bbC+8fKDdPOeEexGjd2xuYJBAzFKj31pGsHej7fZu+izfzwW8WeD0iyVXpRCk1/ZPHvy5tKtXRyqXLy+tr75C58OzcjLSOUAkucH4qa4HCfjPwS3uWsEdW1z0V8yemAiaz9iFyq/f9jFDgvjwIBCon82jCZ+/bifeQ1MINk6sR8Y7GNAWTvJno8rFoYSA/Mum/yxj+j6fqPz/Zkg0hjC8jDGdzIRkIOgcPs3M1Nf5fHfv+QUpBfvU5+26K9QrsEhz87NwN4FLK3IXgXZNP20g9LrVpYCJm4t0FBy4aKRc8oOg1OUiKkIebaE8JjblBSKOleUvG0HL8Snnmr2/PoNQRRnU47yLU5cLsdqnn2773HIguF6G5d7nfd220c7AtqQmBE6n4NMr+QBCvnDicHm96RXypiaO4caNBvcHs0hQZoJ12LWtH7AJ/2azK+XTB5vYLjrKPsbCxh1gnKJOGlEn6CQ78Bzt3bvd9bYYZbHCYhYh5W293q9rC9uBL139GnMXgWBgsYe7HtZUrzapbDGl2P2EMdEeF692bVorI9/pZlYX4HJyA/2eNhgQG8DQeRMnyZgPX5Pr7n7QFlIoAFDETOr3ls0NFmsQc2Oq4RlsTAHGgevuPWPcSmhxt92w5He7Dt67eZgbxryNOaugoN/5zVHky2c4AiZ53PKcupz5xxi41/mkXZmyZZfWL35ssT8QTrh38thhJzhh2co2nu5z/me1vmBzDwtIwH0ntx5XUGDecs+5HtMH0APK5Lq/fM91yrC5H6dc572M1gTQqpQGb230BCm5W8B7ESiyfptHZHL/t+WNZtVt7hOHiQ0DhDWCxM/8/nO9XkM+f/h22bV+tc1fAgijnH79jmrSXxcsKJHos3p3PShLp46VXjpvmb9uv8K7oN+1bmsrR/buUppQU95pXdt2mTjV8LTe85pTG3/w8SrGl9Pv1vw+XV67vYoFJsYqhx10LGCJZfTpA7daGyd++ZbF9PPS+OSG1BAwA2kPv+kNFPC3d33VFDrv3lVH3mhaTcb2fk5qNW1vp1Hhkkzco3db1Zb37r7GXOGg3bjccaoUJ9K8r9c3/DVfCNxc7camMGd5884rdXybmpII4ZvxijpxQsrUIHZLRaP3rzW53Nwcr9Ux5thjToN15wVzj7nsfHdOlmRuvXd3Xfm6x7021xhTAs5XadBEhr7+uPGRIS8+YBtACP1WlubDqgoe8LbiyNfPtDOr6OJVa5nJPGVHZMpqitK3W14lXzzaVHlKXjvxhjADBKz/qe+LSicfMZfCd1tdbf2w9Nex5hYGTsWHZ3yCU5RDKID329azU3dYoB/YvUOi8WtKQwAfwGqdTkGBecLpQMN13rHh9vjAyfL09zOlyg23W1ysDUvmOwu6sDCbqy6ddWmjXTO651QA/YSOuvcYw0BaTXn0Zx3Fu7rN7zM84LqbXFrr8hh/WT5+TR3wEJdnoeAjfgebh+AgNNj7HLTEfY7ftM+u+9qMstmb3+pRvHJ5hxco27WA4N14l4sRAulAQsD7et+DsY4l7+p7QnNHvfuM4XuXfuNNnsBr4OePX7aYb/SLgyOeMdTnAMqmX7E437xysaycNdnKJ0YjYRHYgCSuHC6vLXv2tiPLCQHCPPPimX+8YvHcDFZ33OsRhldY0xP/C8UWneJ9zuX17nPuPfe68fog+b3XvXLTuSCtKIEXF4IB78MGLW7X8PDWL3wszbq/K+3e+Mr6D4sOxpYNi4UThloIDDZ5GQ9wB5mAOMG417suz4wJlmxsFi2dNs5oJC1hU5nYW+AG14gJeFmZy60N0HISMRyJt4hCEkUQ94K9hMmUih+su/DMwYqJerFaoVx4DfScOHu0++jBveY+XbxyTXuecSNEDAcg7N26wWQU2pU5Zy6zjKZe3g2FKO/B+/Nu0CXiAv45/gf5Y9x3thHj4mbiIHUwgXZuXbtCfhrQV5566y1ZtWaNDJgwRXZtXiMzfvjC3p92x+B4DK304jifJMaaPvfiO9+57swhnec6HrhYt9Y5x2EC0AtvOTbG8E7K981tu6ffbZA918lPVwV6KkBPDCcUjB57+p61PuF/kHXavzlQnhk6T2nKB7ZRuXzWJCub541/+Or1457SC74bLXTL1z50y+dd3fbyztCXQKA93vclH8CzEdptOHbqLf0do3+4mME77fiuVFRGDvllesMsparLgcgoyV0gh9TIn15y6t1JO07I6nUHjaCnrdjz/wIoskKkTPGc0uiyCNmnnf7X7jOyb+dByZUpXA6u/kM63tFwSfSZM3U183FNyTEsJSpUqDj7vSE/FTocnktOSagUKZJVrswugvfrhLUnZOeu/c4kT0ZgYhLEm91od/cXopO/RDmzisMkF6EbVxomHnFW9m3faAsW99QBAgKzi0icFXz49yiTwTqNhSGKEWJ9ECMEJQMLQvr3yL5dtqMMYWFRkTFrNhMyOQqcOF3Ux+42wgrWejBGds8RqllkYvlA0PzZw/vbaSzmMpmMfUO/pNc2VymTU27MGyZbteiF20/LoT0HJU/WDLJh1jh5vGOb8Zq1raYjmi6kcmgAONTs5tuajnz20+9k495jEqJ9VaZEJqkSdkba3qUCXfGaUv+uh+RE5DHDT078Wq+LRxaOWKmgyGPnEUVg/bZdpFK9xvL3jF8sAC+m79tWLZUbO3azvsXl8dTxo2YxeOr4cdmvY7zp7wXS/Jn3TJmIewnCC6e4cOT14Ofv1/Faa268KCI4LQzTZeJxNOrU3U65wXQWdxmsUMrWrC833PekLRKnfdNX6ulzMLC5IwfaDhWLTGIEcTT7hsVzZcmvP1mfcwpSHV28oNQwZqEMhHdFGBjx9tMWpJZrU75+X7auWGKn1t3y0AuSu0hxGfJ8Zylds56dQgWD4LSaYpVr2HssmjDcTlaEuSBgY6XHUd9/ThwuBxSnsdpk4TRFF7tbVyy2cm995CXJV6SYjHy1s/T7pI+cKVtBVq8/KSeOHJaS+bJLv5cekyED+72k4/aaZwwTAvIkBDzf86nnXnmzYcenZPvB45I1V3apUDhcKoadldkHo+WPlQdsrtkC/ULAx4hpEkIogqEJXDr3cYljF5PFJAwWSxNcddw57y5kUDRhWea6ZQEw6gM7tsjebRvM6oYTr7BAJSYbwh/zlrlM8GvGiFNROAWLgOTE08ElSxthp9iBLxarxXZSQ+XofmjJajuBFSEX9y7qYHy3rf5brx3Xe8UlZ8EihnfJAX8MFS0AAP/0SURBVLQxa9ascnPlrFJY5ZUFkSLrN0XK2VPHpVDGM/Lmo23PTJs6pYVmHe08cUGAVHMmfbp0w9/rN6hFhQbNZOeh45IzXw65vFCIFNEhm77ntCzbeMQsBx3ro9NmjWaujvrOjB/jYv2rY4TCyAnA6VgiI7TTN7jTo9xhzkHj6T+UTbg+snGDZSPClgX79/Qvbo2cNIlCCjoPTcadHboMrea0KuqiHZw0x0KB+gnwzP08l5WwF+WoZRYOxOPBKtvw2YfTCHEHdm0zHECQBOfAMY7dR3DEMo6YgVjYgRcFS1UwXGFRsX3tcrtG8GLcvThx0e0H8rBzCw8jfhh0Bbdu6CWbIeAl5vv5i5cxnggdZBc9W+4CkiXjWbmvYTUJTZ9OFh0U2bH1sEScPS150kdKh5vqHNu6dUsdbfpSTYmhA+eC8jly5pwyaOK8wscz5ZXIsyFSsFB2qZXbKXz02iOye9cR43feiuDFuNHQb62e76v36VNdKOg4TlG6vFv7784n3zArIqzdDu/ZJXe99LEuJMcqHx2oY13AFpLE3yIYLAI/Qdeh65wcTDBmxpOFG2WjuKzbspNZ3C/8ZZj1J0I+pwiCV7QHOYBg5NBarjNuJarWNqVSlly5Zd3COb6g8Gfk+nZdpdJ1N9uiF4u865RnYNU2/btPbREKbsK/wDGUklqJLa4jlC7d0kVptc4BrPmmaT3QMqyqcePn+6R+b5t1HThOn7FJM0t5HGEcsHJHEU6c0BvufcLieHmVVCYLKD6XK5lXGhVUnNFrS3bgdn1QcmcKkz1LZ0q3++6acujo0SZ6K3YgpfOHUmXKll3w8YgpOQ/o8uBUOsXpotmkRjaVB/UFxq85Knv2HPHLbAB0GYUPi/TGD/Y0vJ+sfVv26uulZNWrbf4xn5AJsDjAypBQGRxTjiId12TmTT6V/VjocTokdJn+qd30XlNWcVIlc4jTp1FEsHi/vn1Xm0MZMmcXThYlvhzyWJPHXjbXZ+Kscdrt/LGDzNUpT+GS5sKNjMmCf9qgPrL5b+eIdWKt4aqNOw0WDtAx4v4hd3DqNc/DGzmxiw3QFXMmG4+4vt1jdsrcX9N+spM3mcs71i2XBoqzla5pLBxEMH/Mt7JwwjBrK4GLOdEbS4pZQ7+02IUEKuddymp7/XFhfQAOQBerlcst9fOEyXrt9pXIg/sOScHsmWTZlOHy9IP3/qBZ79XEoCSHPPjCQ088/Vrrbm/Ixj2HlN+pLFA0XCrpgndJ5BmZ8fdelQWidPy8VEBxW3k2ShQUPYTNgH7mLFjYrJ6g4dDRH3t1tVAXzFnmKF4oBGJGYb9y3lS7zmbwvW9/o319Sn545VGzbKNZnEwIfeHAEGTkhirn/fjaY+bezZyHNxN0Hbn0iy7NzWqU/sMd67aur1ocP2QCF6gLWvvLZ6+bcmz6kE8s/80Pv2inrI946ylp93o/+fmTXg4/UTp+z2v97GTUktXrSK072tnhFhM+f8PqZ04f1Trx+Nmsshy0p+lTb9phEt53A/+RodkcQ9ZhLmEZhecMn4GKCGSBLFkyyY0Vc0ixcF0T6sJs3cZIOX38mBTNkUFevb+5TP91SlPNOtZ5Ilng8U6PPNa3/Qt9ZNqv02T4p2/Ie4O/kVtKF5f1enPYb+tlz7YttmF/YNdWlcs/0ndeaJuJ4Lh7WA84zgmf8F9k9quatLW12KIpo6RRx6eN5079uo+F34HeI8MjK1RtcLvxSzazsG6frrzj7xnj7ZRM5iYBvAk6vmDc92Zdh4xBnF4s4pkvjMvckd/o/L/CPGc4uOamB3ra5gK0g9N08WBi7Ui8ZvjvNa0721qQseQ0VGjanU+/o2OSz/g/SklmSK4CRc37YvawfkqbIm1z5Xpd9xDTkxBDNypeYtFN+ZzGB83jVEviT66cPUnp/Qe2EUU4iIMqe97T60uTIQBwZN/WjRbPGhkX6z02yunPWUM/l9I5RVb8Pl92R56S5o+/JkWKl5ZSeTLLC/c1jf518kRw4Gcr6CKCmK2HREAATbkElyDZAGEf1wZOCmC3mMR3YnshpBDfC6UQBJffLOjIg8sGhIoFDFYsdky5MmoYHsolFizk55he8pe6sq6VBSHnGRRHzvVrLMCtTXZlNMRvIng4QiFH9tMWYr1QJs+zg8silYUoZXFsJjvfya2McwHuHwxSa0pql8jRyGOye88+qXDVdcbQ6T8YCYoRlDMIkr+pgEhA3qvvaG/uRmP7PGfKPgTDeaO+toUThPOXz17TvouWy8pVslhwLD5xZ2EXvPad95rLG8SZE+cuv+5WU+rt2viP7VbinsqRpxyDvUOFAYIBI0ASUwXhDZNWlIYodTavXGQ7W9CurbpwYKxwtSJd0bCZllPX2oKAiMk38eUg9OVrNzBmwMIJhaQXGAtiq/CuMCXqZ4GJ5QuAILN40iipWO8mxYtiZgWHu9jymRPk10EfmvKMk3hQmLFTAn4umTzK+rGyLnY4Lhzhw8pVhsmJXPYCDIIPXFrMlfhwIwHg6cSjjtbrVM+SIJ2E2HElmmjPhSY/OPF3YLzu3Gducg2gj9gh9c555ho4SHw8rmNBYy+mjSU/u2JcZ64yr91FP4oD7iP0sBABl/zXMme1eW9t03KwNjHLFJ3nAPUh9FAuSgdXKc518KSE4rZzL/kUTl6INWje7ksDYGygz7jI884oCelD+s0Zlxy2MGAsWfwx94w26/wqeUVtu47CyRnHaKW/Wc2VnfEF19iNBB9wnQjsX04lcyxQnCPPKQdhHYUiixdTHilwjR1Ixph8CPnQCq6TwAfK49NRjsT0MDhDjCjuo8w2yyvwUMvHJZ73J2g19ymfd3SFRYRbFs7kZxHl7QfymOJU78PPaKuDZ7msH1jMWHwn7Rf6l+PWUVxQ52VllQf65o01lRQ4lVIKYrrGIL4qGc9dSvPBCxrGYtENVVBS+ylShXwsB1bOmWoCP3Qa5QILlSsa3WmKOA4TQRl4cOc2UxLRxyws2ChYNf9X29yYP3awLgjCLeQCcViI/Yn7xd4tGyS/9l+t29vZqaZYzbFwwJINpQ9KI6xh1tkmwxh7DhcNTiNDDoDXoNAnhgj0n8XPyHe666uklzotOkrkkQMW05NxRBlFTJnLr7tFjh87bIshq+fLtyVf8XLCCXksUP9QfhNnJ1oHEL7BQgTryfRaPoss3HFMya39eLFCACrEAvCSGGvw85NsFu7YbCcK51Z6yZwDwHs2GFECoQxGocxCkfnCBlC+EmW135bK+E9fs7HHWh25YulvP5lMxiEz4E69Vg/a3ETZzSE/uDDu37FJx7iKxXHlmm0crv5bF4TH7ICJ6d99ZvIKchzxQplPM3/4TE4eO2Y8l40oeD9tGtv3edsoI6QIz7IAZkOTcacTpik/x3IeHKZOYvtw2BGKZqwg4UFFKlQ3RQQW8ljHcBAOBy0RUxRZ5eDOrXbKJVb+LJTL177B4hce2b/XFsznAg/JSh06kEiAfte+s4Mp0NgwQhb89tkOprxlLjEnkNkf/myMprEW7xaXVjYVN6nc9vCnY6TbkJm2+ccYrZw9Rfsjnbls49JMP6E0IGYw9B98Y/xxhe4x4g+56aGeKkMOMJdt6mOMeo5cYHOSDdBzARtdJAaa+qEh2gCTE7GgxYKTjRY6nbl94shBrW+gKZhxsad+5jD0nfvgG5sPyKS8c7chM+zd4CMoaqFXTbu9bQdHoPw6uJPDJBIef+88ZOhTdPy1srNKx0teXl2uvKGJ9Lznbmnbvp08+9Cj2u/rLF7iKV0X4Moadeq41G/7qK2/2ABGfvp97CCz7oImZ8yeQxYS3kDH5kTkEVPIucAmzvHDh2wNsHjKaFNAwStt7il9QLnDhgNzhXm2cekC5c2ZbLP6958GWyxGZG9ihOIpg7vu9CGfKv9oZmu8lUo7oLsA7YLvYpSAdeXZ6DPyl5YNXrrqEeQMlF7Q6W96tDeraCx2wSksplFIcqBapXo363qlqfKuH2Tdkrk25gwIayU2oSy+p9IuNtJQanEq75g+z1soINZKKOOcAXUGkfKhWT99+KKtZ9nAB1dso0Mzbv9nlQzr/6U0aNRIMmYMl6G9X3aes/8vXkiS0ukSpA24hISPWAzG95lS4JbvJWwpCRBolBje5Aop7kLSBRYhlkcnoX+BoQJ7zEKPRWyMRR4TmAnLM15hjmfcurzXKZf6eB7GZm3RsiFADIjlZyGqdbNQxRQ/tXrK8MD5msrgYIS9t5e7aWPoG4Qq4iYQ/4qYa+wmlbqynqye/5tlgyjf8uiLtruIpQnBcdkJwQoIJR/9z4lPxN8qUa2WCoYtTSAjJs+hPbtsgVn88qtsoc8iD8UNAaARANnthoGh3GFX87bHe5mpPaeaVajTUMcSxu64YCBw3PLwi9Lg3sfl5odfsFguWCWxyGPRcdtjr0rjzs/agtfdHfMCfQ/KIcSwK4+ws3XVEl2cHPbjENZVDdo/bvHhUJZsWvanxa66/p7H5MaO3c0qq97dD5ogzYKMhTK7qyjkYKYx5f7llKsV0goINim1x5/63F4wnVMKAQs5dz4yN70QbM4Dfrqh121gfODm99INm9O+PP7nNLnjBm7Hye+754JLM4weeO5TLm1w76UExDfuKAPTAow+63tDF12FiwssOgL718A3n5hXptD1/faPh2d86UcvDwjWv94xjc0DfKDFc598Vp7vPvXbJoaW6Yx53N4lr/cdUKyDIy5uxuCCc8QzQjYCLe10ynT6yFsGYO2Bl/jAxSNoHIrmwGdpI21JJ2ckXN8HkTm1RjyA/CUK4LfumLhgxcA79Bvfif3FoQGV699i1kzEu8IV5/YnXjNXVxb3KNoIVA9dx3KGgNMI4mxYlFHeghUL1gzQ2Eil1eampg2+rExl40G4y3K6cJMur9iitm6rzjY20OIDOzaZde125R8Fy1SyOKI3PfCstHtjgC0QaSUKSxaK/Mb6tp4+37z7u2bBsnvzWlNQQOcbdnra3D25zjXce3l/LKCw6MAqx9cDsYBxLlOjnvEZYpmhdCpd41oJzYAbSHyz3cHU+O+mLbAwzVO0pI0dfG/LysW2GYii2EsHmH8mSwQACz9eDr6PkgGlArwda8Rl038xPo11RIP2XaXWHfeYspCDBeg3xoxy2YAoUKqiVKh9o1mxEocGnMTNCktiLNWImdpYx5t5Bc/FjZs4n7QXq0uUlUf377X4fCz4Hvx4hC2s4dfIEsg7WFphvYKscVvXXlKiai3HfUv/qtRvYhbcjryT3eKToizDQpZYtIwv+Lfmjxlm9YRyk/opH8soJ15dbB7oQogKAWDTuVVSKQOMmuFgPEhIX9tG4+hvpXT1uiaPPfLlOLNMwhpl/aK51n+r5/9qLthvNathioQ9m9aa9wEnm2MVhTIGi5DM2XPKob07dKyvMrdG3OmQ20IjnHnCmGMJg/s2uEaoi7I1r5OILFl1HHebdRYKTmwyC5Ysr3gVO9YiNBeIpeShXOUPWrjRZT65Bi3AqtVoth9/08mpEycsliQu2MSVwsre2Txw+VE6wwGU0eAaOMS7OfGNT5rChDAVKM5QcIH7SYHUogfMzzse6CZ9Rv8kTW6/XTJmyCgj339W5o8eJIf3bDcrz+x5CipN2294jbUPFsX/LFS5+9GXFLefkGZPv2MxL42nKa6Y+5kP4KP0O4dBgDtY9iAfMwYocDb+9YfK7c+bMhOaXKLqVbYJwVoCZSAKTmgHih2smqD1nBzbUHkLp95Wa9jU+KkL9DVWmPCX/Ts3Gw0vVrmmzj1n3BhjaPrtT75uLn4lrrjacHvIi51tswDag5UbmxTUi/X3qciYwOYm59j7Ob9dZeb6xXNt860J6w2lQ9Azb6B03neP4gIKSDZg4RHgCs/h1YMi6uFu3aTbY49Jh2eelxPaB/SPW+/FCkGVToFNhuy5BObifp3/Jhjd49P56QcYW0oDNQTi8L8BB8x8e/o4M31lZ2zz8oW2QwEBSCwQdBKzxkWThlt51hH6D3NedrGcXRC9pOVDOFMKaLF/DvJb25HaY8Dcz6yCXpGihWX53GkqjBN/yDnOHFeFQc91NBNhCCUCFgyZPkFYIAYKDYYBQexh9liJsaBi4YUgekYZGYQZYRJGtHLuVAsKi9sSzCV/iTImgBmz0OcRPGd895kJaVgBcIJmeAZ99jTHoRKPJZO1AZcbkgvUCRMhJo0tkrUsrAnchS5tpy08y/fAhRNA/7MLShDlfSrolL/6BjvaPL1KguTnvlOOI5xi3cDuNzu51MV7OFYMuS0PC1byc07DiWNHZYqWiwBl5Tbv4MR1C9IOgwtDBAoNTGkOht9B0iW4OMCLJOAvrrXubvK5AIUMAXhXzZtqriQoVhnZlKKf0GYsIjbr4tcL4BP8gGDoieULzFsOmiDwvLe90EFcv7HCYeGEksHlDUkB2sq837ZmWdD+sPs7d8jfS/GeSx2gVwJPzPP3VDzUAvqLtSAB/nEPCwlTXqGLR2ghQjpuY7jaEe+EaywQoeturCsWfmzkoEBCmY+bC8q8a1p1tk0HU1xo3TG0+nRsWq0NZDxxwcKC6s6n35ZseQrYYg7aSpvYMCh3dQN9JlpOnz7l8Ajtc0qAN9gi01cWC0IWuixw4RO0G8uK0yrgh4Qrfc+s9F0Ffk4cDNN7WPbgTsbCE7fwStfe5Gtb3A7jXbJq29h0IU4ZllVYX7pxyYIB/e+OQdwSUw/iq5t3Bf8rX3uzrNGFHGNQrlYDw18X4Hm4W2G9wOKURR04Qt/iXsjp2IwBtGL1/GkWxxE3LCxI2UAKz5hF6wi3uevIFGdsfroA/4Y2MV58GmgevmNRaXipbXTdYakTN12sCnHV5B6yCdYKxF6iPPg47QSUI9kYocwC98jL+2VWGSfqpHMMe8asPnlH/3C1cvD2rM1xNptWzJli8lGY4hXKqg5vf2PvsGLmRBn+1hPm4k+fJAYMH8B7+3URAG3R+UQYA9wZVeCRTNofzPEQHVesW5hz1W5sJo9/M1WeGvybNHvmXal03a3Wn/u3bTSlFOMAHTm4e4cuuPPKznUrbBzpV+K0osx1aTcuR7hfo7SCfmxesUg43RRLFvrdNi/005XRAGgMIRx+/fZDe2afzj9wylVCOZbuIXYqKeW6OBxHWaplQqOgJbh7YTlN/eBUjCKLU81zxXk3FAi4W4IDWEA1vr+7KbYSO7lTjQZol2FZOuWHfjLio9flsoJ55e4WLeXVvu/LzQ/0kN/HfW90kP5lvbV81kTl73/Y5i3yLnMe+Zc5CN23eFeA5idWFmNh/IDNGf1jjMAF6G/MHNa31euMFZZD9DlrCebp8tkTzcoIPECxZScLa720h4NDmFvIHxz64u00ysZqDmunRZNG6FqjrLl3016AZ7BsxWKKzQkUWG1f72/PYJ2I/IP1VQZtB8pnPDcC8cPeT/GIdSQ0iQbQJxkUTwwXtY3MDeaMwyscsLWCtgNPDPoTN808RUqaKyv4kzVHTssHDWHt5H32YoWUkfRSCRggJqcJAb7kmEA6BOUSJA/QmySQhc/zQWsmFgSCMYKwuMBEREFgY+e7DsFnHF3C5B1TiD6KDq6zC+le5xmnnExGJBAksBq58pZWSuCPyKR+79juEvm47+KNWycA0bNytXzqYccJCyasaigPwoYQRPBazLNdwsJ7OQJTJvvuxT/3vR0m5xAKb52JhbQgJTFvYTRRwvUdmnd+yATCX7/pq0L8GrMa+rFXF4vJgIsKxHrqN33M3xmfaxaWmI5SgDF9X2EQXIDxJ+4OcXLoIutT/YKJNTulmKse2btbF3Kb9N5ZG6ODe3bYDgCLCHy62SnesnyxuT1kyJrV2oIPN8GmMUWdM2KAjR0MiMUC7hvTvu1jgY4xjUe5RRsRIJ02Or3ttjEunLWA8sQXwhSa2A8wBeIUQJPAG3Z9tq3+S/4c/6PFBLOd19KVZOaPn8uGv343y6xZ+p1nwXNjcFq/latC6eX+cheYy6BTa+piQVrgHMBcYf45cyYGYq572BbX/Ck2OwtWjve7/vD/dp4P+J3YNijElz/ZIdagpM0IWa36nrYoVNwc2/t5i7PB3HRuxe0fgPwoZ77teZ+5K/304Usy9PWuZo7PQpIyAXte+9L97YK3j/397P2u4H5387BxgLvVn+OH2nWA6/CAYwf2yqj3n7EdStpmz8QzttxHWBynbWbn0UznFaD7xHMY8FQbC6Q+ts8L9n4Io24eLcDKtHL1uxf81xWw+kJYX6Z0k40SwO773jlU61o+f658+uYbsWhz6kDcGuPDPmgZu8ngBKd8YYlKLCRc23AhwJoVHmALAk3QP05/QkmEpc9fv441twosYfcS00tpdvXGLYyusmNui3fqsU+nFX5aDY9Q/rxkyhjjUZxOzK407tbEbuRZrAtQHmBFiuIgX9Eyskn7HauLzX8vsNPUCALMmNv9EuVMkThv1DfGc2YO/dJiDOVB+Nd3RXHlVO205dDenXLyRKS1GVdJdvodvuIElw0GuHMTNJlNFueUq/h4z8UDCbWQhRxhCXbpeBFHjxMb3UUcwFgiV3HAxw+vPGz8cPeGteaKwwmTxatcbf2LshArAA4BIcYXVizGL7U/3b5knHCrPLBzm80TcACw+57vLP7h/biyY81EUH/cZKADxnPrN5Ei5asZzyVuFK6ztHnRxGGKd6stRhS4iQxH/SissLgBz3asV3ln+s/mgodrLfV55Z1oLYfnOIUTOYn4YihDcQHELRk5hEUt8W+a6nU29fZsXe+nDXHAMx2DY1TKgr/OeAgR+Ev/YFHG5uBH998sH3VqZKcTMq6MPW5QWIoNe+MJGf7WUxbjDeUdi3bipX3ZpZl8rM/BJ1DSVKjb0BQDHKrw6cO3K734UtLRtzpHcddFaYMr8+eP3il9Nc/YPs/bYRFsdiJD2ZxS/AA3nYW/4o72L+3B9at3++tl3McvS+kadYUYesTaQmH6YYeGFqcUPGNcHSVIDC6bJerpKHtf1gU/f/iy9Ln3Bhn/aS9TwjD+1MnGY6HSlX3v1tz/blinYI23bMYEuz74hc7mgsUBKYbPSQDLnbRHEg9MJ+3D0pfXkCk/DJCv+34ky1eulHnzF5lFG2EvsGYkviIn1zJnG7TrKrkKFZU8hYop7pcxeZy598e472XN/N+0T1EC5VB6u9E8IojntmnZArtu/eahg3yHbuN6O/PHL81llthqWAoie+BKh0UUa7ZDSg9ws2X+4A1BfRsWz1e+Msp4c7pQVxEIrYq2NkNrfh8z2DwjvP3OuBMrFFdf5Ijta5bJ39PG2cYZc5k4pCiMqis+czgRaxPaDtBfKMiJXYjSCIteNtTBQ9y81/45y+b92j9nWtxC1j9u3XzPovSFtuGSeJf257V3PWxxp1BuuwopJ6/DT/8NEA9Fiw1eApMWBC4YIIhxqgEB54a+9pimLpYIWscET+pkvQTBwZBZB53ePN8eZSwg8uxYMlYcfQ0xgLDs3rTW/OYZO4IvInizO4C/N7tBXMcPmAnF5IfpcDIU17E2OqPlwswP7t5mTGbUuz1M2cBigKCcCIvLdVGAsEo8HY6y5vvo93tYWxASaB/5UUIgcE784k0zq6ZchM9Du3eYwL9vy0ZldF+oEHtA/lkwyyY8Oy4QPgLCjXirm+2acI0ywVF8jvFh58h+dswwjVyigosR1SSAj4b5ITXmoVunO5cw/KxSp7a0fPpNWaTM4cOOjS0QOAF4caWD8ONqgGn6h/c1ssCL+M+XrFbH8MiUhwaOIo6XQPiA+aDIYseYfsE8v+oNt9tYv9+mngUGJPAfZqvsCGM+++u3fS2oIIS69z31zSwWgYPFwE0PPSeb/v5T+nS4wYh8iStqW63UeebMWdsxZ5ft4843y+DnO5mZL65/4Ji1ywemLPQt/lygL0LDMkgWXRxceVMLFZaelM8eamKdhVDLsbHs5tCWL1XAIjYEAQtx/7hSFzuYjX/5WDPp/0RruUwFXDtpR/GInX/qx3y2emC5IenNTDhjpkz+xWgKgota9umOPXAhNCA+sHniSa5gd/LYURPk3B1HriN0cJ3A0PymNcw1hHvyEjzWxoty9Dn60ynHCWzNKyHgOcyZneooExhNkNRyTqvASz+TF5dafxt8c9XbBhSMThv0uuY3wZfrtqOVtLmdFKD/U1O00K5xwDP4vLXzvs4usztP3PGjDxkL+oVrLtAvCJXEX3j6u1ny/OhF0vH972x3GuELBRGKGvqWvgQD3fnHsyxI3DExM3JtHOPvLiAYR5618dTxgz4TiBuBETcsgHLITzlYEGKd4rbbj18nHBxw8junyFp7FBB63TbxyaICgZsg1s+PXWKxPFg4/j52sBxS/gNfoXy3T/ju9gltoS53MwRXsMrX3WrBiMFp6mahQt38pj6uheN6lYYQs9wKDvQXAXARkgmk+8Wjd9gCiw2KFs/2lmJ2ithpB29UDmBc6zbvqIuDKzTvnTL+k1fteRSRWJ6w280iDr6cp0gpOXaQWDccnR6XVqOooi853Qo+9N1LD9px/Bx1jb0WC9pPHrhFRr7ztLk5YQVHvBAUYeT96qm7zKICxY/T36G2+UHA8TkjBmo7GlhMkFsefsF22JELyAMuUi/4y8lZxSvXkM8fuUN+7PWoxREjthH9ggItEJBXiVfJhhfxzOCT4HBCwN2Ec6QMeOdzQvVDY1GgsaDnABZi3/CefqC/tK9uf+INU9wMfPoe+bBTI3NzRxlDPDSso7BG+/bZe+W9NteYjOVsYPnGW3GHMnGFQWbEuoyNR2dT86wpbnBBAeCvzKGrdJ7SHvCRgNC49hN3qcbNrSyuF7gBTWEcce+59dGXZOGE4SrrNDS5sWilGk7Z4F76dBYcGJepDzs0spP4cLNhDMnjl3e0z5z2pjOLbKxz+rS/Xj598DaJ0rpyFy5pblgEmu9z742Gg8WrXm3uecyTYOAZhlSDpNaJYrFyvZuk0wffW3Bl4vXhKtWiZ2+bp4XKVpK2vb6UinUbWry7Vs/11fl+rc0jAjYT44iDA+5+5TPDIwI43/3SpxYTs3qjZuaqx5wh5g90IkT7u/WLH0ndlvebtSBl1GuNm+sZOwEbKzmsE3G3JZ4n+AAvIMA7JxxiWY47ZIN7uhofx20LF0wsFe946k25scNTNo41bmklBUqVN9yDZ6BcRoHABkyNW+6S5j3el7K1rpebHnxOcOdCmQGeQdvhB867tTUlGu+GbEiQ+iaPviilalyjbXjRApRziEqsOeOC4j9joeTJWcDrb3cuJjQnkwPAx1LVrpKOL/eW0V9/I1fVqCEP3drIZHdiWRHvslGnpy1mKifGjtI5haKVUyaZKxkzZ5VPOt9iGwwE7Kf/8+p9xnnIC/fb/C9a8UpTBjJ3A+cQUK/1A7ZO/LhTYwvgTzxYOZtOceJO87Z47+5rbM2IAoq4UGwyXFbucpW7m9sJyNCQ0NDYG//QepSWtgGi+AHuugA9oIw6zTvI+M96KS1oJAR9RwnOfC+vdIrNiQ/uuU6mDf7ElMjQBOMHOt7EE8biddxHL8kMfW9wQSUOO1QBJSVrzqGvdZWCilNYYbqjCL/IVbCw9tvj1l/van+O//QVU1xi4GAn+4U79I11ARvq/wbwkhG+2+l13/0yvWFmz+l11fKnlzx6d+L2E7J2feqcXseAgQgImIC7u+AsGPS+Ih2mlgO6tTUkQWClTeyqEfSPxS9CHM9B7HnOLYvfXAeR3fLce5SLYMfAW0wgLC8UYEJmJqnMkrznEgqSBxxhuGLpnNIgf4Qc0CoX7joj+3c5p9cdXr1AOtxxY4qdXnckPJecOBsiRYtmk5rZHaXD+LUnZHtSTq/TPmY3YtzHr9guJswDTfE9r/e3xfmgnveZ5hbrHwJHQrB5jSEvdDZfWUzdCRBXXwXxmrpA/6bHvUaIeBbz1fptukjl+jfbdYQQ7rFL1bnvMFk8eYSViRA4qf/bUlGZBxrjMb17WjBZcIwd0FYvfGSTePBznUwgYWc0V+ES0ualT2T0Bz2NeEF0vnqytZl1ohjAzJGTTGgTAgwAcUWpxM4c5vsQKxZHKGYaP/isBYz7/uVHLLglxIoF77nAcDUkTCooDjTO55xet2RHtOzffUDyZs0g62eNkydS6vS6T76TjfuOSWjmLFKqWEappvR/na7vZqw5Kvt27vYtonChy2XtdBdKvJeZD+tcYvwI0MtiECKKkMCcYozoc/KgKLL5qMA8g/AzNizUWHThJ+9MN/zpM8uJI4eskY6S6YCVi/ksfY1iD+bEQo7nUS7xDAsYYoHwG0bAQofdB+qhjQDtZrGKmSpAG7Gmcy04APDeys2UxZ5Fqaivrr+p/7gRfoQPhF+ES/rD3AqVZkDPeB6fcXqaftOL2paT1nbKpDAGgcWyWy5uGtly5pRaJSPkipxZZMXpEFm9+aSc0j4ulT+79HvxMRmctNPrEgPPPvncK2817tRNth08LplzZJOqRSOkfOhZmXckWuYsO6ACg6OwuRAAb1ygf5h77D6zw4ggzgKkcLmqFlySnUOC/zJenO5ErJe5IwbYDhI4xA5TQ13wcxrh0QP7ZNR73S2mChZjmO7n0sXfUBUW6rd5RIoq4+do4j0b/5FaTe+xBcih3dt0gVnYhJqf+r5gJ4pxghixOogbslvb8POnr9kcxy2CuBvM812b1sjY93uaq0i2vPlN2ESgTDSNTATQN5xed1OlrHKZouNCTq/bfEzOKt5wet1bj95z5tepk5P99Lp3vxzUouINzWTnYef0uuqFQuTounXS7r5OsnzhQnOh2aGLsebavwh2UwZ8YMF5wQv68bq2j+o8cUzGoc2cArNq7lRbfLDzyTyBViBcg//E+yA4L/OqyvVN5NYur1hfQ6exjsJapUCpCjbP7n75M1kyZZQuEKJ0QeBYp/z80StmKUAg3l0bV5tlCtYuWLUQ/4ExYsMBCxoWL5wI0/71AUa7CNgJr8GNpnHnHqYk5uSYEe8+bbHqKtRtJHs3/yO3PvaKxZowOUDHeOS73W3hWotYbLq4RoZAMYKCwQ426P+uWfhA92oo/yFuEH3BKZYTv3zbroOTKJvYkWUjBkX1rOH9Zc6w/ka3OA2zZY8PZMeaRXJkwc/yyTeD5HclI3Z6XbrTkjd9pNzbOPlPr8uZM+eUIVPmFz4SkVeOn01vp9fVzO0oHkevOSK7d8c9vc4F+gG6S1BYrDThnYy3Kz+5PADej5s09LeQzlUWhmM+eFYXezfbpgWBnKGl0HXKRMCHhrNgMbc4BaPVEU6gdwB8cpWRLqAkgt5A96mTMaBOLy1nLIwua/f5eZbyA+5zSi2LUd6Bd6EueAELGBYA1Ed5LMCo3+pRvhaq7YKG036j87TZQ/fgfVg2QPc42h8lFbvYgUDbaUf5knnlxoIhsluv/bXjjOzznV63d+lMeSqFT6+LSh8mhYpktdPrjumgTwpyeh1gsrv2x/C3ulnsRQKtB44HAH8Ef+B39D28Hp5n42jvm97c7yiffsWNxBTePtyhP+gXaAic02R3/Q19II8tXHWs+c54k9jkOaZyA/0Ob6ZsnmX8AcaWsWf+ohwB/xg3XOQMZ/Q9UDaDN5TBPfI48g7u82cc3NFyTd7R335cV1xhQYvc4shOjuxBm8FrcIbr8Dg+A/GAd2UdUrNSbrkmR5hs1NtLt52Wo/sPSYEcmWTFlOHy1AMpc3rdXU+/IRt2O6fXlfWcXjc7ntPrXGDOopy1d9S+By9cuYHxoo+piX6lDwDeE1kOV13mFM8BjDdjQLPMDUv71pUdwRlnDeDEBAJPqAvgGaM72p+cdAdeefERHEHOox677msfZVEn13gPPpnTjK3bJp71/kZ+RY51XC7ZkGIT2rFYpT3xvRttpD+sD3x9FUzpRFlZs2WShpVySDGVBRadULl8U6REKy0qljODvMLpdVOT//S6jg8/1rf9c+/KRp3vWfLklULZIqVYVKSsOplelm5XnD+lYxsdZf3obN5E2tiyacB4EVuJ+YD7Gi7qI5SfEyuNgyCYQ+A+Mj19QhmMbeAcgj7gVuvOIeYg/UW/kY9NX+RvaKyLY8w7xtPceDOguFJk099hvusA7STwOCcX3/roy1avew+wead1HFc6ZXoF5jrWRkqzGCvab3NcaYYzb89Yftrmur257eU79y0v9M3WEM4misuPvAAu4SbKZivrEeQTyggLiZJbquWXkhkjZP7h07JmzT6JCEkvpfNns9Prpv2bT6+D8iSf+HxuYAAO7dlhprkMKAPDLgPWJ3x3AS0zPpZte31hx052+uA7C/a1bvE8I0gwElxbiCNAhHmeNYTQASOWBIHDEPBY0DApGFyQjvwblvxuCMAzEBsEWq5jhm0Ipe1KS1B65QzMRQ700+H9u01B1OaVz6Xje0Ok4/tDbOcLYnStCtvl6zS0iYSbA0deM+YI8S2e621jyqJv2fTxNt7sYuDSxC4agRc5npMFAUScoNGU36z7u0aEIPiMXZUbbzcF1k2dn7UFCyehsIMGMcAUnt1OFkKcbIeyqlPvH+R6XSxB9CF+CB8EhySY2/29f5T73hssdzz5hplas5sKkbi1y8vS+cNhUuOW1oarsGrwDAGGXZx//pxtgSlxL7GYDT5G828EmCmEnMCsnOjAgsKItALvhRDAPVwL+A1hhqA6xDTGVxtmTh8h5DMW3HcECuY2zMapIyzCcZtE2GfucVoZz5OHOlACUic4xByGUbMAcZ7NaL+Z9zzDfLY2qmCA+bwJiT4mwDXGy6UTtpNNoEoPcM/K0XfgvXl/YjNRL/WDc3yCfwiOfHcXQi7doL0ERXWugWNO250LlCpxyqW8rNm1PfoZCDGsMWWANtv7Gr1xvidX8gJjyCkgzOvOHw2zoO7QafCH+FngyEOfjNIFeQ+Z/t0nZpqPYMnJIDd0eMIUTnNHDLQFyLTBH9r4WPDXitXsGGXoJadSOfjgExSOY1Fz1qwcMQlnZxJTenafoQVV9RpKJsaONmTwtaGRrw0EGeaI3aiok0YXGrR/wk5gdIXLFAUdeGrQ5qcKMCeOnzolPZ54XHKXqCCPfvGT4TjB/hHa/vr1J/ln0WzjxQ98NNzi8WCt6l8UaJ/UuKmVWbT8/Mmr0q9rCxn4NKd7LVF8zyVblmOm/43S1tel64BJRgs4Xpxxwg0BFx1OJspfrIwu0h13WwRMhFttnI0RuAPg+sriosM7g+wkGixNEe5++vAFKau0n7EFdzgpLH1oiLm35C9W1oJIV772FjPfR5E5/rPXlFcVlAd1zHPmLyT7tm+0BQtA/cxdlEicsoaLCNaTuNkRm41F8h8//yAbl/1pR3Df8/pXygdmyuLJI41H4HZy++O9TGHHb+pD6U1wYYLmgrO3Kz6iiMBdGUWs05cpjFfJBMwzaDz0DlrM4sylhcwNlweQsGId/uYT8tmDTQwvsDqER4MzPMfz8AeEbuiA0epMWa0swKGRoSbIk/jNM94ELzc6qt+5T7mMEQAvgQ9Bl5lOsXiWjjPvwi40z8KL3PegDSxMwQVrk5bLs/569B1ZcDvt89F5D10Ax3HzwsILNxA2uIIpnLzgQ78Y8M1/+jQ15fT4ABzdu3md9GnfwJQxFp5A+y8YuHIQ/I7+gte7fev0e7ThD1Yu9CO/vbjjQDobO/rWkRMy2nigvMLaCeAe42M8WDuQukyGoF2al/y0geTyXN6DsQQHyM9v6qdeVwbgedpl5Zm842xUG+5kdHDH217wDPpBfupycM2RP1yc4brR9QTw4HSwW1rOaU7gvMiAPjE6fTzS1lS8rwv0J/Sbe67CCSAPiju77sMRgP6z/FoefQaAL34ZS/sefsFzrsIJsHotvzNmXoUTwG+3ffSjC0aPtS7a4N4jr7dNgb+p1+rXNqFspl7qdNsT37tRvrVB8/GdZ+IFECQN2QBtzJQlk+TPk0dy5InZdAYYR1d2ZzOY9wD3WWtjTfrpA03MspFQHMWVp9NPLu7zifKIuRpsDiFfe+cQ89vmva4NqIdn7brK/X5aoP3PiEJHuE9e7tk4a7ngDC7x81X2qN64pdVl9zzAmPFe0HPKR+FE/7tzF77Edcp366Zt0A7Ddy0T3gLP4bpLoxh/yuLdjB/BHwIAOYWND8rn9D3DC302PCO8x6Fv0KxM2bJbm1D+xqcAvhggqNKJTreO90BqvgIdiJCFoEnnMhF/+uglObBriyFbMKB9WFSE6+Abs9DBnNT/HRn8wv1mvjaoZ0dZM3+a3guxxcM3z7SX73UC4DfMUevEAUBZRWyG719+yAIjY25LwSiuhrzwgMWfwBpmQr+3FPFTT/EUHUSS4H2jL0IGEwj0EVpvFvCYUbPziyk5wd4wJ2bhtmLmBDNB5Xh5gEnM6Qdmlh55zBSLCIwE3Js9tL8K7aMkNEMGs4SgfE73whwexROA8OYnKgooSSBUCD6423Ek/cq5UyRHwSK6kLhM68N94oiZRVI3hAJzWQiggZbDzjX1US4abU6vQNhkgcvR4DnyFrKAqNm1POc5p24IGkfjcjzw8hkTTajEXN8l0IkFMO1iGm1jpPoO9h4BBM6IqV4njwtGnLUvXPDes7y++0agfeDWYdf1u3vPvvuej8njEH8XeMZ91gX3PkSboJDghQl2bp2UoX9Y27CzjmCAQjIQ/PVofuoIrJ9P97c/rw+47n3GdzF2voA8Tnkip6Jond52chlYedxMBYj9JskLzGMELZT717Z5SEpWq23m2lgzEaj+8P5d0rDzM2ahVLNJWztGmzhaQOX6t0qVBrebS2bmXHltzDjliiN7i1epJU0e6yU1bm1twg27TyhPAHgJ36HlzFvM5DHB5wQcYoxg7bRj7XKzcKFMTKbdNlxlbbjOgkji8gktg0etmD3RLCpRRvjHNzkhCMvhUmqwImKe7du3Xw4pPW/7VE8pUeUqHaPn7TRJ+pbxYCcQl1diN6AYYqPGbTR4fOTAHrN+av/mADuBpoyOI3x+1bxpZpmESy0WQBzWQOwk4jXs3LDKnr/xvm4mpDbq3MPGibkL3rgygX2H9mq/IwNUu/EOM6VnZ9QUG4pHBLW+rs3DguvErV1eUrpd0ITJctqOQ3u2mQs4lnPQCNyo2Z28vv3j5jKDBetlZavYu/oqNNlEC5e7XvzIXDFwrSO4NG5V+3dsMdfB6+/pYoqu8nVulHp3PSSblv1peGUxB29qaW4XxL9wBE6d49r+HPkukyLKg4hNR5DSQ7u2++mAJacFBvQuNCClqIBv9Oz/pILRp0B65wOX5rGAufz6JqaYw/2IUzzbvPq5BQB2n7NPy+9YzNGmuLTd6TtL+tut1016I1ZZfEcBgbAPuPnAFRY8Tlmx63CfdcF4k+bz/fDfcxVcbj3O9Zj7gNWr93D543Sva+9+2FlQnAOY67y/My4XH/AOuNkwjpzsZgsvz3sHgjsm1ree/jbQl0VZHGnWcjHgL0/vs3FAqA1nvJwEeMfG8vuve/HJhdh4SsK6ACW2P7/vecD7bLDynDI8v4PkJ+kP39XY1711BQPvbRcPwIuUB6eSixX3/l+A/k/rMQClWcU4aBwbX8F375wgwHrtO++Tu176xPg/FszNn3nfaLkzV2LmmM0b37VzzSFqxWrq+LHDNgHceukc5ALy+R7wt8dLF7ieLl2InZbKyXrEaPLz9yDglg/PQlZx20SZgeXHar9bv/96TH/ZM/acXveVFwhcd8t3wbmmn/bD+X0x4MW5ILgGJwFIjRdC+8fxlsABFdwwrYdBFzaBL4Ypw9S5P/6TXhbMdMQ73WTU+z3MkgSmT4CyFj16S7Pu75gmce2fs2Xz8sXmB9q571DpOfJPqVjvJhsskIN4PJX094vjlspjX00UAiWvnDfVTqzBv/u+dwfJfe8Nsaj4xANJLfAjVgB48PaiBSYSGmZcirasWCjROnFwa2FHnACbxG5o+1o/EzrZoQC/MF1kAcLCD0XRwl+GmrkkiwaIy92vfCp17rzXFqmMG0oc3Co5NQYlEDGUWPD4lUYKED2UCMSVYPza9upnvuRWpxKn7CrkE6eJU5jYzf5tyMemeMC3GCAAJbvh7EiDLwS7ZDbwbgwQBAHwEgUAfEVZxYJi7qgBtlhmR/ZfMXhBIMkE4yID6AJBR0e887SNL2PvBegMsTuwRuAUEgID/1vH6t8GKA0QHKJPnbKFH0oFFLnsbjHPo06ccBZy+h1rEBQLmKgzZm4Mn/AI96hhJ44c+VkEMc+5ZidlsXOUIaPREneRZzE/9Hl2Ua++o720e72/lK1V3xYdP7z6iN/1IrANEObydW6QTu9/Zy4ktIVYcTv/WaHti3HLTE5IS2xkjDgxLOqk07f0K/0M4WbMchQoYtakKKIIyIlixe1j5hqubYsnjbBFKbSQOA+4G6/+fbqWnV6y5smvz1aw+AYlql5t8TYQChkz6L3j4uC4JDht0TGLjHGtImYfaETbUDCyu+wKeKZg1LagZOI+LrjwF66xQZUlZz6L6cFCGaUDL8U4g1v+d9U2GJ4qcI1YgmxgoSzNU6SkVG1wh7nGsbnCiUdYQRDklrp5zuI36TuAG5QF2HXFO5eHgNdr/5whf/02zo5yb/vql1K6xjX+fvSD04w0AaelyQeMI0deX3V7W3PHcnauY9dCH8LfcUHErU0v+O6cHzAOHPaA66OruOQaVvGzhw8w+nM+AL1a+8cMkzON1wcB5gIBZLeq3JKnaCmpdmNT/658YiENh98gPlmA+YbFMJajbAbGwdskAPOHeCYLfxlmtDUQuEY/4qaanPSWcjkEBJcb3KkuNvCKJDYN0pAppDUeXoK0hUSNv+InvLTUFXWMxrMRz3xNCr0LBsxNrOMXTRjhpw/QVgwUiOuXGB5BO3IXKi5//KR8xeSHhJ+BpmOZi74Bg4fANUSqgjvvfU3m58U+Hy/KNSTCF0LpZeWryJoFM8y9gSBfLAy8AHKwiCDOA/GdiN9AkGDibHAPBQKBt2YP/8rM6xHmyIuQW7jCFWaqdkWjZipgRphpOwIhgb3Il7doSal47c2m8GInMnvu/BaI7OvubZ0YBWm0EE3EHEox4I2T+tYQFVww6rToKKPe6yGv317ViARmiOyUE8vg9TuqmrklO0u4VQKYV05SQeK12y43Fw1idBUqXUnCwiLkvbvq2mkYuOKhdCxcoaotbj7q1Fjv1ZF1C2ebktEWKrrowAcd82vqwNIIKzrKHfRcJyMy7EhXa3iHde6bza6Uzx663dwl8PnFzJ/FBibixIb67OHbpddtVexozWtbP2i44o1tg6DsVYwCvAvBU/EpLnlF7eRTWGqVqYEOXiJ8MREM+p6FLoCgz+9A4D67KSwibVdFxwfXzdbPf2g4goLTfT+YCQuNenc9YIEeiS1yIQJzSgGtTQ06EBqilaRCPQDzh3lSuOzl8tuQT+xEwTG9n5fxn71uil1cn37q87wprAkovH4JPOFqs1aLmW9OAGlMnTmy/dev+1j+ke8+bUdis+MOLeIEQQI6Lhj3g3/eUg4ALkz44g07PYsjvbFoZE6DK/k8bcA6ljZAF9ismDboI8lbrLQFtUQIMXcSxx8xeYC5Hqe4VBochXT6x8ZLgXx5pXKFCvJZz8dl3phB8lPf5+30FhQw8FVO3IHGEkdr345NzhzVewDWXyxE6V8SwUY5EYpg/2Vq1jOLDyBLztymgEARgxUDCig2kIjzQ4Du0e89Y0IlSgjq4jAIYjhNHvC+EBuGjmLeMtcBUxwpH8CSFj5A7Kb5YwbLuA9fdnYrNQ984MyZ03ZENtZOh/fssjEnyPTPH79s+Mhzjpu+8z6Un0frB0++ebaDzPrxS5k7+hsZ/uaThgMFy1Q0i71p3/bV9n1ph1BgBVZSBe/CFaqZbMGBCJyuSdw/DkgA/4iZGXXipLUJS6qFE4bKmt9n2DvAT0/78N3wIfVQIBY4sybpwPsxz1kguMI6+EFCaYiyjvns0mQWBOQFj+h3lMDgDRbQzjWnDHDBr+ChDr3Hc16lj1N3mNXvKgEph7ANPANQH7ihHa3PO64LlAEfoUySmzcQaAt1wmuQW1fMnmzlAe57uO1ByfX3jF/M4g1AxkiKTJl2Qx9Ta0KyAO/COwUqDs8H4Ml2QqD2u9u/xs/1O9eYE9Tn5fMu/tDf3uuuvGD4ob+dvOkNJ+KUq3W6ikcbP+UrwcqH3/iv+/Dxvwbx4RsYe7604BKcJ+hAoKuJNbV8gxDfOKUUUFdSMB4eBo13DAaShjnwCOZY4Fx26EOM8ooYuKzz2Uwwmmtzl7nuHDbBXA6cs7QHowSXDnjLD6QhdHa2fAV1DfGRri0ddzj3Psl4xCWIF+LFl/iISWoRGBRPHGGKAmHdorlmveRFLADhhONsiePz4KejLH4H7hi4PSHQEQOh9Qsf2wk5ZWpca2USxwXfUoQXEJKjUFEsEKAMQCGBCxWLlx1aBkcTsgPF6QXEdbjpoedVSOxvrnj/ZeRy6QFEha8Xoo9G8LjyllZy7zvfSptXPrPYJ5gx5ilaUjp+8L3FesLd4qFPR5ubDMcN5ylSUu566WNp8+oXlofFHIuAdm/0Nyule17rb7FVCOZNA9mhJh5H29e+tMDgjCcxIYjfhOtk06feskCyLBLBB9rR/s2B8tBnY6S8xXfKaidfUDbl4NqjqyxTllW+7hbtiPRy59NvSfu3BtqzxJqifAgaMac4BhUrCILf1m3RyQRoF8AzCBunHbCAPi93qNTkJAq00NtMl5mlcjOCAgIfgiaBpQlOz/zcuW6lHXcLrvkFQmUanJ6EWywn3OHyAw04dmCfzNAFIMeTj+7d0xYeMKHlsybItEEf29G1K+dMdea3r6xL4AB04DywN1GA4uea1p1NgTx5wHumWLim5f12D7claD2u0Vgr3tmN46bLKNPPKTnyFzLeQMwUjqBm/Ovf86gpnib1f9firtW+s4Ndb9C+qxzet9tiuNW63VFCM875ipYyfGEBUvvOe61u4g4R4Jhg5tnzFJCGnbr527De1wZccrFuAQc5UvevqWOlyaMv2Ylp8cUxOV9wUTG1ljXUYx7cLiHQDxbLL73+upQsVdysCzhNDPfD9OlC5PLrb7M+nfHdp/LLZ6/ZUfQcBe/2AzSxqtL3O55809zuOB6dQO/ENSpT8zrjCcRH+uvXMXbwBItWNoFQVuG6hhJg6td9JFueguaeHXXqhFSs19isgGYN629KyHJXXWdjyIlAGbPm0Pl+xqwuUDixadXksVcMD35VWsBGFnHDsKLldLJta5bJJG1T4fJVzI0PSzhOLOLESfCROtmAQrBEYCZhTcXJeFX13YknNmXA+0YkcZfDPYxTm8AnLCbmjf5armvziJ2GRHuadHlZ8WWMPUcsQA63oM1ZFddw3Sxf+wbro63arpq33W00L1PWbFKsZCnrzzQHw8fE00d4IDhAuAJiY7L4YAHABg8nxDIu5OH4ejafuLdn8zqdg3/K7s3/GP6Th/5njFHSIceBk1it7tu2wSlD/4jTyXMcm819rjNeHGKydeViZ6NI+xOcq1z/FvvOooaNS1wywUcdYXuOOIxYOu5Yt8KS89qx3xvawfvwXrQZfmLKC81NuXu3bLD2QFd4L8AWRD4lVFKAqv00OKWIcQBo9/hHOvAz5YGaeOmzdioVm4vEi5ozcqA1jL5n0fiz0oze7eqbkpfFLXSdzWjCZXCyFEfzO/3vWE9xSiKbiGx8Yn0ZWC44Rr2M19aVf8k3z7TTcuqbVSTrAxaoHFDQ/8lWVi/lwWvA4dSGVEKDOJB6OHAJLh6AwsaMfWrgAHPcPBTe7mZzkNOd7YQ4o58xLWDuRR45YGFYkC0mfvmmLFd5fsLnb9hpoqvm/mqHQHFCZO/211sIBXfOQusXjPtOPmh7ndbzlBw54JxgvnvjWhnyYmed49fLD688bCfiEYIDbxg3VtkUlQlp12cPax3zpiltT13dgPVAagxEMkA81FGZbQAZS20yivaSKPeYptMUAkGfCYieh6AAo3eOHXaC0ZkGVa+zGEFoRWjjJLRFE4fZrmaJalcbIg1QpBvQrY3ef8eYC8c4I1CO//RVs4j56sm7TABBQCTg+KDnO1lsBRYrmXPkUQG0gAkxqQ2pgVe8VXK/GS4NWCpxlCh9x28UBLkKFrVrLBDzFC4uuQuXsF3qU5HH7CQg7hFwDjcJFhDmllGrvp1YyElT4IUtOJUoYUWEsIjSEIUkrnv5ipWy8nDBI6A3GmnqoVzc3nC1y1WoqAnDWEIg7GOBBRFCQZFH20MgWsqAwJWoUsuepW6eod5CZTjuOJPlJy/P2ILEBN0zMvqDZ+W3wR9L9cbNHSJ5HnjjCpruk/8S+pIiQN8S3B1hHsbC7rUFLNa+5XQKt+8Zj3EfvijHlHlwpDlHXW9etshwieDz4NX2Nctl39b1lCpLf/1J8aGkuWli/ZYWwmNi4b84/swVFAu3PvKi9Bg6z5TULM6ZZxxj3uzpt+36Q5+NlXK1G9jOVLWGTaVeqweM7qOUvrP7u0YjKIeA1ORv9/pXFiOHhQhWKY9++bO0e3Ogna5GwqULxRKWr9SVR3Hg3re+tmfv7zvUlBk8G6wN5M+cM7e0ePYDu/5ov/G6iG3im+LJTUUdsLH3FJ0ytQSHaK2sQJ680uW9T6XnqD/lxo5P2dH4nESHcgml01NDpssz2heNOz9jynz4sYF2Cgp3XKkf+WKc9RcbORWuaWz0lb5Ekf/IFz/bvZbap1glEox4zvD+UrfV/dJ14EQpWb22hISHGb3Gra5Fjw/kyUG/Su1mHWxzCFfmhp2ellLV65r1MjH+bn30RYffKK3n1LvuQ+eaAujulz5Rfp5bilSqbnjR/YfZtonAUd4omSjLxaNG+j6tnv/QrLhoq72SvhtWuzd27CZPfTfd8tEfeYuWNiUqigXq6f7jHHlq8HQ7WRE6xUYXfKTr15Ol2/czpfpNLQyHK113s51kB227XdtBP3bQedCMY7abtpdKV18j3V/r5Yy5b+D5SE0c8IO3EecAZCxiOxJsvf8TrUy+4jsKf6yCOE6akhijcR+9aLGw5o36VhcHd8vXutgf2K2t0XjcKcB/FEmT+r0r6xfPsf7fsnKx/PLZ60bz2VwYYM+1Nwuy9UvmG99F0UiQ8n5dW5rVNfQdeW5Sv7dNgTBvtNb3ZGuzvmNR8uf4ocZnsJjkN2V9rosKLK0YQxcoBwu/oa8/Lv0ea6FtvdsJ+m4nX6XX9/hG37m1ln23ypZtbRMVGfRfB2nGdBwLNTaJOFiA4+WRy7Es3Lbmb5O91i6Y7ldSc0Im7njMfdzowb3aOu+OHdwnY/o8b7SGIP3EoMMrAiXn3JFfxymXMUK+O6SLzDF9nze+QDw4DjiaMxL3yzPyy+ccNHCZ1G1xv60XcOnx4kaqgGdcUooOOPwsdvlIRxevhPTfBncc/OOhOJDS05O6XDxITUCW52AwlMp4NjEHidNoyl+Vy7jvgq0NwjNYTF7Wlqz5UCovmTJGKtVrbDI/VupYUl95Uytb22PVDp3HynnDX78bTWDjYMLnrxufn6z1EMQbt8ADO7eZ5xTXUUTTISiw/54x3rwjilWuIWOVxnC4jbu5kNqQBkOUJEg0zUh1fqOIhEk9i8BSNa5x/N09lk58x2qE4LEgoHc2OMqMItK8+3smUKJcYOex1BW1TQhs/cJHFsA0pwqgJuApcrDzVev2NhbgDCEGRQKBLQlozW7lDe27quASZgGvsaThvit4XoLEAf2FYM34uIAAwDXuoShCIcCOb9Ub7rB8/vyKDwgBEBXLr/nchQrgXie5ixwEUMo0AU/vkxfhM5ry+O173m2PPee7TnkAdfjvU4fW67TJ2b132xSTP9p/jysQRE4tqNf6QSlu7kCxT834NwDKvosNUEoTj23LqiW2S85JZigBXEpFvxP8mR1zThqs366LPPDxCCla+UobXxZ10AZ2tTetWGynGGIBU7xaLSuD+/8GAMdiKF8yQ5DCU7Q+Beg6c8zogc1xZ+4xl73XXXc45iz3XPDPPU85fLp5KM953rln13Xuus8B5IlVl37a9QTaEPs6czz5eynVebAHvDSOnow6Ba3mfTXpe9s9TdYPvmt89/JsA83j9lHs/nLAf819XscCIZK4TigeXmtSxdyz6zbvaK6SjJu/Tv10x5ExdOumbX48csfW10b4g1338R6u2329B8QeW+cZtx9c8OfxvHcMHnr6xFe2vx/dMn0JcPHZ/5zlUZ7Dc3qPd0Lx928DTghcNHmkBX1F+fbcqIUm3y2cMFzK1bpejuzfIyePHjFhn83DkldcbXGbmirtJqYVyue/p/8CYXcSZSqNdqxRHHoPbz990jlxuOXzfVVO+1Dlxsx28iynTC6bNVHu7ztMnvh2qm1o2g63lkFw+YO7tsv80d/KLQ+/IM+PWSy3PvqSWadhhUWfYxHZbcgMaXDvE/L3b+P84wtQL6cUnjh6SJ4ZOtdOKURGAPboQmaB3iOu6Mvjl9kpm3NHfS2cbui2PanA3mta0YI48zlVQOevzk/cb6vf1NIsz1gsciqy444ZJSWq1pbbur5iMeII+L/+r3lm0YDSu3mP9y0UQvMe75niCRxD5sf6lfh94BpK38BywTPGltijnHLJKVNYOLAGWDFniim1sKJEBsHKDoXV5fVvNfkipcE3BdIE0rLuS3BxQGqyINyq92/baPOM2LvMQU54RHFslqxeWV35JrqC4lVrmRU6cSXh+eWuvt5oN8qoa1p0Un56UtYtmm2by1jJkgeDAU6LZZOITR7iNBJ2p95dD1qolQ1L5lmsYeIKQoHhGxhHYMHKcxyCcVvXV6VsrevM2sl1w09R+BfOxQS5nv999AvfU+v9EBoQCOaO+sbc3ao2uE0ZS2xCjgCWLW8Bc2XCVzNQEASJsHxB2XTzIy/YMft1NC+udQR6zV+8rJSv1cB2wfIXL2M747whdRFhn91OLFaMgWjZ7IJwnSCjbpyPtIbUlj1Toz4EbNdtwixNfOPKeBPEG0VCUoQ18rJrRfwnBAeCQyMQcuoUMXsCteQQEPJZ3ecAnt2uZaNJD5rf2p5Oid3jpj134wMkGWzyOSatqQmpjV9JAeYflnPsQCyaOEIXp2ekSPlqKpw6izc6DZqBotgNMozVQljGjL77znjjDsmu+uJJo8x6Lmf+wn4FxSW4BP8GSGm6kJZ0gDkKnWWxjiXSo/1+ls59hkqlejf7FTWXIPUhaeK0YqgiESfHbl211Nwc+rS/3tyY4cNYs+GmuWn5n7Ju4RwpUulK21DEjY44XVO/6W3WKOlD4vJYl+9ikQKwYw3fxZ1ixnefKS93XDAs9mO5Kmb1xqm4DTs+bZsOyBVYI+3fvtGs4CpxGEB4hB0og9X17i3rzC2zsuKbHfF9eQ39DT9RudBkB97trBzas10uv+5WyVmwqNZRVWre1kbS6TsjS+AaOPqDnvJO69pmjbVx6QJTfjgHHpwHpNGETDs6kM5cbLFUxsosa658cn27ruYSTZw5aARWj2wAopxiXJEPHKVQFgnT8WSRGZHBOS4d+ZIx5hhylIfLZ02KU653PQGOIDOuXTDDLBpwtyGWG5txxHW5omEz2fDXH3aADadukt/Bjf8uuG/3337LfweAaoxD6s1P3wZUKg4+ym5Op9+0bIHFwuOQqdyFi9tLe+cqwO/o02zScGLcGeMRWMEz1zkJd8rAD2yO1rqjvXm22HzVZ6AJEUoT2OBhrYCBCgHDsYSNPLhfqt7YVK5o1Nytxfo9OhoZJJ1kyprD1hjIKpmz51Z6ccLaltqQBlUmGYKurP1j6Geqzs/UAgQIXOFmfv+5HYedp0hJQ5hAAFkwqY2vgSABjIddCxCJ77kvK2EuWLjRDXvjcdvxIvi4d3eRfHaajEexFPt6yu9kXKyQknSGCcs4YN4++LmOpmUGFzB9Xz3vV+n/eEszaXTNFsmPUolPB/jtaaF+RwuOyTMxviBYBHNFOz1v5DfO6WW+58kHYSNO0MZlfzrWUf7ydZoElMsOKW0j6OzfWr4TvyE4gKPuzueFAC1Iyf5PCKiXWXaxEDXmKmb1pavXtaDQHGMfkTmrXXfuYwmZm2+ycMIw2bV+jcVcQLmEqT75zOWzTGWJ0nlNYHhiqNizPiZk332f/8/g4FxaYd4lMNDuj1ZcTGt0TAs6wBykPg73wA07S648xtsvQWpDDA1IMjVQnglPxd3hzqffkeY9PrC4icT4QulT+dqbZdn08fLPoll2be/WjWYhRLys+3v/aAe+QJddegzPhqeyCQUfQKlEnB1iNq2YM0madX9XOn3wvZRTms5pi1i8EAMEmo88QaBZDpqhHMrMmCW73t9rSiIUGBzBf2TvLl1MZHdwXvMgD/LpKri8gDXe/h2b7V1wBeH0SrCWBU/ewiWlcece0uq5PmZJT1y5DFlieFVSgedSew4GgksHUgPcftq1YY1ZvHEYwWEdGxSRNAJ5kEMdlv72s1lD/DboIylQorwdFoRV07zR39rnrGFfWgwwNpOdsXSUQ8T/CizX6tSEPMoJfIRnqN/2UXPNrdHkbl2TlOBRU4jmK17W4o9yAiGb5Mh7seTQ/xD8N9/qvwPnSVISDd7iXVxI4SptnhLShk2B6o1byN0vfWpWS1ifWoxcj7zuAjEmD+/f5RgE6Fw05ZOu43CPozzccMMjMtiGM3yF9Rzzfv6YQcYbiNeExxO8AivcK7ReNis2/f2nGUbw9tAI+AYxRYkjx9xfPmuiLJk62jwoUr5n/p0QVOnkBWhnatNPBEqOkSU2BJZMCA3JASAJDArzuR7D5suzI/6QWx992bSattD8N8F/FJ+x50GBg/k5Zs2MFxZCaxbMlAwIgD5c5DrCHacbIRigNEK7zTWHHCqhUQETxRK75BUtboizq5lZCVXzZ9+3HTEAgsRJQRAuixWkQiXCIm3BxJ86rESt3LnuO+0o+rRZ0WCqnZLgvE0MeIc+fQpPzosZzeh/XBbpAVxnvYyHuR6uY0OA+SVTRkvfDjda0E98rm2cCQas+djtLFyxmu1yXFamspUJ/qGYYqzJdwliAIaRshh3CeIDD3qnOqQ5HdCXx7oE2cC7GXQJUhdcdpM0GoCy9IxUvvYWO+nw799+ltXzf7XYO8Z3FXB7xiKZBXv+kuWUBocZLf59zGAZ9X4PmT3sK4k8dMBkAZRN0GZON/5t8Ccy5IUHTLFAHWw8cAru3JEDZcRbT8nCicPl2MG9FoeLsge/cL/88OojMuT5++XIvl02p4gNl7dYGYs1SfxPLOG/e/FBs2wiVhnPOTinCw2VFWJvIPFuZ20XHJerQT07yvcvP2wxnXimYOkKtlgiOD4uF0t/HWvxp4ghGn0qxn34XwHaV9CB1Kb/8GPGm/h9KBffu/sa+WPcEFt0YsmGG0vB0pVk/uhB8knnW2xxyIEU2XX8btDFKaeLEgR4+ezJcvPDz6u8n90Wkxwwc1Zx7IqGd8YpFwUlYTuol5Mma93eTvHwWXn3rjp2UmaRClfYghNra2J2ftD2Wlk5d6o0vL+7s/n1b1tPJBJQd5pC7hKkKcSag+4PHRY2puzwjxQEG/5UxAHmUtY8+cw6lZNFmYOj3nvGaDPKezYzkNddwDvpsnKXm7fUuA9fsntYO9p6QeV/4i1+fP9NMlLLQNl8/PABW0OaZeuGNXaYwI5/VtpBHxilsBk9oNvddpBA5uw5zVISSyZ3w4JNBNaZH97X0A4tuvLmlnZAyelLG2NBIWGlU1oSF60bZANR9IdzLRkAJEFw5dP//T/KIM4XoGGBgoXRGV9KSaB8iEjxy2vKluWLtCHpZd/2TTapYfAQFLTSBPn8uFNjebPZlfJtjw52sgHBoZn0CJFhERFmAUPgyWnffijLZvwinGqIqT27mMM0H5ZUfB/8fCd5487q9iw7YSi0Thw5LD99+IK82/pqebdVbTtyHQERq7nRKgS/2bS6DOSY611bTeH1X4eUHvfzAZSDh3Zvk0LlqkqBUuVtUeoFcIWAgZxs2WPYPLn37W8lR76Cki1vQWn1fF+Lx8CCgtgOnGiIwhGl5TWtH7DYEVhBEVMk1bXuQSF2G9JqPILRhkuQ8mB9nsqDHowrXox04P8K0nDyXUjVbAChWMICCZkLd3c2FLEOQYmDe0KtO9rJVU3aWCBmDgMglAH4htKhabc3pGT1Osr7Q6XiNY2Mj9e6ra2FQ4Bfo0xgcUAM0Nsff80s0gnwT2wO4m9G6OKkZc8+ttFE3CdicLD4yFWoiO9wmVCzwCp7VX3b2SY+IBtTHL/NQQJYtrCpRbu457VkQUaljtYvfGhKCtpATCiUFWHhGeXO7tqGspfLgZ1bzSrmlodftHekXsplwXO+gBF2SkPgnE9NGoD12rVtHrJDWHIWLCIPfDTceHnnvkPtO7FZiQlGnNZ7Xu9nm8nEbsJaDe8ElIEc7sAzD3yo+WvWM0sFDhbgJGMOKspbrHSccsGDao3vlGvvetDkyRq33iWPfTXBDgro/OEw85ag/Cu0XY8PnGwB/x/oO0wq1L5RcT1lF5u2+emdjalNlD31peUS8f8W6POLoONTswXwj1JX1vXP0y46p6+67R5zsb+u7cMmr0MrANbzHPrC6eZNu70lNW65yw6MQdbnsBhoBXSCMjq8O0iub99VchUoIm17fSF3dHvTyu/43mA7XR2DhJsffk7n/Xx5/Jtf7fTyls/21lowSHAMD1BWcZ0yn/x2mjRo/7itTVJ6jLw8yGrS/9JQPEg0xMOyaLqjxXM7jv/5qlft9yVIDTjrG4kA5EphAJdJ3rpiWpDywERHiDu4e5sSikjZ+NfvFhg+PGNGE9Y4Hn/a4A/lursfUcIyWrLmzmcnGxQoVcHM4zkW90TkUVm/eK757KKwguC4AFE6fviQfkbLxH5vm1CLQMJJeHs2/WO/MdPG2qrNK19YcMpFE0eaqeacEQPM/BIlReXrbrGYTgiaKQnMQzMhTUOIvXuS9jQAyySOJ2dXmXHgqHEzlw8AmAICKPEanN3zaGMI+Hgb0da+ZbzZMTHQ3xEZM1kwQuJIYAX5fwtMet/E987/Sxwg7SEtxoA6Y5OBS5jw/wKxFrkKNvKxL50ToMW4HbR59XPp8M4gUySwgeRsAJ6ROs07mhLKtWYreUUdaf+mCvk9+8iVN7c2C3VOpL2+3WNmoUr8jVsfe0WaPv22lKl5rT5/nylwKlzTyDYYWHBwamndlvdb3VgctXqury4QvpYSVWuZTFCsck07dYg6M+fIJY0f6GELEXbVCRzN9atuayPFLq9pG055ipQ0RYTxfA/+017ere1rX1og6ytvaS1XNm5hu+Ioum7Sa5R704PP+t1D3XJZUCUFPGuNNAFe2//m1gcx/ZASEJExi/Fj+hiXF3g5lmJ85zrWyMRqwuqce2aB4JOXGHd4O9fdU40Bi9kS7oREiK9cLKWp2+QvLQeZwS2H3+6z/uuKj4zrfxPiGec0xsX/S6DP06DfPeTOIOZ3ys5/F6CTzD3mGvOXOcjcdOmDtx3wE/JwWIXNZX3OritdYIPBLYNYzhkyZzPDAX6zvuQecaKNLmv5uOVlzZXXyoI+HN63Swb1vM9oDm7bnKqPoQTPOYebxLiBpzakTa1Jg6Stlg3RL1GZ1AJjnvqJSevF0Oup1QaICbtPTGR8aLesXGLHX9MZCHtbVyyx3cerm91rgl6j+5+RYwf32w5W0YrV7Rn8axFC8pcoZwTIqxUGEHaJ7cTpZte3f9zK49hrTj04dfK4FK1QTTIqEZo19EtZ8PP3juLq1ElTOHESXdla9eUaFWarNLjd5+ObspCmxOQipGQIj+Xr3CDNnnlXqt2Q8BjAaFiMeBmBK5QCtugJ/E3egOtpCkEUagBYnSrz8mIgQP/HYJibZmPgq9jmhfP1EqQRpLTvRBBITgEaus3pdMTHxFLEi1BYPHGNDQUsmVjAu3E07Z4meLltIBkunjVFEIm8rtsbvIDnLJan7zkABQFlcc9VDiBreHfIKdue1U+X9tMmUzL4lBlueQDtNJd8lSdw8zpFe/RZq9fHk85Z7r8FIAM6XKmNgYy5i4P0nfFy/bTkwwMnT1w+D3ifccF91gVvHveeW64L3jxeiO/6fw1Se9wvQeLh/2Vsgs01L33wAnks+eayC3z3z3Uf3bDrvrx2zzvvPfmh12xiczgUVrsWpsNXf0y7Umc0Ate0/xZIBePcS/BfgVRDcZ2z+Nxjir5o8igV1iLN8olJTSuIoeQKbwh9nELHPa5ffn0TO4Fu8aQRZoaPJppTDIICk1aJBQKixYRCUDx50kzq54wcaEfoXn/PY3L3q5+bpRV52fFF+YT2O9onxFo5/1eQ9u+LlRquc8QJwcfAy1T+k/B/h2OXILGQZkudSziZBpB2fe6lsSlJbRdPGinbVi81nnwxA7LHrvWrLHA1J5otnjzSFF3/1sXAeYG96yU6kJqQ1r3N3E8D3fcliAVpP+di2MH/z/xnzUnwcixvcxUq5luTpg0EWh//WyAepZMPm/SdIC4ucnHC6xn9cYnepA6YkKcJ5Lqo+jyFG8NuKKaNZWteK6vmTDZzZ0zf2ZFkhxKT9K2r/7Ljh/8c/6OM6fO8nS6CGTtxnwgCuX7xPPPZRzNNMi22T1PNC+ALjMaawNK/fPaa/D52sIz7+GXZsmqxWUGdjDxmgeCOHd5vJ97h0sd8wNd/+uCPZM7wr2Til2/KytlThODkKQVBu9p3EXkvVciOtxLf94tByQMu4L6Q4giZxuC+XaqMdaIh9u7RJUhZoK/hA+56NnXXtR6C4wO+Xhr/1AXDgbTeJgzAO1AgObAAl2eCvaJoWjRxuPF3lDoocLB4doJJxyih7HqYc93iZ/ghJr9XaeVYIqW3eySA3958/KZOfiemXNow/YfPLDD6t892kGUzJ9p9u0dd+p3ffE8OYPydvk7VyR8DVB6k6rR2/f9/AhcH0pwO+MBlCclBAy5B4iDOJvpF0vn/L/IA60jivKWllar1NXMvgB6nEWdIEiRAumIjEBlPnYo2zZ77rpdSyiesaaJOR8cZqNSb3jGufbQBASMlhQwEOY7GDs+QQXIWKiLFq9SSCnVusBdGsxyRMbOdLtL0yTdlw5L5MvHLt+wEAgJ3oiHFdxfFEO5yHHWLST2nmeBri+99zoJFVWgMk7zFSpkwWO+uB7WOmjL5q/fMR7dqgzvMZLJOsw7m0z/+k14mfF7eoIkcP3JQqjW6U2reerf8NvgjO/2mRpO7tOxcKUdwtdzT+g4wd3cc0gqsftoT5fN19l27lFI20ddR2uco/APpQIqK+/Gg9BmdZ+BAsLZeSimTbN6ddg7AsN8eCPydoqCVgYOnlSdFa7pEB1IvwXdPnYryL/S8oMOQqmCyQPQZlU8unAIRY+PYof2yadlCObx3p20ymcJJ+TP4vmPdCtm0fKHxX2JuICNwSATHXXP92OEDTn69zgbQns3/2HWOv0dRxHXiPJ48dsTc43euX2XXOd2IfEf277U2RB7cb/l4juuR3nJDYsqF76NMOnZon1Rv2Exav/iRxZu6qfMz5hqIFTQWT5yWunnFInPjj63AOn9AHjSrbt/vtATQED7AIsyLp5dSyiY2ZU9HnUlzHHDaAl/CHekSH0itBLGPisI9OK4skGqgNFH/Wf24l51WnKRdbhsvpZRN9PUp3MJ9ff5vggTplvsyIfpl88GTsnXHEWWeimzK2IMn7iU1BSsnWAr2bGAK9lxSU7Byg6Vgz3pTsGdISc2XTrbtOiQ7D58yS7PUgkAZFpFp35Eo2X/gsLWJo/qTO/F6oSr83dntTTsCNyw8g7R7o7+Uv/oGZW6n5OaHekqp6nWE4yo5seSRL8fJs8N/l+bPvGfHHUP8ODmkXqvO0qz7O1Ye2ugbOjyuZVwvJavVkYYdn5Is2XNKi2fetc8MmbJIk0dflp5aTpMuL0nLnr2lxOU1LXDcvW9/beW3eq6PtO31pdZ9jZWJgMlJBS2f6yt3PP6aVG/cwuJIxHmfBFJg3oQShGXHzsNy6rQKGqmIA4BbHc2IVqRYuemQnDip76pCeGw8dpO+33mlYGUFpmDPBUvBnk1qClZuYAr2nDcFe8ZNic2b3hZSCPerNx2U47rI08upCtAChErqPabC7j+bD8kZnWtx38FNwd4joRSsjMAU7LnAFOy5C0nB6ghMwZ7zpmDPkBKbj+TgQOTx47Ju62GJSiVBwyscuPUhC+yLPC0bth3Sdun1WO+QmHdJKAUry5uCPROYgj13ISlYHYEp2HPeFOwZUmLzkRwc2H8gUtbvjEyzBSehLqh724GT1pYQRQhkwiQlD2/jcAcO7xjYva3069pCBj3XSXZtWuNYDGllE754Xfo/3kq+eqK1DHnxATvaHsUTJ9J+3f0eGfDkXTLw6bbm5oal1Kxh/aS/5iX/N8+0ly0rFtlm0twRA2TcRy/Ltz3ulS+7NJN5o76Wke88LV8+1ly+e+kBOXnsqKz9c6Z+f1C+f+Vh6d+1pQzQcvdu+ccp98cv/eV+3b29bF+7zFwAf/rwRfmxVxcZ/2kvmdT/XTkZedROxKUc2t1Pyxn8Qme7FhISou/vjKM/efoiTgrSd3pZNm/fLwd0DoY6Q5LiEIzWcG3djmOy76Dios+KLG4KxOHEpmBlBaZgzwWmYM+dTwpWdmAK9lxgCvYcKWn5gA1bD8q+46cVJ+ynDYiyhRQHFxe0OSYLrFKZBMUzuBz7HUjB3uFcKVg5gSnYc94U7JkLTcHqCUzBnvOmYM+QEpuPpDRDZe/jx085fa9jAU1wxyUlgXq8oM0xeXTlxgMqn0Yn85ogWDnBUrBnvSnYM+ebgpUfmII9503BnnFTYvP6cOBElKzefFhOIw96xiaV95+SDOeUXUL0JTeqgDF19QGJUiITAjPU6/6kLxuT9F6wpFMi/uQrJ0iiH2NSYv5iPxOszFhJM5G0iTEp0X9OHW6KW743r/cvMH+wPiE590O1UadORssU7f+th0/ZeKQGeGtR/JZtx6LkN8OBaMOBYIqUYEn/S1TyPuPunIE7Z6PZTWehrY3wWViRx9zmTnPKzWlzs7Jn9Lr+ZzuBZvqo393yHI2wTkdfPn9+vU457JyaWx/PKbDIPqu/z/rq4TvjAVCft34r21eXN8WZB54ULH98iTHfvf+k/LLmgJyIZvFvb5JqQBv0FWXa+oOyWhc84KSLn5a0G2NS3Hf1Jz9uB0u+soIkLdaXEvvnfSZ4mbGSZtLmxSS95i0t/j83b0yKXbY3b+Bf3LzBk3M/VBu5Ze9xmfrPITl52sG31ATqOxF1ViasPSg79p+QMG1PrPZrc2KS3osvJfCOwRJv6aTE/HnzBy8vTtKMbtLmecaflJg/b35Pub7kzRn7LzB/sH5xk5NHl3by99ajMnvLEZuPtDU1Abq/Xxe741ftlyORUQnQAb2eUIrzfm7ylOVJbl95ey/+P2/+4OXFSZrx34ADKPzS67jPW39Ilu7SxT4XfUA5qQHIAhsPnpRpyoui2QTRTkvyn3YwyXlW+crgj6RIuSry0ri/5KYHesjxQwclNDRM/vlzlmxaukAe+XS0vPrLcilzZV2ZP+ZbOXX8qCyaNELqt31Uun83U2rfcY9Enzohu9avtHhQbV76RHpNWCn1Wt1vbvBnok5aHMbjRw/JY/3HWx2/fvuhPtdOevww22JG7ly3QsLCw+Xogb3SuFM3efGnJZKncHGtb7Ds3rhGFk/xltvJyj194rjKANHSosf70uWLn0wJdWT3dosniVzwzPcz5bmRf5jVNvnN1U7fN1by9UXQFOQPWSDyeLSMW7lP9uhcpA8B5IFglrDJDdQWqpUsUTlg3oZDEqIVG17qdUt89ycd4/iSlhR/8pUVJFG/kxLz580fvLxYSTO5SZvoJL3uLTH+Pzevk4KV780d+y/wmWB9QnLuIwscVvo7QeVx6LGLAwD3UxoYv5M69yefUxbQ6wmlBN4xMLl95KRz/cXOH6y8oEkzu0mbF1BOYv5i8gct35cr7l/gM8H6xU1OHvp8lc7BqesO+mQBSkg9oI9O6lpk0pqDsnXfCcPJmPY792OS3osvBX1Hkq+cIIk3jUnn+oudP1h5cZJmJGnzUoAOePMG/sXNGzw595G/Vu04JjM2HmaJbO2ED7h1X6xA2+MFEPnIkZOy8J+DEqlEJizEETpiJX27cyZfXoSkpKRY9SSQYILBUrC8brI6fO0L9bT1XM8FpvjqSkr7z5XCtGGHT0XLAiXyR4+esnGx8bH/Uwb8Ey1dejl05JT8tnq/HDxxWkK1Ld4xCpr0QTe5/Xqu5M+vzyeU/P3teTbB5HvufNoZrE1u/cGSt7xgyVsOKVieWIk8vhSuSLpOGfwcFTRws9DbqQfK1VZvPKRM7piOf9z3CNZ3QZPm9b5TYlKcuhJIwcaEFCyvm6wObRs0wKUDiXkuMJ3PM0lNYeDA3khZuVEFDRSpCtrcVMEFdjOX/HNANhw4LhHajjjt8/XdOZPmDRzjhFKcehJI7hgkaSw8bXPHP2i+c6Qk1XmeifLZ6Vq27ahs2IbiCREjdcYffnD8xClZwELn+GkJ146K00a3/86VNG+wsY4vxakngeSOQ1LGA1rrtu2ixwGlv9EqWi5UerxbaQGygAma2mb9l6JAHYcOn5LZaw7IcZMHFQfOs6+cpG0/fcrc3Gre3FKy5swlVevfJBVqN1CeEy2Hdm6RnRvWyIDu7eTt1nVl3uhBsuGv3yU8IkLqNr1HZg/rL73vayirf58umbPnkKP7dpmCaOibT8pbra6WSV+9Jxv/XqDlH9S+OSuVrmko+YsUl/zFSkuJy6+UinUaSO6Cl0m+oiUlnUrtbDCVrXGNVKpzo2TLlUvqNb9PjuzdIfu2rtdy13nKfV82Lv1DIg/tk+JVakjxSldIwRJlJH/x0nLi2CHZs2WdKcLyFCoiOfMVkGuadZB92zbI2ShdnNFnQfsikUn7Gz5w8Hi0zF61XyIjg7tbphSAbzt2HZNFin9ntd448gD4kJikeYPN9XOlWHXFk7zz35uC5fUmLx3wtjOpKTF1XWiC/u45FiWL1h6QkyqXpyYgfy5bd0g2qSyAXBqnfcH6MVjSvMHGOFiKU0ciUmLH3Z+CtO98Unx1nu97xJegv6tVJl+1XuVB39ikBkBvzij9X/bPQdm0/7jRozjtC+zL+JLmDRzrc6U4dcWT3PH3pmD5vMnq8LXNLwvwPSDfuVJi67uQ5Ja/cscxWb/lsI5MamLB+YM2OT7Ab/6MHNh/SNJFn5WM+oYR+oaxEtcCU2AeT8qQQDrX/YRSYD1JSeG+5P3tve+mYPWSguUlBcubQfvHTUH7LoGUSdPZKB2PvYeEOEVImCkvbKST0yqIbd9xSE6ejNZ2p5NwnZEwvAQT+bwpWJ54Ehr8xKRgzwZN5A1M7r1EtjNY/cFSsGe9Kan5A9vNHDx8+ITs3n3QNz4pDwiZR49GytGDx7X+EMPjOPjuwVN/CpZPU5w54UnB8pzrGW9yn09qcmmAO/e9370pWJ1uCszrpmB5z5cG8AxjcOzISTly5KjRAN9/KQjpjM4cPnjE6s2s9cd5z4B2WgrM40lB+0TTue6fK3nrSEoKHP/4UrA63RQsPylYXnf8zwsH9PkIlYwOHTgmxyOP2/ikPArokv3MWTmw77BEKx+AF8V514B2+lNgPl+K0ye+dK7750reOpKS/k04kFGfD9UV/4G9R+TUyZOpQQEMx4jbsXuX8h7kQW0DeBjIo9wUESwpT4uV9FrGsFAVnpWv7doi2TJnkqjDB0xBE67vGR4aKsUrVZO7ur8h977UR5p3fVGubXGvvnu01Lq5pXTp+73c+2If46XjPn5FQvR6wVLlpFmX5zV/X2nx+MvSqH0XyZo5i6Q/e1YXEcp39TPk7BlzdQvVT36n51PfJyx9iMVrklPHJUvGjLJnw2oJCwuTzJkymlKJcju45d7bRTJlzqwLEi1T9Pl0Wj78MSJcMmXKIns2rpZM4WGSJUOElrNKMmTMJJn0nvVNrH7QfgyaAvM5yZUNMoalkzOnomXvnoOmBEgV0Hc9qfh2YN8RCdfv4HGcdgfgqqVg+TTFmROelJg88SVvHUlNiaEBpGD1uilYflKwvBdCB6DDp0+clgMHDosd8a5jkhpw+PAROX70pMkicd4zoI3+FJjPl4L1ybnuJzZ5y0lMSiwPIAWrz03B8pOC5b2Q8ef5TDoGRw+dkGOHj5qsnlpwWOXP4yoPpuSa4Fz3z5W8dSQ1BeJBfDgRrF5SsLxuipNf++ZCcIB05FCkRB47nuKyQHKAt418z6Jp5He/TG+YufSVckgXmzHgmH/5Ib63C1C22S6c7zM2xL5ixfkyxs0bPwQvOwHwtNveKOBhfnqy6G8ng3stSXUFAbcXg5bDLb3hrR+IndfJkF0FtAOr/pD7mzZcEn3mTF29wQrkQpsHlKhYseLs94b8VOhwWC6JPEnwWq3S0yi3ksB2xgVynjtXagFjSf8n1KIL68CYpwNriV1u8F/2hOcWX4MxEouvo4J6nmwZZfPsn6XLfXeP18ttNR3RdCESKJVRbbObbms6svtH38n2g8d0jUG/ueB5s7hNi4GA9wDcwmMg9i/A/7p6K+7d+CFu2ecAXz32NgEPuj9jmuJc8TTtgsHtxThleSpxv7oQOy8udiJF8+SQ/i91ke++7v+SXnxNE48lRxOf7f7Cq281uO8p2X1YSQtEwA8B2B3YUMCTPf7GBL+T8HvHBm/ehPIFBX3Y/yYJPPw/9q4DMKqiCX/X79I7ARJ67703aQKCFFEUlCICPyiKdAVBBFRQBESwoSCoIFW69Ca9956EFNJ7v/rP7LuDI1woEhDkPpjc3b59W2dnZ+bt7nsU/c9wyAN2mdi+2sM+LssBFSl9AVozpr3zunnb1i3dKXi1dPWhwA+jzGSkL//0u0XdK7XqhkRSau1xGwc4KqgN1gLn32aOr+RNMv/7Jdg124OBbvy3eMBh/zPyZGL7acOt+NI3jUoJb1km+rdrnBkZGdGIgk4T8W0PW8wK3t7eW3/bcjAoXeePbNYFKDBvee4fd97JW9oObFqJpbM/QcV6zZCZkoyLR/fijTGfo2qD5pg1vDf8gkuJMxYjr5xDlTqN0abnQHw9oi907l7wCiiM8IunUaxMBbz0zof4duwgyNUa+BctjvjIMHj5+KH/hJn4YeJQlKhUAx37DsXhrWuwbdkCDJu5SIyhr0f0wfO9BiErLRW/fDoa5es0EedAnT+0C30+mIZKVK45I/tBodFSuiVEun6BhVG+VkOR1jvTfxZvUZ057A10+99oWExmzB07AOVqNxbnHV04vBt9P5yOOi1fgMGgt9bcBokLJN3EcYc5au+b8awd4uWqQ8LpPRjR79WtqRkZHSk0b0b/FKXLlit3ZNayrd4ZCndkGwx25blNCjguKMOuUo7qJ+HOK/bJ5X/f7eB77jfuTVgzepLlgO2rDbfHlSIEeLrj7JZlGPW/vksosA8RH/lTEPrg+P+9N2Jyj5FTERGfelvet3FA3kLaw3rT7eW2h+Mrd6/37XiQuHlxm559lxv/lf5n0MW71o9tAoUMhd01mDKwO3Zt39qFQtdIFwsE7/UbPHTW62OnIyoxnfK+lfsj5wFO85733oKtCPcT9yasN+UnA/infdWeVDnAW21L+rnjo35dTDu3bmYeWC9de3JgXwf+zk6nP1du39+yVI0G4ikaV8q+YhzJaLbwi8Icwj5B3rNpQ97o0qLwO8G38P7Q+4WtHPd7hy3XPDbUnXBQPF56d1tUaxxHUj2/8ohbrPfZZ3Hzu10gp2F7Nap9XA7XaDS4cnQfXmvf/KzJbK5PQQXmdKpcufK+2cv+Kmxy9RNnHeVXG1E+66XbBM9NPFhx7hn7AZK7n6iixPTn9rLfeef9Zusw3gOUOS/uditfc9VpcHHHGvzv9e4b6WdPooJyOr3UoXO3FZ/+vAI51ifpHHhbeeiHIR8hYN+ajPzkQH4ygBPge2gOvW/YF+V+brPPmWWB7be415ZAPsVj+XRz0rX7cBTdUVlEPLvItq+33W/3Q4hDotuuE2QU4OWpxWfDBuOX+d9NoqCPOZgob9R/gnFjP54y5bV3P0R2Tq4IcJSo0WSvfkjIW+cH6X+7qODtN7yH3YY7c3rQfpeJc0/EN7vId6ZqB+tFG49wX9zW/wzrNbuQm8ivTPbzj/19N7/nSYznHkbePPisO5lJj3FvdsfWLZvZ6bRSuvJQsDmdVn358+9dm3d+Fbk5OaIu9sKFf5uoA4gF7kDeehcEDzjqfwaH2tozb76OIfHBA/MAE/3h+yQdxe4u+iquS79uQ35lehAe4DyZ8qbPafOb0cxZKXipWe3cqMgI1gVOWS/ljf6gqOjt7b1t2a7jRZQ+haUV1ncBZ8YyWxofd8K+vjdBleJVGkd2/oXd65ajWsPmMBkMKFGhKmo0boGwS+ewftF3SE2MR9X6TdGya0/oXN0QGXoFaxbMRVpyIirXbojWL70OFw9PJMZEYcOvPyIq7CpKVayG51/tBy9ff2xd8SsCigajVpOWuHruFM4e3ocOr71J5bRg09IFqNn4OZw9fgTH9mxHnQaNcOrgHrTp/gZqNW0t6pIYcwMbfvsRN6zpvvD6AERHXMfl08fQvkdf8WbJjb//hNrN2yC4VDmc2LcTW1Ysok6QoXW3nqJe0oKkW41ga4/bJ+w7G8mxbnULfAc778IO78DQ11/akZaR0Z6CCsrpVKZs2XLH56/f4+7i5SN4gPPLW0pH8wDDvuRs2Nt+543rmGMEewjYbAJOIT85wHgYPYBx22/6Yf87b3pcJJZreecCRl4l7G5lKSg54OKixa5Vv+PdN3sto5+vExWU02ni28NHf/zOpGlITb9zHmCw89boICeOa4N9/zPs6+Co/219z5D0QSnAUf9ziK0d7fPIH7d0Afs+vC1l+mH77SjNB+p/Lrt9R9vhnv3PsP7gZERS0s+bkMong1qpwIheHbFz6+ZuFFAQD6BsGN7/7WEzhk2dicwsiQe4DLeVl36wb8ARpPJJeBBdwAa+he+zioG7glN5MF64/Z673uSgiAqrbnYT1jgiTenrTUgj4M5ERIjdfTbcFtPuh2gHotuuEzjYy1WLt1/pgO2bN71IP9eJC08Q7JuXm05L9HXpsuXfcHNzU/AbivKCb2C+ymf83NYIYoDQZz5RHYLj2w6YvB+wsHuQ9G0g5YjPQOTCWWi+vC/BzB2d38oTR3iQcuXXng6yE2BjIyMzw3jt8qWl9HMQESsZ/6Qp8qJYQEDAwV79BxV2cfe4eXbM/YCLml95HUGKf383MM+xgXM/4Fj5p3p7GpykwSzFlhRm8TVfsICxN4Rt4FQdlS4/3rhbvR3d4ygVfs3zmaOH8OeKZTy58JOtTKL777A7YStUE08v7xXFSpT0dZyzhPxYw/4OrqYt0fxTuh0cn++zn5zuBm6ufyYFJHARKSvR85SWmXgi/8Qosk35sYe44T77LT/kwyqiLfIDr3iLighPS4iPf5t+sixgPEi2+aFXYJGi3wUUKqTLj4cZYkjmuWz/k8tuX/x7Fcw+bn7y1gaRll3ZHiRt+7h3qZ4AT0f2/EE/7rhDBOST0D2Svw35lSW/ZuCC8Tb4iLDQlLS01NYUdFK68lDgunJJPg8uXvI9bx8fpdi+kQdcJO5/przFs6/Go+QBhtRmUqr3SpthS80+7r14gEHF4CO1BB/QV77ltkYRSThI6D6Svg2OynK3JmBtyWgyWq5eunRSr899mYKuS1ceOOu8CNZoNOtatHm+ukqjvS9dgMvJ8vFBM2aniUKpkl7MQfWxvdiD31TH1zhhdnjwgeAsj+TWcOYNKVxP4XywuUIKJ7nI284MubniU6XRUPlNMBoMIk2eO6mtRN5qNV2je0OuXkVKYgLqN24q7jca9CK+ME5lUroKUgC4HbgcXCZOi/NgpuI24rfYmug6H4SuUqlFO7BDyijKx+mILG+Do/5m3AzOc53bOC94HkiKi8WhA/uWGo3G3hTE71QvCBTRarXrS5YpV02lUkp1cABH8wDDPojLbSu641TuhIhPfxzNuXkh0qTy3W/ajmBfPcry5nin8Dv0Ai5SfjrK/epw+SGfZnbY9zYwD6QkJemvh4XOop+88pkH7L0Hbf6w5dY3oFDgrMJFi7rmt5WTi8uX8hbPvhpcdvvr92oP+7j31AVEYrdSfJC07ePat3veef9x9j/DEQ/cpQlEnbgLroeEJKWnpXaln39bgx80a0fo7h9Q6PvCRYM8HekCNuTDHrcVgPvShvspmC363drbHra2f8BKy8j+E31NVWARn38l8yA/3hT5PyQfOOIBxl35QCZHWMjVG2mpqa/Qz4NS6JMD+6Lzd5rdUYKoHpEHkYpIdAThAfvwiYWZKub1XhOMV6ugTMlC9IxDmEbhtno+DeC+YKWCD/c5QBRp/f2wfcQ8oCPirVpVidgJyW/mfZra5kFg8lUisFVZdOCKx6QjfHckttBX5vunAayh8wly7HQ6QsSOx/sWlg7AzcB97UrEMqAUkY0HGP8VGWAPY/sSaNGwBLqxID8Wib/+vAJeOfa43kj9MOC+5j4PIzpMxLxQEMYG8wCvem1KVITIxgPMH4z/Ih/kB0On0mhbNxidWLk4FI51665hK4X/m/zB/WMb5ywDeB98ONF+Il7x+jAygMH9rCAKJOKt2z5ErBtw2LPU9/YwNCmKOm3Loo+SWudMLPYsOY8VFP4kyAle0cA8wA7Hi0TMA3dflnRvcF9riBoQ2esC94v7kRUch3mZ0+X8+DuH8T1cfv7ksIIIZ2LwJ1+zB/9mqkxUmGgvEd/HpH+hJNqVD0ADA42qvWFYfzJerCTjPHiccXq2T/u8bcTg65wWj1VbXEewxWfkF4dhi2eLw2nyPMB7YPcQXSGy1fthwHVhXagSUQ0i1gueFt3oYWFsEIAabSugr0YB+aV4HFx0VjzU4TZ5EsF9zXN/EhHbBDFED6sPMnhsehPxCspgIts8wDzIeT4sjz2pMLxUDh2rF8Hz/DD671Cs2BQmxtaTIO/tkVfGcJ9fJjpKxHMChz0smOd57NclKk3Ec4GNB/4LMFb3Q8WulTFYRTUNScbxn07iFwq3yfKnBTwWeY7h+Z/1gBNEOUQPKwMKFPYNyt95QLGiwY4HJhYwHP5fEiymHpVReFQzxU6tCur0XMvlht+b21E4D6KnBcxENmODGYwFDf9+2H6y8QArFp5E7kTMA0/qRPuwyB3TBHW7V1UsZodDXIZlR4dFZl415iJdfiJgG6N5+5Z/s5LBW+qY+LEt88HD8gD3Nfc5ywF2PPAEYyvDfxG5f7yqeKuiPyawUyEkCbNe/NU0k8K5DZ50sBzgfmc5wJ9MBaVk2OYCVjZ4LrBXNJ8l5P7ZS/Z2SR/5GHY2XEk0T+vym2Uehf+b/GEvE2zzAK9yZHlQUA8fuL+5jtz3LA/tH0A9i8hZ0FXetVaQ7Gs1tcL1VCxst9DE21n/bSOc+5rlACuXNjlQEMambR5g4v5nYplg4717wZ5H7wbOh3nNRgy+xybHbLzIn1wnJr7uKJyJ07ORfbgNtvLwfbbvnA73I9eRZR7rVNyOPJayV/WUfRjsKe+tN1lwIAITRm4y80Mebgu+376snCeny8Tg3wxbGWxOp3uBy3MvOW5ffk6Ty8tOJ+YDmz74sOA87G2CB+WBpxmG2R3kzRqVkP3kooIqPsOyocVP5ncp3NanTxqYFwS/EjEPMBWETcC8yDKA9UDWBZgXOMzG+/9V5KzrJRtV3Ef+Lu9+OBNnmdhjiXkhhf+b8/7dwGOS+7ug5wEGp20/F9jrg/8F5M7uKG/RrLhskZakW0yGee1zP1neo/CnrY48Hm36oG0OKwgZUKDI26AsUHlS4Qn4vzq5GL9si6CXqylOapTQZOotF0p/ZeZVHVzfpwksTFgxKShDwwYeaNwWPLmwkLFNsswLNn74r0w2Ob+9omjcpDg2cCWTsyybqs0185JEnlyfNNi3va39mQe473lyYSoIhwPDpmgwH3DT/BflgA05p99RjvJzsXzCTqeYTMuEGt+Yv6Rw5v+nATYeYOL+L4ixyf3N/c7zgM3Z8F/mgbsh59Q78pF+LrLJrHzGZlgmVHvy+IMVC+5//iwoGcD9ba8LMA88y8g+MEj+WjFP2QI1Sce4LMyrPNs0ksKfBD7gMW/TBQqKB7j/bboAzwX8/X54wCYn7lcOcXx7YtjPcfbhDNs1R+EsC/PKKlt8pvzA9zCf2/Qdbj+b4yb7xBDFdD9X/I/PrLmabHm7zc/m3ymc43M+edO2L5ft074M9nHvBvt7HcGWD9eZYet/W7nvN597gdvDXg7YyvVfh37Lm4rnyvtgJRmimpRcy5ryM828bdHW7k8imBfs5YCNNx4GXFfudxuxHHgWkH3mbdnHvq7ysXykRmSqZUTtb83fUviTrhfmnQcKSg7Y5gKWA/z9vyQHcrb2VTxf3h9/stMpOQvLy8829aNwru/TVk+bDOD+Zz4oCBlQoHDUoBzGxJPNfxGmU0NRtIib4qpWBU22wXIu4DMzLx9/2oSpTYGxUUGC+95GDHs+4byetoGYH/SXhimbBLpb9rDDIT3XsrbINHNnCn/SJhZb/+btBwYLFf5u+ywocN9zfv+Vvs4PxvgPFB9rlJjIq90y9JahhT83f0PhPOE8DeA+t6eCxLPCA3eDMXaMfIxGJfucnU6ZBsuYQp+Zp1P4k8Qf3O8FPf4Ztr5/1nmAYYwaLe/v7SKbzw2RlouphT4zjaevTwof2MZ/QSuZNhlg0wUeJWw8lpeP7XnP/tqDhucHW/1sRgYr7dyOwoCLHaOYqdNgmIlC0vSWvsWnmxdR+P30u60c91OGhwXnwfQo5cDj4IEnBcawEYqWbhpsZKdTlsGykuwEfiBpa4snEbZ+L2gesNX5Sa57QcMY+4HsY61SPpHn/bQcyzuFp5nnUviTrhfay4GChm0u+K/xgPH6SEVrVzW2uKggy9TjD//PTK9RuK2+TxseJQ88NBxNIrbCsqfsv0iWwu4wsSBhUiludpCjuE8y2RQjLntBw9b/thU0vEzPRnl/P81k8dPCyE+umUi5sA1SR3H/TcqvH5iYD5gKmg+4LTjdvHz3XyOolDKzTR7oVDd5wFHcJ5EetRx4FnjgbgS10uJK84TgD40cqRxGcBT336JHMf4ZnKaTBySCRkWywion1HIpjJA33r9FNjlQ0Hgc/c9PZG2rdJhsv23XbOH21xyF3y2+fX55iePxnMpbEnhrAm9R4d98H/e7mB+4793VN8eaLd28aduHP0gZHNG97sl7/VHLAfu8/usEDxeZiVe5WHWDp0EWctkeBQ88DXUvaILGXi+Uxj3DUdwnibicj2IeYPxXeQBealOGQga9kPMKi4tlonA2Pa11fZQ88NCgJnbCiWcXrEw85W77R6FkOuGEE1bI+W3N1u8WhTAinXgGQUzwLMtarvujovxwt2uOcK+08iMGf7KyblPYbeEC99AR8qaVH+zj3Q8xHIXbiGH/3YlHBKeh5IQT/2HcWnzixCOGU5Y64YQTzzbMJj4cUcBiEU+6nXDCMcz/uaXlTjjhhBNOOOGEE0448UjhdDo54YQTzzp0fJ4TQyYXWyyccMIJJ5xwwgknnHDCCSecKAA4nU5OOOHEs45by2qdK1mccMIJB5BZxJt7eDUkLDIZb8Nywgkn/qNQymGiMW/TDZ62Fw054YQT/wTP9jb6Rw6n08mJZxuKW04GGgxP7OFrTjw6yO0mGZPF6XRy4naYIfe4uRIOyJC+OfGswSKDG3/yq/MVJicfOOHEfxlykyydBL5wLpP8dxeBTjjhxH8OZAAYSbfjQ7j5oZL6WLTTyfyo4HQ6OfFMwyK3eIpP4XaQpfFfJ54tmCCXznQiHpBZZM4znZy4HRYobZ5IuUzGb7Vy4lmH82moE078p2GRDhe2wfkwygkn/qPQqVQ5NNill8SY4RLgCqX47kSBw+l0cuKZhsl8m0fbudLpGYTMApebTgWF8yBxJ/KHcyWcE0444YQTTjjhxH8DepOdXud8oPRI4XQ6OeGEE8827CcZ55lOTjjhhBNOOOGEE0444YQTBQan08kJJ5x4tmHvdHKuZHEiL5xOSScYziegTjjhhBNOOOGEE/8ITqeTE0448WzDbHFjTwJblCaLzHlAsBO3QWaGm+0gcZPFeYD0swqZRa5jIWEmssjMzrO9nHDCiccJLaArAo1nCWi9ikNTqATgW4TCpTMpnXDCiScJxSpVqtSyY8eO73fv3u2bnj1f/bXna69u7tHjleUvvdTtx06dOs1o1arVwKCgoKoU10e65b+PZ/KpbdyHKKySKUK1KmhyjJaz3lPM3OlOPINI/EjxgqsC6/l7jgE/e0019RcXnHhmkDxOvsFFLetgMgO5kNf2nmQ4br3khBNIGadY5qLGy+xs0FtkTT0mGf+2XnLiGULqOMUUnRrjcox8FqDlTe+p5gXWS078h5EyXjFDo8Rwnh/0ZssbPlPMv1ovPRZYLKHaU1v2Koy5XpZETYqsXLlgU8mSz+VYLzvxiJAxXlXdCPM+rRKuuSbLNs/J5jbWS48NKxfNCzh7PrR5RmZ6q7SMzHLpmdkljEYjv0XTYjLLZHKZJVOjUUVo1aorGpV6T5VKZbYNHjE+SrrbiYdBykfyCSq5bJJSDmQbLYO9Jpu/s156pLBYLGr6uHmQdUxMjKxQoUJGuVzufNDxiJAwWhekUOkPkZ5XJMuAgycVpqbPTZLeZveA8Kxdu3bb4sWLv1C/Xp3nS5cpFejr4wNXV1fodFpQHyI7Oxu5ubnIzMxCSkoqIiIjjVFRUedCQ8M2Xbhwae3FixePUjoGKbn/HpxOJ6fT6ZmG0+nkRMp4+XqdSvaCZFTI63hNNhyzXnLCCSSPU/zhqsYrwulkkjXzmGzca73kxDMEp9Pp2cS/4XQ6v29zFaM+vcXR06dqXQ6NqpieleOSnWuyWGRymVqlSitVstiZauXLH1frXHe26tDtmvU2JwoQqZ+oy5tzTUd1KrjlGCz7vKaam1gvPXLEhF+tmqPP7Wcy6nuYDMZAGVurBIuF33VDZJH2+lrEa5ctsNDkZDKZ4OLqFq9xcVllllkWBAeXP8T3OPHPkDBOPkGjlJxOGbmWwf6fPjKnkyw3N7eyTKFopFIoKtHvykT+4ooEGfUzv1n7ApNMJjtCn0fp8191PMd9oGyqsxhr5j7lrjDqX7PBAn+5Eu+qVfAyGBFpMGCuRoYMo/keu8HoqocLcCYalqmXKrmWavBC75YtmlaoWrWKTKvVQq9n51ImDJSg0WgSY5THMA9naezKQP1I1wxISEjEuXPn9efOX9xx8OCh7y5cuLCOIvCA/0/B6XRyOp2eaTidTk7YnE5mEu+5TqeTE3ngdDo5wXA6nZ5NJI1TfE664hh2OmUbLD0CPjMvs14qUBz9/qjKXCayvUotH6QA6h85dtR3277jSMvMIaPEzDxndTaY4ermilrVK+O5hnVj3XUuO3MN+u8btum6y5qUEwWAyx/A31+uuEJ975ltwHGfqaba1kuPDGfPnnXzdFe+o5ApRmh0Wj+D3ggzGan2hhp/l8nI2qUvbLaS9Sq+kPlK4WREk+Wck5OTTmHfWBTGr4oWrZDA0R439veHT4VC8sUqi7kkGfJPHagt/aiZhfOHdMMYas9kcaEgQP2l8C0KVY2e0DQcKpO5B/nL5DJfvpQYewNxsfHI1evh5eMDHz9/eHh4iNsYFoslkz5CiH6TyWRriC6KC48Pgh0TP5Cf8ClRoTo01EQWk7hwB5hPFSTNjMwAglslMKOKcL7PLvxfAg8hGuOiJHIqmo7XmYla3gXsB6Z6HTwXhlO651Ct/VuoUbsuzCYDEhMTkZWZhezsLIpiFOnzp8lsEmNXOI8pTKVS0W/J8cSkVCqRlZWFY8eOmzdv2T5/+/bt03Nzc/9TDxXu1az/STidTk7Y4HQ6OZEyXr5Np5K1ov43yiGv5T7FcMZ6yQknkDxesdRVhR5Op9OzDafT6Z/hwigUKayWfQa9xdfEWv1TBDIrLGYZKpN9VJINBzI+T8otiCSTocB0ZwVlkuNfxRJdbZQPdIUauehkOHT4KJZv2Em5KIURlJ2jF2eJsa3G1kqu3ggjGTBtWzdB17atYDCa9BaLaWGuQjOpSZO2N0TCTwBufKis4yozfmjWQ83lf1pg7XcX6uVm1D9K6vc0au6/qf0fSS24j02VXrTkNJ9SWK3zrE25CyPVBnYoMVQqJcxUhJzsXO5zYajqtBqoyFjlkhnMdA81tFKpgEIpnE+nZWbzuMIlygkd9zGBC2vZ1R8V6wRrzru2/ISseB9uUemqI1AdhAPCrs4CnJKGrukNEvNT/ZGTS2FqMRipEaR4jwDMr5wFdzivdpLG3sOCUmNHjMYNCKoFeJe3hgMREeHYvHULwsMjkJycCT21h5rq7u3lhuCgINSuXQtVK1USPGCDxWKJp48fiL6Wy+VxIvDRgltBQaSKG4nj/j1+rIAynajfHCy6ogbj7WPJRCWDgyQmt4abqZ9Dw6MQXCSQ6si7CZ8iWBlCn52Dpeu2Qe1TCB07doBOo0B8fAySEpOQSzxKY09spZNWNJGdkZKCxMRkkttmmAwGKGhScXd3g5eXJ9zc3IQDisN4FRR/xsTGYvPmLdf37t3/9qlTpzaIRP4DKJBh9LTB6XRywgan08mJlPHynTqVrEWWHnqlTDidzlkvOeEEUsbJV7uoZV34obPJJGvs+anxoPWSE88QHpfTiZRUBVFhk8lUhZTPkmYzmb9WkEJ6nT7OkrEZSZTP4+UnBlxuy/m30aZiCe8tqP4WhZDBJbT2POAgfnLMBggbmCZr1djSU1OYiRqdjVKHGisF8n02o9UWx5amWgXk6rlh87n/7uCiGK32sprMLVGFAgEVhgzxpAw94r3rIFdXhIxcA25EhGLxyk1IScuGu6sLGTA5yMqh8t+ERRjEehJIMjJ+3ny9O2pXrEDlklP1zRf1MH5Yv2mH1dbI/xa4pS2RwzGuaNmyU1DuFbLgHRxTwn3Efcz9xw3NTgTRR/SH+50NVXYyWA03sHNFSZ3A/Xk3PuI+11McbiiR3j8A3UpNLCVJadjZ+gULqpte4YGs0h1h0vqKLTk2VmWSqiQXxvmVa2HYvGU7Iq5HQKFSQ0ER3NxdULZsGZQpWQIVK5QTfCC28dA1NcUxGo0G+v1x0eJlP+XsHgO42PL5L6LaS9W1Rz3775LL3IpQX1Bj5gX3PVV20bI1qFKhLGrVqiaNYXFNLnj/u8V/oGu71sim73sPH8dbvbqL+CWLFUXTxg0o/lNy/A13qsYVcPej1mG/zS1kZaZi/k8/49jZy4hPSYVMoSY2V4iVL1ridzetgmSBG8qWK4N2bVqheLES1jsl0HxxnuaJz2i++J3mhbt49x4a3Lc0MOEaMwL7C3WfUx6lOlAfOHA6qVQ4fuI02r02AHOmjkOPV7rSWKZ4Oi2+++EXLFq+Fht+/R7eXh6Sd+9pAfVJUnIyfiEZXbtpKzRr2hSpqclITIxHRnq6OK+JVyslJCQgLi6BxqKRwjORlZ0Nk8FEbM2rmiwsqwVL6Fx08PL2Fu3g7+8rzn/iftdoNGJb3tZtO3JXrlw94tSpU3OtJXiqwQz0zMHpdHLCBqfTyQmn08mJuyFpnHyjm1rWPssAE8yyBl6fGvmgRyeeMSSPV3ztqsLQTD1xAfAqzRXLrZcKBGQ0lKaP9mRAdCbDoRZ9d6NPVvBvgq6xhcVvUDxF8deTMcp0SVx88iA8TLv7oEPD6sHrVb12UQhb7mxG5wEZmOmksG/ZvQ9N69VGQGCAMEQsRLv2H0Gp4kFkaAVTmNUZdROS0cr3lSlRDKVKkzFmc1iR8Z2YkIR9R07g+RaNodFqKe4TYtyQsU19icj4ZMSRkWkxZQtfiSEnC8vWbMD5K1HQqJRknynFU/GcXD2y9WZqEotwgFhtdTJuclG2YhkMeuNlaBQqYayYycqxWGQTazVr+7icDI4g+v7yYHxUtmGrSei0hAzTLOmKPagiRr0Bm6n/ylHflS1TivpP6qMdfx9ERmYWOrZpQTY6JUcNdP16BM5dvIL2rZrRrSILEfcmKCw1NRW7DxxB66aN4OLm8sQbtDkmGVJMcliMfDjOrfrQ2Ld+YztXgb+27sGOHXtgyM6CjOrEa57cyIDPzclEfEo6lG7uaNO2FV5o1xpKMvhJPgge47YjvqGhZP44qES5T6xJPkpwx6g+bYVagxtp//bsvUkucyvsYOwSrIzc/vVBeKVjO/Tr8yrIar95LSc7BzO+X4jXXuqE02cv4KsffsGeVYvw7aI/xHhv07Kp5KRiZyTzCIN/Mw9x2hzO/c+OSnZA0li6CQWFMXEzc3ybs6vAQflyt7Kzyd2f8rOW04qQa+exefNmHDl2DmGxScgV5ZBR0WTQuWjholYTqYQD2tVFBw93HZo0aoxmzZ4Tq2O4j5lX6JPxW1pa2lBvb+8UKfUCBxee5yTP6BHYE9h9TjmUbO/Y6cTtSuWbOfcnzPtlKXatXIii1GeXz19Cp95D8P30iWjRvLHU7hTvJuvzfdxP3G/cP9yH9tds/Wvrc9s1lu3CaU2ROD172K49LKg8ySkp+G39TrRo1wlVqlRGbGwM4uPjhIOUHUzJSUmICI9EVFQ0omPihMOYYaL6sMziccnFdifZ5OrmJqqSQ8Yny3UX6u+AQn4oVaoE3N09RF1MJgsOHjykX7Zs2XtHjhx5LIfZP0rczv1OOPGMQWG2iM3SrMCZZWY+rM+JZwwk6+2nNCecuA12/OHEMwzSDQUj0KdFLwOfq1EgSE9PL0SK6Az6uoeMhzmkpLamT5+8DicGhamIvIlaKBSKLyloN907lyhIivFEgeWpKikbWmFA6KnJ8iNTNmKiruP1ge/gk+lULfoNQxZ9pOOzr2Zh/4F91OpkjHK47R66DnM2zLnpmPDpNOzcvYtyJGPFRAYQXyOKj4nE6rVrkJ2WSL+t9/B1MxF/2pfhMZIlNwMRUZGITYilcuSKhlLILHymD66FxZBRooBGq0K5Ih5oWaUIWlUNRtVgL7hSGButvJqFl7JoNVqEhkXgavgNsofkZFcZyXiRK+Vy2eQjuzd9REbovzWnsW2hzjKQgcrOBn3GHW1gIxn16w8LFuLnRYulfjFmISX+Bt4c+r6gsJDLUjjFm/vDj1i6cgX9Jl7g/jQSP4h7rHxBYcnx0Vi1Zg0yU+IlfuFrTHZ8Ib7b7hH3cRj9tvEF/7aF573fdk8BUFZOFpKyc2A28DYcyUlkA39n4hUPu/8+iO1r16KOpxovlQlEj4pBeKVSCXQvWxgD6lbEgHrlUdtHh21r12PF6nU30+FPE68AJGZRyOUTw0MuTiTj9fZlNgUP5jlZrhEKKgV7Qyh7lpr5k5bqqOQ9bPbhxDdqlQI9u3RA4UL+wpeg5RVxdK1Tm+aoVaUC9Qk7Eiy4evkq/t5zAPv2HkBKYpJwRuRkZ+HCuQtIiIsX186dPW9Nm8pD12OjY3DwwGG6th8h10KIYykD+/wLgpj3OT+PQhLZOZyMhlzs2LwRc+f8gL+2H0Z4TAqyM7NgzM1GbkYaslLTkRAdj7Dw67gUeh1XaJzfiI1DRnoWtm7djt+X/I609HSeE0Qe9Mnnzb/u6en5O80HRazZPApw/8o5S4d1tpGQ+Xq8N7A3alYujw8+nQmjPheff/MjOj//HFo0b0TjSS/OrlqwaClqt+yC6s074ut5P4tVQdxH0TdiMHL8p6j53Iuo1Lgdhoz4SPSnxWLCyAmf4ZPPZ6PpCz3QsF13bPxrO3jbW25uDr6dvwgtXuyJio2eR7tX+uHQoWNSqR2V836J5HN2ZgbmLV6FWo2aoVixIFy6dBHR0dFiG53RbBRb4q4QL0ZFRiMhMVmsemJnJ2+V5dVOSUkpwhEVdj0a5y9Rn4ZEIidHL7bIcnOlJKfj2rVwXLhwRTjcVSoNihQpiiFDhqinTJkyu169em+KHniKwd3wzMG50skJGxI+lPd2U8t+4XnBYDZ/4THZMtp6yYlnAJaJUKca5bt0alnDLL0lTW4y1/X8HKTlOuGEhORx8g2ualmHx73S6Y8/ZujUah+NF1JwIytHplLJzP7nsjOfmzSpAB7ZPRIItY5k6ps6mNuIHTD/IZD5XodsoDIGPlTFjH1kPkQIo+qfgBRMqABds/ct6nZf1JTLFWRB/XOQkRFCNscoMjpWWYOeBPCyJuWSbuj8UqOiS1WvbCBThYOo1fJCqcDVK6Fo/8ZgpKalY8m86WjVugWMGZnoNmAYend/EV07tUNyQqLYhsBnXvAqiKycXHh5uKFVj7fQ/9VuaNfuOZiyclCIjFTOht8KlEXx3FxcKGulOEskMTkFeoNBGLq+fj5kuHJnOCjTIwLnFJmYiujkDMjY/CejkbdJGbJTsfiPtYiITRELM6oFuaF6cW94anUUTwE9GTBXo1Ow/0oiIpPYWcOJyZBNhlvzVk3xaodWsIhVXjLxdJ0Z06A3Tqj7XPvJ9PVxg5caqA73w4S6zVuMQbv5kuPGETRafPP9AmzZvR+r5s+C0tUVK1etx4+/rSAbXYa+L3dGj1e6wEBGWPteg9CvRxf0eq0bpWdCWnIq0jMz4U73eHh7ijDeWpZJRiCvDMnI5BVk0hBNTctA4UJ+wmF3gww/N1414ulBbUgNKZMjOTlZ8Aq3XaA/xWMnHhnE2RTG/JZCfOnv4w01b/srAH7JMcsRb2RHC7OAVEb+ZEeR7Tfnm02C9LsvZ6Kuixxl/DyhpTDeeqVQaKD29qH6Uh1NfMaTAUeuReGvG6n437tvo2SxYOGEtDmguF5EZr1eP6BY6Yo/i8BHA+Zq9bimqDuihXaXV6/1MplboOSAyQurw6TrgPfRrX1LvPFa91srnai86WlpaNf7bcycMAoJScmY/fNv2Pzb93jt7dFoXKcGBg/qg4lTZ2L5us1ITE0Tq00qlyuDZT/MgIyM/Rav9Ic39XFYZBSNBxm+GD8CfXu/jE0bt2PMZ7MQT2nmUvu66LSYN3UcXmzfmoWGlP9DQ+IreBcFXEnO2MKoHHzY9Ib1a7Fl607cSMpAakYafFw0KOLtDVcqCzdLGsm+jKxsJKenIiGFvucYINMoUZR4uGzxYjT+jShTrjz6vN4HLsTL9qA+5zcX9qb+Lmhdlr1mGiLvG8Oxq/BLM8uiRDtqsxxx0SHUKly7GobO/d9Dw1rVcD0qGsu/+xKeXjReqaIzv12Az+f9jA/eeQt8XtVnc35Cv1c6Y/K49/Hh5C9xKeQ6urRvJWT3hC/n0VzQCZPHDEWbHgNw9tI1TBoxGEdOnsXOA0dxaN2vOHb6PMWbi76UhgflsWTlOsQlJGPH0h/h6u5K8t4BH94LPC7p3y+rN6NwheqoXLkiIsLDkUb8qdO5iPGamJSI0yfPICUxRfSfmfjdy1Un+C8rIx0xMfGC19Kz9EjJzkWu0QIT8b6LVougIoXE2U40NsWCPJVKjlq1aqB9h/bw8PAU6fE4/uabb5Lmz5//wpkzZ57aIx4kyfaMwel0csKGpHHyN1xUskU8L+eazF96TbGMsl5y4hmA+X3oUl3ku13UsrrZBksCLOYGXlPhfAW1EzfxOJ1OO9cvCDRq0EouVzbQ643VZCZzIKupFhgpa4tBbpZdtciVJ+Vy9S6LJelAhw7vWTX0JwJCn0gaIzvtXaNtFXiWp4I7UOC5QgxSMMUdvOxd0sVvffLyeFYOmVjjegJgNFEvSDY9NAoyYW49tH4wWI1AFKkG1OxLX7TS74eEmbRcUn7nEo0j4i14/zbYw6T6rSs6v9y46BLVy+vu6nS6eOkqho7/HPVqVMaB42ewftE8aIlHurw1DP17dEH1SuXR9/2PsGTuNBQuHoQ/12zCgqWrseqnWejwxhDoSHk/ee4iUtMzMGbImxj73kCcOnMewyZME86MHIMB70+chj0HjyGFjAVfMvA+G/suXn+pk7VPHJSrwCFDXGomwhJSBF/LrM2hUShw+dI5LFmzDXqjGSV9dahTwhOB3m5wdXGBVq2GnOKbyFi9HpuKNUfCKI0MMqxpiFDZg0qXwDv9esBFqaQcJMcFOxkIuWaz4eXaTTvw67cfJ9jppD7UFxPqtWg+Gs//SAMoH6cTlfks9dubIyZi/cI5CChaGG8OHYtCvj4oXSKY+vQSvpnxCS6euYDew8ZR/3+O0uXLYvPmHRgzdRYuh4ahTInimPbhMDLSWuHSmYsYOPYTrJ4/E/OXrMa+oyeQlSWdBzSdDFl2RH0650eUpzZbRXGCg4rg09k/YDEZpxE3YkS79X+1K6ZNGInw65EYNfUrYSyeoDLuW7UIZcrYbeH8h+D30cWb1DDwAgr6J/5b5RxzIX/j37yt7uKVMJxZuwrVPNTiQGs3rQuJRy2Uai20gUFkpNLckJYAkz4TBr0Bf16IQKG6jdCxXStxJowNzBO8HYvi3LCYFc8FlS79qB6u3e506rnm3k6ngSPQrR07nbrlcTpl4EUa/198+D7iEpMw++ffsfnXecQHH6FR7ero+2pnfL94OVo3ro9Klcvj2pUQtOn5P+rnYWKbboPObwjZMfr9/2HytK+xY/8R/L16IVZt3C4cHJ3bPodcmn9eHTIK7jTOFs35jPq2AJ/p+ARTh/lZfzCk3t2x7S/89sdKxCZliqDiAd5oUrksqhQLhoa3jVGzZFI76I1GJKdmULxEXA2LwJnICEQlpqJo0aIoW7yI2JLc4rnWeOXl7rbxfhPU34eJh14gKsi3F+ZxOn11b6cTy1aSzb/8thzvfvwl1pG8bta0PvjsPpqz8FyPgRjS+2X06PmSiL5lwzZ8OH0O9iz/CRoNL5Q0IzYhEScvXsWU2d+jfvUqmD15DNq//jZebNsCg999C5FnL6Fdn3ew8rsvULZcKVgo7bSMLJy7Fopflq3B0dPnsf337+Hj6/3gY5fLT+Nm+56DuJ4FdOveFZEREYiPjxcrmHhMpadn4SjJl6vEfxxfq1aimL8nqpQpjqJFCsNsyEVaUrJ4cJCQkoaQG0lIpH5NysxBao6e+k6JQgH+8PbhjTcy0S6BgQHo3KUjihcvIfo5LS0FiUkJ+GXh4jPfffd9a4r4OA6OL3D8U7XJCSeccOI/BZpaJK3PCSfsQHyh4LUQZgsMWblyUjsKHjt3rqiwf9/qGQoPl6Mateuvrq4e77i6ezbTeXiW07l7lNO5+ZRz9/Cr7O7l29nL03uiVqPeqNMW2rdj25L+O3cuc7Mm82+Cxw4bG1qjkbSu0l2AhuOAemPupAZE9cfgnOuLuOBG8eqPlcKs18x1RuKEsh1uBPWhND648/5/iZQNx0LbhKjxWMhs5X1gGi3Vt+0soOb/uLmIBHdZ6RZY8eQ34Igl+nZg45F48g6Q0aEgA+Nduj6P7nW1Bv/roHEjyVXeP3AP4tUab77SBWoyCOf+/Cvk7Jhkpd/C5zuZyE7Ri0/+bSbjkFcs8fk2RqMJMWQErF3wNZbO/RzfLFyCkydOQyWXiThyarGz5y+hsL8v9qz4CdcO/oXu7Vti1vxfkZHOu+opjzxlKXCiMmdTX0ampMPCxjZr3zzpyPicDyMuXb1ORqYFaoUMQT5u8HJ3g0athUKpFm8i43N6VPRZNsgb3eqXRDFvDfTUFgq6Py01XRinCrF0itNkBxVdk8s1Zov8s337VgaIC/8GuP8ctYeNyHArFVSE6qoSB2XnpqbiWlg4OrVuhlqVy+P0hcvQp6XhzIWLCCCjkc/tukJ9OX7aHEwa8T+EHN6KT4YPEgZpZEgY78oRKwaY8ZhXDh0/jXHvvImFMyZh3PSvYSAeOrxxiWDKlRu2IoEM2hsxsfhp+kRcPbwFi2dNwdK1f+Ei5aFWKnD8zAW0b9EIR/9ahlLBhXHzvJmHoFSTAnoqAfcTF4Q/pe/8KTUbg3kjOTERrvy2LKoT87KJxwJds8gVNCGlw5SeIZK1sBdcZkH14ABER0SJ7TnsqLSB02cjWa1RF7FAP53kBDsGHz3E+L0H3TUeX+MK8hdrPArklSRaD3e83qU9Tpy9gA8mz0D/0ZMQR8Y9bzXl83UKB/ihd7cXoNGq0aRuDbE9j1cDdu/QSvTtZ3Pmo+c7o7H74LGbW/duz/sfEssoF2/AzVcqM4FCCTKEXLuCFavXIyI6GcZcA6oUDUCXhnXRsmoNVAguheJFiqF4YDDKB5dEpWKl0LBqNXRu2gQDOnfAwHatUad0MOIT4hGXnEpl1mLnju04fvzO52DU3/Wov7mfJaHwKMDLcvLw9h3E7UFyvUbFcihayB8VSxW3PmiySOfVEV8XLxII8cKArGwEB/rTEDOKw7g3bt+Las+/glffHotvfv6N6s19S9WhfHkFY1GS58jIojCZWCGmon6PuB6JNr0GC+fjpC/n4fT5y1DKeeXnfZTVEdG9SXEJ2Hf2Gpo2a4yoyEjxJjoGl4XnnmtXQ3HporQljh1LLnITygR4oBiRr7cWfr7uCC5RGGXKl0CdmpXRql4VNK5cArVK+KOsnzvvQUZcfBzS0tLFwyyTiX5znvsO4OjRIwgPD6W6x1KTmXkFcNWOHTqMEAV4CuF0OjnhhBNO/Ms4GxvrdubKleBjIeeKHwsJKX7i0qWi+/fvv33N9FOA0OHqCunjsTZlNHYljny6KWkUdtLnHrLsGuRmkxJpMCm1cv1Ca7jDex6EkpnGKXZd/f3Nna7uLrvcPDyH61y9imp0bnwCB/hQYJVGQwY4EZ95oVJDRgYoPxVz0dE/V7farh4e8ynOn7v2/VnT2gX/Jli51ZG+RNZQDll+fI6LI8okJTQLs+Z9h6YvdMMePouHz+vhaxY95v+yCM06vYQdu7bfChfnt/D5KkQGu7TEb9s166ftmrhOYXzdPuzfJD4TxsUdoL60QTp2h1Ux6TDt8+fPY/HixXhv2HsY8vYQvDt0KMZ9+CFWr1yFRDKQhYEq7nQMuv4GfXxHxsaT4Iy0ghR+YdDdjdiQNMPT3QUT3xuAhcvX4Ny5C8IBJQwXiiMM85vxua58Sdrv+MGQfqhWqyqeb9MCTevWxNa9B0U7cRzeJtWmdVOMHtQbV0PD8ePi5fj76EkoyUjhPG+l+eiI84lISid7iwwm8U8mSEFGDb/1KDwqTtRPq1LARa0k40MJhVoHNZFCyc4nLZRafrW2DkXJiGlTuSiCPDUwUtp6MtjiElMg5xV4XGFRbxmMZGBrNOrKCrPLx8QP0oV/A3na4jYiA50P/K5WoQwOHD+Fs2S88eqGmpXLoQIZqDqtGmfPX8SBY6fRqHY1yDRqHD9zDlevh+PzeQvQre87+PKHxTh+9iLOnLsktp7Z+ISN19ZN6qNFyyZoVq8mggsHot/LnVCpRhWUo7TZ2RQQVBhffDhM8MrqNZvw6+qNxFNkEFPbmYxGFC8aiB4d2yKYPsVikrzlf0DKslB/m6mMlAfnw8S8IfEh87nUdwwDGbSRYdehMBnFijaVQgWtgo1rmg/kKnFwkoziMI9o1K6CZzyJf2TE77zijz1wtjxs+bBRrFKrOkeEXmSv96MH1+teRGWz7oK8Hdxmt8kO+m6Nz46EpOg4dP/fKPzw+yroaI7s//KLKFM8CGYDzdcUTzQj30P9yC8l4HZlB/TYT2fj/UkzxPa6zq2boy3xCI+V28r0T4nTUbkA3nzM3u2V0udmY+WKFQiPSRb+mnKF/dCkaiWUDw6Gl5c3VG7uULt7QOPpBRcvT7h7+8KTyMsnAEWKBKNmhfLoWL82yvp7i1fzy+UKsSV01eqV4m1peaFQKPpQvw+w/ix42PrjPohfGMD8Z7zptDWJlXzeHu7Yc+i4NAWSrOcXP/DWWI1CiQlffYuhvV/GhsXfYOnsT1G2ZDG61dpPlDWPUf5uIXnB84CKxv6s+b/Bj9pu7YJZRLPxYutmdM0iHk5I+T4ombB+9yE0btmKz8tDDMmMlOQUZGVlI4fkbnR0DM3ZF5GekQWtUo6yhX3QonZ5lC8bBHcPHUzU52ZjLhQyM/GsBVqtAkWK+qFyxdKoVrYYKgb5olygF1xJe4qLi0NWZhbJerk4J+ry5atCH0hNSxWrFvkhlL+/P2rWqTkwODi4stQJTxecTicnnHDimUUqze+kFvByYVIPZNlqLR7bSTSLNm92/WvPvo5/7d33bUx4xOakjIyDhmwcNufkHjGYzPvVPn4bD5+/OPvghQvPbbx8WZTxCYbQrswGfW03/6KdPF+Y2tyn4ydPNXm/8EkL+mzq3u4TT23rT+Da9hOld4dP6lrDHd7zIOTefmLzrLbTmxtr9Wnh4uZRyEw2oUqtgVpHCpfWhZQTHbQaMjq1WnGYrIau8XJzFf1W0G8+CIbPHXH38Gjl7uq65dipre8/hkNi8wP3P5OS1DT6JI3wpqHgmNg45C0B67ZslxR1MghyMjKwYdtusZ2IjTIRl6wRCxld/FaY9NRUEY8u0CUTsig+Py2VrqUjja/b8qA4fDBrdlYWfb13eR45sQLrHiCegFNphCIslGGqjz5Xj6W/L8HQt9/B0HfewfQvvsCWbTtw8OAR/P33fqxdux6TJ0/BwAED8MfSpXesfmJwWjZQmq/T76+JHs9qhvuBrQ3uRlSHXFLkGzaqixeea4LJs34QqzMkdpKuC6WV2415gKtM4eyG07Ijz2rQ8CohduZIaUKsatj81w407NoHX/6wCKkpqahStpRYEfHPjZEHICpoQloWkrJyiZ2pQETsAuLi8wHiMTExSEglPqV6qMjYkskUSEzTIzQ6kYyZNJjIaDGa9DRMDAiLTsL1uDS46TSoEeQFnUoGA/EPn1Vlc1YI41p4SNjeNvLvtw7v2dpWBDxucCc5ahMbibEPNKtbU6xqWrVpO2pUKideJe7i7iqcCLwt6vzlELRr1kDEz6RxXTQwAL06t0OPF9oQtca3U8aiQpmSwsEoWpb4jQ1Rb093UQY2UMVqFs4zN4dsST6oWoXo8Ci07/0O3pnwOU6evYhyxYPh6eYm8RsRG5rirCxOl4zb28r+gGQxW5BhVkp8y0WkL7Zxa/tuI+6/JOrT69euCVmZQcMgJi0XIbHJ4nyjzJRkZBPxNp8L1yJxMTIRcak5YuWFgQxdNlqZD4S0tKbJv6kkzCCUveydyMjIW0txHhUoXzH270ZUmvT0TCHHk6luTOyIla7Z0rA1mhSmoHkhKiJKnPnz7eQxGPW/3kiicX31eiRXT4onolPf2eXDsnbDzn0Y9uZrmPLBuygZXAT7j5+mdrqPct6LuJ95qYpvMSog7529BS7S5cuXcPL8VcpJiQB3LWqUKoayhYvA08VdbNOysFzgYUv9bVGoYCLiTwtd4znf1dUFpQMDUadkEHTES+kZ2YKnr4VEYPeePSIfroYN1N+c2lSz2fxoHBSO2sAREdexsyibZPvN/qC2kpFcHvhqZ3zxw2K81GcoXu77LsZM/wb9X+kEVw8XFPL1xm9rN2PYJzPQacD74kECH9DNjqAcmgPF3EBpc5qcNq9uCy4cgCOnz2P89Lno+c5YfPbtQsQmJNF13t6bp1z3ItKxQsOuw0hzdquWbVC4cDAqV6qK6tVroWTJ0qSjaXH1ylXheJJZTKhashCeb1wZFcuXgIurjngtBzlZGcjNzISBDxvPyYGeymE05EBNloevnweKBngi2NcNhTxdRPz4+EThgOWey6G4cXHxiIuNFw4udjwZDUbUqF7Nq0aN6k/l+cPSrOSEE0448QxCHw8jzdFCDtKn3qAAa/6PFEePHlWt37mzr5dKtTcjM+PPzMzM/yVExzSKvnGjSGJScoDBYPRXyBXFSCFuQfQuzJbNfkbjlgNnzkib3p9MsE4lS86EyqLyBqr0BSr3/k+QslpvqKtLhCp3Xv8nZKjwOiJKv4qUoi1hlmlJyVCK1UwajQ46jRY6nQ4arSt9upHx5S6cUBp2QhFpxDUijRvUahdqdjmH+7m6uH9VsXLRWUePfv9vOBpY1RU8IP26twLPSmirxvVwJSwciaRYQSnDhUuXxcGalcqVkZ48k/XATxZfH/oBitVrg0rPdcZX3/7MaiYZnpkYNGaSoJIN2mHeL0vQ4Y3BCI+MYotErFIYMHIC1m/dCbLkHZbhsRHXRUvGr3W7hdRIXD0Z1SMDn3/+GT6fPg3HT51AYnISdSn1qVorDi1WESnI6OADkMPCQjHjyxn4aNx4REVRPe3AadmDfvcjQ/M1689/HzbD8W7EYMONlOth/Xvi/NVQ7D50DCoyTrTUBgkpKbgcEgYjKfDLN24Tfcy15ifoi1dvQA4ZrpfOXcSmXftRs2LZm2myEr9o5QZ0aNEYW5d8hwnvDxSHTfNKGMm5+WiJeT0+PYfKSgXhfpKsYvqkD6JYMjR45QNvD+HVV5eiErHvcjR9piAiOpEMjiyYcjIRHhaFfafDcT48EWmZufDSqeHBTidqh6SUNOFQEEna8YKZ8teqNSoyzwbt3Lnzdkv4cUGMg9vb5DaifqhTtTyiYuOwdtsetKhfy3ojUL9aZazcuF2seKtQkox5Mtyqli8t+q5B9cp4b/ggDHqtq9ie506GnuAfBjcopc2OHhFGJJwv/J3zJPDKCH6zVUpqOnYt+R4/fjEBQYH+SE1PFzwjxbO75yEp1yJHDnsVqD2YZ23OINub65gY/MlOJ175kJGYQP0px/XkLJwMCce24yeIB84insJ51ciFq1ewY99enLl0Eddjk6hdzMhMSZQYgdKxtoaALX3epqdRqcqZc9JfFAGPFFLbSzzggKh9eRy/N/krBNd9HsFNOgl6a9Qkqp9eahduKxpDvAKO72GHIW+1LVU6GE3rVEfdLn0QWLstlqzdLLZwhYRHinFtontgkZwcnAY7HjU0Fwx89UWM+3IeAqq1QP9RnwhHRXhUNMzCYZmnfA9CZgPg6kWy3vEi0+PHTyMlPZdYOBPBvj4oW7Qo+IUGDLFah9uJ/nO/iXHMF4gPRK8RH6vlSqi0GgQXCoCfiw7paelQUCy9wYL9Bw4gIYHm0VtDX4BkgQ+14bvWnwUL5idH7ZCXqH8L+XrhrVc6wU2npfmQHyRQeG4uurV7Dpt+miHOcPPxcMPqeZ+j38sdIafr308eg0Y1qgiH76svtMa6H74QY95sNKA73VeuRFFxjR3wvbu0hyu1zdDXX8Kwvq+IB1UVSxbHXz99hUGvdpbkvOCHPGW7B526FIoKVaoiIyNNkILmIjc3NxQpUhiBhQojKSlVrHoqUcibZFUp+Hi7i7yZR3netz3UYMc187mRymtgh1mOXlzjQ+xdNSr4Uh3c1UqxdY9faqBWqoj/TcjMyMKNG9HCsZWUlIz0jAxxcHzlyhU6BwUFUeM8XcjDns8GnAeJO2GD8yDxgkXcKHVZuUVfMpcfQDzh0ChpejfBExrMIFlQPNeAWJMe79McH0/lL3CHvCvpDjdKd5SdL/lO/8zMrFdu0CQST0p2WloqlDTB+Pr6CgoODkZObjZusPFMcHN3hV8AKRm+vialSvGT1sXlw/qVKpFW+USBV9godvRCvxaNKn0n6/anpIA5cQdIP0Ss0YQcUjj4zA02ENno4NUP4jEnnw5MAoltJV4OIQwFmqllfJ3UT2GscEIcTOHispjJLVAolMjNMU2rVKEuHyZNWs9jA5eADyjyjHofO4p0+6IiSnUkZdPBAaNcWKK3Rk4Ub5PiN8u80LIpXuzWAV/N/E7Ua/v+w+jR8Xm83qML+gwdC28PDwwb9IZ4yjli0pcYPuB1dGzVDE2790M5UizHvNMfxYoEot/7E9C2eUMMHPAGju4/gvc+no4/f5wJ/wBfaZXCvwKqkEIFBJQlK/f2BYuZpEBOmfopNmzgN7vJhIOAm5J5QqxFEH8lKCiMt5SwMqrX56JcxQp071SULFnSGuNOEO9cp7RaEoVYgx4n2MGhWtwFXXo0LvK7qssyqhoH2WpkB1Lkz1+8hr5kAK4ioyMoqDDdqcLSFevw2rAJ+PO7aejUviUG0vXVW/YIx4C/j5dYzbTx55lo/cZQkQw/0U5MSUWXNs3xzacf4OyZCxjw4WfY8dtcrN+xD8M/nQ0dKfnijA9qT73egP0rfkSRwoUkx+CjAOWTnKXHlUR+niHlK0aLnMYrfSroc/X6v3DiXCjNSTIEe2nhSWXMMcvg66aGp8KMUkU84KI0I+xGOo5GpCE+PQuFXWSo5O+KbZfjcSlRj5r1amJQj07iPfUSH4n+t8oPGbKNsuyU5NxGHbt2PCkuPlqw41s6SLxZk9FoOcexLLCDhfj/+TfexdnL13Bm02/w9fEWYyIsLBLl2/bA4J7dMGsSqWdkuPFInvjV9/hl1UbIiXd4smZj9McvPkJE+A28RnJg26KvMXvhMsTEJ+KHmZMQfjUUbfsOw1/ELyXKlULXPu+iTPFgDO79Mjq/NRwpaRnCccUHTEfFxuO3GZNQqWxJwX+r532GokWJJx+SR+IsLsiyOBgDJNvZySWTswtB2hLHqyh27tqL3av+RIsyQThzKQQRyWRwkrKizclE25o1UJpk3r4LZ7Ht3FV4e/qhWlEvlKe6LT9+ES++2R/VqlchHreu/GLQB6+w46lESXXNzck+YFG4tiQZcvfOeTCwLnDrIPHuf8hkLjS+2PmTDyKiY5GakUlxbrWLu5srjfMAREbHIcDPm5reLMY2n//D/cOvmeeDobPIKA+NuEF3WBBE45jra6LJk7dYRcTECVmhorpmUPqJyWliuyTjaji/rj4XPp4e8PJwRwzJjpIkd8T4/EegslP/IYjMSc2dR+plZ2Xg0ymfYu/JK9TDRnRrWAstq1aDh7ubePuiu7s75BodLGKFFK9IM/GwJSLuNhshy9GLM7yi46IRFR2FncdO4VDYDXj5+iA1O1e83KJf315o1+4FKUM7ED/xIUTN5HL5GSnkH4OHGk9i0kHiL35eFsVa0Zi8c+XtbeBuVdCtvNKQ2ty+nwX48HTqIwFerWpgpxSH0z38tkhuCKvDUSwB4pW+7KwjWSDe7sGDh9POtW5U4O8k40U+HIfT53xZqbrf7qU8M9Iz8evuE3ilz1tUrFyx+i5Xny0eiLEz+/Kly1i1ej1yaR7v1Lw66lQrS0VWiGsWgwkmg55HM403meQAZXARKG2paEZkkSyPuBGL6zHJuEQUEpcMN+LH4sWCRXTeaudNc11wcFHxMJJ/87bEqKhoLF60ZNDx40d/EBGfEvzT0fVUw+l0csKGpA/kr7toZItZAOSazV94TbYU+JJFS2ioNtfHJ1gml9chi7GyWSbjxyBmi5m0SiBepVAc0cvl51xdXXnmfFrBdZElfyjf7+UfUN8o4+OIqFHzgXjiK0DC2fqNIRKxCuTbrzwacDlyaE4y0yTB85qG5ib+LEiIOlGFkjVBOF2kN87EKXHgwAGEXAkR2wRo+hLbqry8vBBYKACepHxcDQ0RW4WECkoF4kmodJnSqF6jOoKLBR308/d7u1H16selHJ4IsKak3PQq+j/ftNI3sq4rhaLkxO3gdRkJpDRJDidJKZKUXOJ1/rSyPDuh2IHEq1wM+lxkZ2cJHnUh5ZStBgOfmUTGqqTHUzrWe/gV43zWh8Fs/Lx08WofUtqPfhBJ4Erccjp1nV4RpUj5vYvTqf/IiShVLEhsf7kUEo4vJ4xA/xETMfytXhj7+Ry80e0FtG/RGHU6vY5C/j7wpDHAiuRFMkrbNKmPeVM+QLve72Dc0LfQsnUzoZSuXL0Rv6xch9U/zcbkmd+K15zPonjQ/8sOUJ9iZEXZv8VIwk8/zsfM2bMgo762bhyDOPuBeMOilEFhNAs/pDgk2ES8QjYNX+PtNrzFrkq1apgxcxZ8fHyo/228dDsofCmFv070cBbzg4NlgtXpVPh31Yt/UL9zkAOWpHLzIaynL14Vh0dryaBksAG59+hpVC5bQrzNJzcrB9sPHBWvuy9bIpiM1TjUrVYRh0+dE07HC1fDiA3MaNO4LjWkAqmpaTh7OUTE4VVjh06cRSQZoj7Ec3yGEBvydapWgJubi2SQPAKwkX8lIQuJ2Saxion7iLfR8NAUr/MnY2bp6k24HB4HN7KVmpTwRGkylPnwY73RgKTkdPh6auCiMJGOokG6XiqnXJ8BS04mNp6Nw6m4bJQqVwZD+74CHRkk7HRifhAk/slhVqgRdj167iuvvvqOSODR4pbTqWmT0XhutmNZYA8a26fOX0Zmdg4a1SKVnMrOfMFbSv4+dhpliwchiB0GbHwyn1P8wyfOCB7wcHNFq0a1IVepkJGWgVMXrqBe9UoIjYwWjsUqFcuS0Z8ttt3UrVoROlcXHKfv7LioWLEcQkPCcIIPHCbjtE6VCsKpwSsv/Hw8cfL8lVs8yWX6h8il2Tza4iLYjPuFPT9sQ4vxQPURDyCIH5gl5MS7zK/bFv2Bc2dPo1nZooiLjhVv4eMy65RqFHJ1QxEqXzrxyNX4JOIpGYoGeEHnpsO6Q2fQ/rU+KFanOoxsiNvEgig+8wMHcX68+ML0YskylTfylQLC7U6nl5bc0+nETmfhTLAHNw47+dgJw5/WPhdOBGof0Rc01kUY/2YIw95aWb7G4Xwvx+V4tvs5Lc6T43I+3Cm2a/8UnI5nYSCwrDXgdly5dA4TJ32GkJh0BHi64vXnGqFehbJwc3cj/vWEWkc6M/WrKD6lxf0pHE78EIrrxWXjt7KlJOHGjQjsO3kSfx4+DZWbB4x0D6+aqV6lPMaMHgNXN5or84B47ge5XD7I+vOfggpk53Tq+On9OZ2eRqiU2H3wJDI8i6FN2zY0l6SSDMlErj5HrFjKzsnB7t17sGXLdlQMCkCXFnXg6+2B9JQ0QRnpWbBQPBeNGhq1EjoXPpeTxKJgT+4wudAB2YEVm5CMq+ExYoXrhRuJwqnOTiYPDw/hfNTpNKhSpTI8PKmvjXo2HsWbKjdu2rxjxbKV7Sj6U/OEV1T/WYPT6VSw2NkHWm8TFLHW308LKvrDrNXJe7mqZD/ynJRrMs/KzLJ8eCHeqv0/BCpehVkz/5CnW1Cl7hqVvDMJlqY01WtYyPDyTAWfP0GTnIWfypDQIcUqjiaEHSaL5XeX48c3yZ577mmy2FmOcJupE0bitO8r35VBiedpIspfyWQPPyt4YqJn5cAGUhLMpGSyUiTO5HjE4GXm/AYKPttDUsgeAUh5SMk14e+QWBw7fhp7t29DNCnDfPYCq39KhUpsrfLy9IZWpxb8wCsZeA86n2/CT/hYE+WnoD4+3mjYqCHq1Kt9IzioyEsNqlc/aM3l3wZbk+oNPfBm+6YV58i6rKB+fZpY+PEgRa1Ftk1hZtCn+EojiF3QbJDKyUrlJ+6xZGRs3rBJnG9x7uxZ5JAxVpkUj5ZtW6FazZo0bAyksEjn2diD+ZkUTLPJbOpRIrgKdcRjARfiltOpy7SKKNnBsQxghZ+o/6hJKF60MF7u0BqjPv8aYwb1xoIV6/DdlA/Qvt+74lDY5xrVRf2uffAKxXEn5ZxlhZuLCyqWK43m9Wqgy8BRGP/Om2jepJ4wRtnJ0L7vu/jiw/fw6byFGNr7FbRr01wswf93QJ2r9SBDpJxUbztEXA/HgLcGIDouRlzjqyT9oFbKoaY+dKc5wmDi7V9keNNFflOZUSY9RWXJyP2cTkpwz15vYPTo0dzngn/ygsJp+jF1UalUG6xBjwu3O506LaF65uN0YrC850PD2UFoGx9sgfOTbn7yzcYjx+En4nxd/KaxxPE5jA0zNlC5CdjQ5jj2aTJY6WdZz0YmG3E8Bxko7iNyOHFZsgxmnI0jA4R+yDlvDpRLK1vEgbGpyfhl+UbEJqfDUy1D58qFUCLADwqNEhnZuUhKzYCftxZKkqcqrbuYN3mrkTEnEynJqVh/KhpnKH0P/0C8178HvNxcaJiQ0Ur150/Oz8REvBMZnRBeMtCzYe0mbR/1Ay47p1Pj0Wgx6676wE1wPzIP21YsMPg38wBvyeFVDTZwuH1/8hjP2+csazker54Q6VB8G3/Z+Ih5i/mA72E2MNJ15ivmL24/+3seAkkWNRLMPH6lvhGZsUeSHZA0otnBwE5I9jMoKH8VGZrX/tqFg3v3oGbZ4uCT4LRyJTIzsxGdmIjCPj4IDCiERPqucXGF0oUMGp0W6YYcREfFo8LLr0Hu6yO29TDLMWwygj+Z2JGWm5szv3ipygV52DR7c245nbr9dm+n038BzF/Faua7te6vTWsxY87PSM+1oHwhX/R7/jm4Ux9nEd/qtDq4uLmKA7T93D2hdaGpVM1OTrIRaNzkZmUhNSMN6WlEJPOz0tNx5Xoo1h46jhxoYLbyjb+XO0YMH4YaNW5tT7WB+ptf01mX7IzLUsg/AgswO6fT1LIIbklj5j/odNKo8NPyzajdvjuKBQchIyNd6OX81lS2X1hP37FjN04dO4C21UujtLcvTCQncjN427YFmVk5wjGUnp4KNvc8Pd2pj3XC8STEjNFMczqJH6L0XAPCbsQjIjEVofGpyNYb4eXjiYAAf+pXmbBPGjVqJHY98BY/C8k4Pvfy6OGjyevWbah9+fLlUKnQTz6YgZxw4h8jfASq1CkmP1myGK7VC3q6yF2DUJXZPMOgJwXOQGqZyTKQwxzFvW8qSkRt4TW8b6h7oaCzao16jkWuaH312lXNzu078P28eZg+ZQp+mvcNju/fB34bAascSqUqQKPVvqpSKFbq69TZkJueXs3axE8LWNFwuaW7W5WqvETzMis7H3w6E68Meh/RMbGS0sjXSOn7+8BhtH3tLWzds09SAvPeX5BEwvytER9hzV/baIKnWcFRnIclUiizjBZcTMzCtctXcGDXLoRdCxOHWfITbjeZCeWLBqBp9Qp4rnZ5NKlSBo0qlULDCqVQt0xxVC4aiGBvN7hSOoacbCQmJWHv7r3YuX1XkZCrIT+dvHgx/701/wZsMwo/9XOSHZmQS4aNgfiMV6nwoaFKBb8KnX6rNPRdA41cBbVCJfbr76M+HtS3PyaOnojFP8zH3zv24NjB41i/agMmffQJ5n4zl4wFA7/FThihcpVCPB23OR1UapVcqVB+Gp5wqagIeJzgIrBRdR/EB3+WK1OC9Dslpn//CxrXqko2Hht/0nkcPt4eKFY4UDinJn40XFCDmlUorJA1GzbguH0pPVICPX288MJzjTH1m5+o2c1oUqf6LWP0sROViwWim49kkOTBnr17ERsXKw6J15GC6+OmhY+LBgFuLvDQKOFCY8mFblMQ7+ioLmIlhLiT28YsXp3OqyHWrl2LM2fO3Oz7vKBwYhElv8WIZfS/B4dtZEdsHIstENb+FGH0PTuHNfRbcfg3x2NnAW+z4HbmT/5N86m4bkvDPk0mjpeVLcXjNPmT87Dl9wgoPYe3g1Hfcf8wsYEopkvpSTcf+JzNy20pVKWmfteSTKBPfnMlr9LhrRRaCuP4fE4Iv8WSx7yGPtnPlkmWC7/ZjA/SzaJ5hfnEBs7Tli87oMhQCTKazY9Pt7g5HzhumzuI50XuL/sw7jfuJ7HlJk+4fX/ybw6373N2NtnGv0jHGs6/OS+bM4njcTrUFzf5ivkj7z0PQZkmCyVpEMRyj41Wo4m/S59mCxmz/El5sexjPUlD8k9L+etNMuQaFGTbW3ApJAqZZhVyLGpkm+TIJKv13JnzkFt0lJYCudkG+BYKhNzDjdKgctuBOY/TZWLwgy+z2dLQcvQRvnBA1J/b7z9MPBD5fEW1oxcOc1uTDnjpCjJoztYbcuDj6QaNTgnefBXgGwB/Tw/IiS9SExOQGBcDQ0a64D+ZQY+clBTciAwnuoGcbN4O6IvAIsXg6uYBnZLPc9JDb6R4pE+mpGXi9OlzlJvUv/YgOeBBH62lXwUE7lsxNv5jRO1HNhgspJt5eXmQeMkRspgFmngJKDuIZSSXSQ7zOXw6pRwG0uGyzQrEZxpxMiIZJ8PiEBmdBGM6jfFME3JS+UDxLOQQpSWmID46AVFh0YiOiKc+JhlD41uWY4IH6XE6StNEcovfZMdvJuWlT3ymo7e3D4KCS6BC2YqoVrUG6tar7+Xn59dY9MVTgluz0zOEa2Pg6aVUxOpU0OQaLae9p5hJM3002LlzgdbLq4avQqFwF5Mf6Q4Khc4ky8hIqlS//pN2LsuDgHnHcvZ/eLFy+SJr0OprKdQhSDCxG54VJ57oWUgx+IkUL1nmSZ4n/buxIy+F5fuYeC8vKxasFPwjFqbycN7W/cUmUgZYKeOUSB98CHC6pBhofYHAGmT5uZDAyEJYaAjCwsJw5sQp7NixA0rKxJcEGR+oV71uPfR68y0yQtUkzEg1pXbSkEGanZOVALPsM62n+1y5XE5S54kGq5b89MMrZgT2Fnp5XmmUaEv9Q4pgXrACTBNV7/c+wOKV6zB36ngMGdSb+IKULbrcY+D7WLlxC1b8MBPdOr8g9TMbofzEksF9zuOIe8vmKOKnlCyYebLgp0PsxOInojZlk8FxbE9RbfxG3zu+8T+81rkDevV8STI+OC9rGcX99k9WHxSUDD/JuJhmxtXrN7Bm5Sp+MkFKYQ74TRelC3mjae3qKF+hLDy9vQT/8VYCnmxY8WQDg7cE8KtYo+PicOxCKC7fSITC1QX+AYVQr24tNGhQe2eNhg27lvbxSZUy/ddADQf1htfwZvvGFefIXlxKY5XHpxMMM8mFdHcvmOT85iLeViOJMj5AXBz1yk+BieXUJJP++H0Jvpk+E2pDBprUqIjKJUshNCYeO09cQK5MA1cPD+TSOChboRQ+njxRLMHOJYWV+cd+xQY/Lc3Myv7+p++WDJk0aRJl8kjB2UsrnYZjR5FOn1ZEyfb5ywCi14dNQNFAf0ybOhaTp36Nz777BafWLxbnrDTuMRD9u3dE/zdfxepVmzB86mwS+2oa2tL2pJ+nf4Rq5UqiVe938cl7A9CqeQNpXJPsPHX6PBq9PBCfDBuIEW/3keacfwMsQ9gI4TM+eOWEHXhr3PvvDcPhw4ehc9VBRkaoK5/VQMaLjEhL9WRjVKXSIs2QLRySKVSPLFJ4eTk+v7WQVzpxHlk5erRr1w6ff/65FOYAxHO51G4NiB7HeT42sEy4tdLphcXU7xx0i0f/8yBWv5ZiQGw2b5eVBj2vWBX9JLNQ/8oQduUy/lj/N02BJrhrTOhUqRCK+vG6FguSUtLF1usAP1IfMzNhNFjgSgaqK+kOpsw0nL9yHcvPxCE20yxetz6kX3eUKVJIrJATjgUWLeysor96swxpGdnw1Kk+btCi7SRrCR8V2ImhPvQmJtRr1Gg0ms9wLAueEfC26hCDGnrWMayQVqFJIB1PyDUmfnjAco7fVpodE4eTy5ZD5e4GdbYBuUlJuJ6YhKQcupd0RX83FxQLLARTTro4kLpQUBFkG7LgUaoU/Fu0FjqEkEMMlrsEm8OJPzk/k8nIp1E3LVWq6ilx4eHBQsi60kmzy6vLYpnMJYAyvIsuxRMil8tW1pugMrNSbtdWTyTY6eRbIp+tdRaxRf6D8R9h95HzMOoNeLl5I/Ro3QxuKg2iIqNwMTQUGTSHB/p4o3ThQijs5wefQoXE9qzkpETEEUXFJCDHpIecdNJSwcGilResXYND16JgIt2WdQIdzRf1a1bHR+M/EIdd5wXx3EritVeo3/9pg9p0fWmlU4dPyiLoOdKd72Ki8GpE8QDZDtyfrIPbjQeHYDnJ97J+/zhB/JiYmIyN52PQ+sVuNF/rhbOYweOW2VSWm40j2zfjfEgImpQuJs5bSk1Lx9WwOIQlZSL0xg34knwvSfN7IU9XeLtrUDjQFzKNClFR8WTjkX5PBgK/ldLi4inOeouOT0BiWiKpLBmQ0/i3UN21lC5vqa1brw7aPP88sxPpdVlITklBZGQkfl30y1dkV44QhXsKIEmhB8D5YShc2FU2Xm6weLM8e9pAFbbQ3OtCX15UKiAnnk+RmbCRecga5aHAZy5YdG7IKtQQ6ZUHyUyepYrQAA+SyeS+NNhZytOolRnp4wblGG5RYGNurnl91apVI+n2vBL3SQYLH+zsjW5NapZcruy51RrkQIjQAE5OSsHXPy3GoDd6IJAmSZ5I0lNSMe7z2ahbvQre6NGFak/VdzTp0P9zF6/AkybeIDJI5v7wi3i70XMtGkmGxoOCBNn165H49pclGPvOAHiRwS8mjX8MZh0yHRUa4XAy86GxJgMxGi+tzBCvST184CA2bNgonAq+Xp5CiKiorfgJ/5tD30O9hk2EIWJLjg86VSmVyNHnLDdYZEPIsEyQLj6RsE1EPtEjsCfw5bmlULxN/gYn9XG/4R8hMiYWhfx9sXDmVChJYbp2JQTDJk1HdFw8xgx5Ey93fxFRoeFYsGwNjp0+J9qlZ5cX0K1jW/G04Odlq6ktvbBs3WaMf28gqlUoj2nf/oyjFLdDy6YY+MbLrNdTYypw4sRZzFnwO5JS09Crawd079ROKFwv9hmCV19sj549X8LeXfvw+58bcSM2DoX8fPH+gDdQsTwpEf9Q0PG5GucTM5BsVuPw/sNYvXy1eL2xMTcL1YoHosvzLVCmTBmaVGhyobhiyS4ZHrx1QmbmVSCkZOZkw0BGJb9OOIoU0F2nruJidBJ07u4IKloYTZs1RKP6tWY3b9JsmDXbfwt2TqcKc2Qdl1AD3GNsMi/khRj+j1EM2pfBXvZY+fSO7/8QOe6eyKZ5ASZrfqTz8UTEnxzCpFbrsGvHNowcOgzFfd3xaqsGqF6mGHzcdGJ7zL6zoViy4wQsGjcyYkwIDwtD6w4tMeXTKdCT7GB+Y55mXmIjk5+MkYKkt+hNzwcHV9wl8n104Crccjp1nFIRJe7idCIcOnlWyMFqVSoilMb5lbAItGpUh6YGGXYcPI5SQYVRskSQkNeXL4dg37HTwjhr3aguigYXgYEUr71HT6Fy2VJCjog+cnXBORrrXd8ei+Wzp6B6tUqScvtvgJ3g/iVJPb+12IwdCfx448qVKxg0YKBY5WIw6iEjY8JdJYcbGQ8KuQoBWjW1jQLRqenitdn8hFspUyKe5EIOz3ks2Og/t5XZIhNL9ufMmYN69epZc7oTxBffE38MJno4Zr5/3O506vALlfteTiceE9avDBH1fovLNxZk1R4+PbapziUZkEGf/Ip3k1E6q02h4lWJNObJKDlx7Bg27jxB8t5M874RjYp7oai7mq7xakgFqSZmaElP4ANp+WwPXg3Dh4+baMwfuRiJ7WGpyLFoIFNr8VbvbqhaKph4ykwygGQLq2PU3Sw/DCR7ElMzEeCh2Vm3WduWUgkfGeycTg1Ho9mX9+F0Kuj+s8ejTPveSDMrEWFUWg1WqRz8Kb5Z5TY7IvmTZRw7nVxINspprO9fvAS52VlQ5OaQIZyADFK1lHoT1ET8sMov0A8Gsx65makoXKQwzGTQ+NasB68qNSlp1l2o7ta8+Cwx/sL5SFnz9n6FxWA0DilZpvJ3IvDhcbvT6cVf8nc6UTH4rMK0jCy4u+jEuLj54ITLSOXjA8bZycqr+/j3Ewkua3BVwJ3q6QCJ8TF4b+SHuBwZDwvNR4M6d0RHmuviIsJpXjsOk7sXQm5EomaFsihOul1x/0AElSwGs0GPGxERCImOwpXEJJwOCUEg6bze1Az1aN48eukCVhw4jmyZBnohF+QoXTQQkyaMR9nyFURfC9a3gvqbt2E1Jh6LlkIeGHmcTpPKomgLEnT5OIXkCvyxYTtWbP0bfJSFDeVLBGNor84IFme05aNfk8zbc+AE1uzYjy9HDSJ9RuKHxwIai6HhUdh8LR0vvfIKMjIybo5dHjs6XmFuyMGx1UuQkJGOSqVLCAehWSFHXGwiUlPSxFZ/NRWZG0tLc7uG5vAAfx+az5UIj4lHotGC+JRshKTqEaeXQ8aLFPQGsg9SoJNJ50YZKD03N1fxRt+atWqiUbMm1I4m5OTqRdeyPfnnij82/vbrr/wWyocxYh8b7NjxnuC4litD0a5Mca9NqPCqNSgfiP3S9Mn75aVbiYkojFeskBElMQ8RDRKx4ZFXFfB1amgB9m5yGK9m4GVtzHDECOJ7ASDXIAlhVtrUrAc9LLiKJguSqciZvrWg960Gi8qV8rAeiiyqKvw0AixAWaEwkIFpNJkS6dpfdP/PZSpU2GGN8qSDJxbF2h7o3r5Bid+Ur/BxEdZ+zgsaOJGR0ejc9238Nnc6KpCwzKAB+cbgkUimz9++/RJFC1mFNfe7eCpM6XBf00DnpzXteg3CxBFD0LhFU7zU8y20btoQg99+SzIoOB4LLsGO9Id5j9PgML7Ojc+8w08aeXIgHoy9HoXVm7bh9W4d4cZOJxs4HvOg4EOuC8enMokJjzQ45kmeFDkdGyh9i0INPU2sFjIQqMetfW5G9I0b+HXBz9i+YycpfWZxgKmeFAleXcWvgfZ11aBk2bJ46fXeKF+xkuARFm6cOmehdXFBTkbmygy9vp+/v3+6lOETB9tE5Bs9ArsDu39TCsVb529wUuO88d448aaRa9cj8NG7A1C1Tg0sWPA7rpLheejkGfyv18vo1KE1Xu7/nlBKypcvg6T4BKzYtB1r5s9Cg1pV0az7m2Rj6lCnehW807sHvvxhEf4+ckKcA7Nm806M/F8fvD2wD44cPoYhH05F4zo1xetJt+09gP49X8Kgvq/hxdcHiwOLK5QpiZcHj0LzBrXh4emJA3RPrt6IbUu+F3uxbypC9wPufOKXK+fOYcff++FaohIOnrqMQweP0mSUTAaFEq93aY/qNauJN9TwigYT8QS/VttMEwrzO78Slh0JJv7MyQEfWphOE9/V69HYfS4MMenZCAgMRGCAP9q1bpjdtEGdNhWq1t1nLcG/AZait5xOL/xObXY3p5NFOEnswca4jMc/8b8gMQoeBShfHuc01iwkO3gmkLO84Lyt8sJWNIldJUXjn5WHndFKZHj7iU+Q8cGpsEHIhzhZZEaRB5/rlZqSgX5v9ELk5VC81bEJ2jaqBn8/L7hqVYJHLCRyF6/fj00nwpFJCk9sdDQyctLx86L5aNS4MbKzskRZGWYyLiwkYzRkuGRnZf8eXKRCL3Hh0YGrdcvp9MLk/J1OAlROntu5vNzmQsZSH9hWJfE1lt/2+oCS7ViKf1PeU5Ycj+OQrM0hvWLB6k1YtGojyhQrisUzJ0nxrH35eEGZ8sMH8SYjF2sYh0pOp7Vr/8TUKZ/RNznSc7OhJH4vQhpqpWKFEJGUSaFGdGlaF2cvXkRcphG57DBIT0VaLhlognXM4uwvflMO8yYv/+/6UjdMmjTJyqt3ogAMjgcFdZrN6RT4u6r9PZxOYtxxC92C0JnEuLybLJFg4/386v9AEGWRWEz688/A5zmdSSZ5TvVgFVYm4/6iOtF/fnMdV23b9t3Yf+yKWMGmlJvRuLQ3Svt5kNGSCU83Ldx0OmhJSVXSDcw9fLZIDhE7o45ei8OeyAzIlRpY5Er07fMS6pQrSc3FfM8OSZaj3KZyEOsgISkdhb1d41zMqhqVmjd/lHzAg/WW06npF3eRBYQCam9HEHzBaXMH/EuIM6sRa1KQTKZ+Idh4VfA7EfMs87qN+A16CuKTb374HSHHj+L1hjXhSfIxNSUBR89HQa3VIcjHG1q5GjmZmfAqooMX6UJ+fgFINulRrPNLcHPxEEapZKyL7HjK4UzFd86TdU0d6SBZ2TkLS5ap9CaFWWM+FEiQ2zmdOi3M3+lEOnlSUgq6D5+MYoUDMO+jd4WOJvQtuvblz8vwx6ZdWPrFByhdIpjkOfPzkwYqK7+VtHRDkng0HznAtasX8f7oCbiRnAkd6R6je72KBmVLII1kOr8hjeeBtCwa7+7u8HJzpfGugbe/L8l4MxLiYpFKcZJI/0vLzoa7uyv0GVnwoc/QyHD8uGUzEnJkMFK/8kq6Qp5u+N+AfujatZs199tB/NaKeOyf2pk2XV9yOrX/+O5OJ5rXh039BnuPnUHTetVJBhAPUL+euXhNyKg1cyaJF4kInrTpAKz78RxP7cQvFvj7+DkMebWTxMesQ9nsOGGnsZyje23zBH/yGBPzBbPyPxzzlMflkAjsiTGhc9euyKIxxmC7nccnPzhITkzAybV/wAUGVCBdXp+SBBnJaT57MyM5Reg1SiX1LMl8U1Y2DJFx8CQ7IzMhCSlE8uDCSCSdLyoxA9HpuYjPMCI2hY/d0sOF0klOSSeZbYGHh7twOlWsVBH1mzQW7cL1Fy+ioeqtX7N6188//NCBbswWhXzCwQx0v+Dek8WlQWtUkpFefyzRB9ZPO2ogfR6RtcUZXUeg0XgpvNE4XHDvivWxNZFTbRjFo3sbfIj0im9je3oDZFR6B3v1zZBQegASifYbnoO+Jlmw2U2RUfkd3Ajqg30UhvpjbubxMKRp8gG0ROrGjq8/EFF5MmuMxLWy7yK83BAkeddFFu+5JgWaV6/w/m1+4iCMShpQYg83DZgcPb/a00Q8pPDV6bS95CrF+itXLs06e/as9E7PJxvMD3I9FV8MblZu8iOqM6tLWj7FnwQDH4LX5+3RSMvIxOoFX6Mov66YrrNxvXfvASxbthqrV69HYkIijXI5jpw8g6iYWOEsiI26IQYgO2z2790vxYtPoIFoEy4W7Pv7kEjjxIlTkoAiYRUTHYPz5y7gwP7DNEg3iX24datXFmclhFy5hjOnzuLo0RNYvvxPXKPfQkNkYUbxLpy/KNLbsX0P2dEkzMQ1W/1YoVRCryOjkrfK0GTJMpPBnv2jRw7j1PETLOjFOT68WuVa+A1EJyQjLjkN0UmpuHDuPD4nY2HJwp+RkpxIbXXLUZlNwk6lUb/kolZ/n5CQwHuyn3zY930+xHzv5+0p3kC0jfqLndMHj59Giwa16TqzjEn00Y/TPsLan2Zh0rCB6P9qFxQt5I+IG9GC+fg1uCMGvIEZMz8Rae46cBi/zZ6CWTMn4+uPRyGBBDs1OhYtXwt/Hx+0bFofTSj9Nk0bYMHS1dATH0pzlxGlSpfA/lUL8P1n4zF8QC90bdcSGdT2aRRHZJan/Hclip9L9x4/fADpsVG4fOIkbkSSfk/X3BQWNK1dDRUrV4Kbp5c4n4MnMVYAeXUT1Zz+s9OJnZsmSUklPVDUl/jMx12H0oU8oaKwdDI8UmiSOnzouO56aPjHFrOZlYF/H4J5WRnIh6gykTQe67zYB0UbvoAiDToIKt60E0ZOnmHX5g7uLQiitOPi4jHus9ko1aKryLtZjwFYt3ErsZ7Uh/8b/xlWbNqG65E30HngKKSkkTIgnhI7SO9uRH2YSwqkiZ1a1C6sE3H+rIgInYH+8Iok3jq2bOkS6sujKBbog3LFA6EjI8LTy0usatO6kuHpokLnFjVQwkOByPDryMjKQCa11ZLFv0vtxTxEJBxOxEv8QMXAWzVh6RgaeqYid83jA7eV3Zi4g+g6zY3Cic/f2fFkO4uHieYCmwNQECuhWVnSuSvCyURhtnh2vy9cvoYqpNh99cE7ou1FHIf5P2LivBVkgKjZD3cnLl26RHqxQZCM4lto7tCo1WhUtRxa160onAVqjSt6v9QJPds2Rt1ShVGrdDA6VC2Lmv5u0HGHkxHLK1h4bmFleP/+/QgPD7fm4BAliMpIXx8zqHsctpONCPymweZ9RyDouVdRpEUPQY17vYtla7fmmXMdEM0VI7/4DgtX/0WCkseagzj3S5TX2auh6PbeRDL2MkTZHMa7F9HIyzZI5y3x20vZsOS5XRqq9En58AOGJDI82OHEMPK5PzR2VRoV9akKaQnpSI9JpXkkHfE3EslATxXlcyNDjR0TsVkGMjaldHlOZUOO33olIPwHTJJxwsEib8DFIDcX5yiPBTw2HbWPjah4V8Oj0OXdjxCfRMYaF9JRvH9CpCeu27kfPUdNta4kv0dZHhGxQ0C8Rp0++WGLIJJN/NsR8Vlts79fhjnzFuP0lVASc7kk5vQo7OeD+pXLoZynN9yJZfxctKhZuSRKFPKDu5ureN665dgFjJk0h/iBjF4yUDnfm7B+Z/6zgc+Ho0IGHDt2jKz2R4E72+M2outJpMcs3bQLR05fkHR54t2E+ER8v2w9Ikhn5vP5qGGEPSBWCfBrhpn4N6fBvK6mcc/E4fxpm69t1/KG832cly0tlhu2a/SVFK5beXAd+LotLpeBg61zPFTWN8/lg7TUNLFaVZ9rgJtWBy+NFhqzEkE+gSgbXBzBhQJQoTh/BsLb20usbhFnsxH/6jw8UCgwEGWCiqJKyeIo4ReAmuUqonRQaZQuVhyBpEfyeWB8CD2fFJJDMuDc+fNCr80HpGQXEEQfclvmR/xQzYJXnm+KWdPGYNanI4hGYuWMcbz1H+dJzoo+IDp9juysPzdj974j0r3U5oV8PFG3SlkSCZQPjd0z5y5h5fptWL5mCy5fCZH6gMiQm4Otu/aL+08yD4m+uVfZ7k4JxJMeHp7iuBNvL29B7KBl8IHi6aSPnIiIh5F1O5mZ+sAAM4WpKHMvTw+4e7qKOV2fnQ0jzW2epYsjoFpV+JQtBS2VT2fKRVFfF1Qp5o3axbxQ1luBIA8tCpFsVxgtSMnMQC7pQCy3somysjORSXYFO7XECmm6xivbtGpxcn3+zPeEgbvmfsFSSpmUDa0Y/HqajB1RLpElF6vW/InxUz6HxZBJHJEJiz4Tw8dNQKeefXDg4D4Rh27A+g0bMGHq58jOSMKCxb8iLOQyjh8/ilETPkZqQgzeHjWWwq7g3LnTWLxkCcw5ZJBQWpwmjKSE2siWP3+3v8Zhtt/8aYtXEGTIgJnqGxWfgJCYeKRnpkFmzCa5xTu4b4e9kL9pZIpfktLIkwqF6Qjv6bSanSFXrvByuScdMhJyEg8JBf/uxMuHedAMHkHKRWIiVs2fSQPZk/rGgEwyoN947wMMHP0xPpj2Nf43ZhJe7PcOYmNisXn33wghpWTBH6tx7cpV6DQa/LZqPd77YDIGjvoYb44Yj+zMLFLYjBg/bTalMRHjvpiDnm+Pxrz5i2lCUOLYqbPi92C658clq3A1NAwDx3yMDFIq/9q5F0279cabw8dj+MfT0P6NwSS0L9IwVuGPlWvxyv9GYtz0rzHkg0/wzjhSXviwSRZoXC+LDHqtH0wylVD6TDSp88ocVij4ELirZFxkZGUiPSNTzGFqq/JsobLyK5Hj0jJhoDRYAK9YvgJLFy6ktmBvN0Xj+Y/+8JJL4ovXtArVFPqdl7WePHDBWUm4G1EUjteoVjUcP3sBVy9cofGThTpVKgpnHV+TEb/s+Pswmr/cHy+8MQRDP5qGG7Hx1J1Kaj8TdCTQA/18AWrbpORUwRelg4sCySno1LENJk4YLtIJuR6JU9Sf7388He98OAUrN22Hh5uLENy2cchPlCbN+gHNu/dH9/7D8N3iFUIxFMztqPx3I8K5U8eRkEhldXGFWakVk4aRqHigLypULC/O5eBzvPj8BvHEgu6z8FMbI2+JoDSYR2jiM5mlszm4LPRXrFzxcdfCVS0TWwz1NNmGhITj4qXLrS+dO/KGyPxJgH175CWqG0+cfADml2PewaIZE7Hoy4mYNX4Yduw/ihk//EoJCOZnYQlx7hsTPwXjME6Dr7OGraNwPpuNO9GWPt/DYXyN7+MxdzNvakf6HDvtG2wj5WbW+PewaOYkdGnVFP3GTMUWMlA4nxFv9kCLhrWF4zE8Klq6l9PkfG1p8RMnLhN/vy1PLo+UJ5uaeq2LVG5xN69YIgWFZQevhiZlRUH8zAr2st+XQ22WicPk+enf9ahYHDt/DSFRCSQ/aH4gTbhQgB96dmoKXz6ElJQSNf07sPcQwq6FCscDcwn/ZzOU+Ya37Gg1Gg+5Ss4HST8+2cH1zaPEPVIieaolY+DrySPx45fj4E/KqngLlaO4j4u0rtS/QoLchHAOUFkjIyLEfGggOSbkj9xCxoUWienJUJr16NakFioE+UJFvJSSkgidIRsVyLD089KganF/VA30IvvJQM0sGRasU0RHR2P79u3ityOQrCPRYm5i/fn4YRs3johkglDkM7Lw8ZDXsYgMlEWfj8ZLbZti2OfzMO/X1TTeJDkpGkxDY/+mTOD7LYiJTxaOK8F7POZ5HPLTb45jG6c8ODiMr9nfL65Z06UxzCtPw6PjaIrnvqRrnB6Pb77P/p57kJ4dDYIHmKzDT/zmlS0KMihI98khPqX+YyOTHVSxaTkkd3LFm4r8i/jDhY0XVy08fD3JIPUgXUAr7DR+Os5bM4Tjmn7zvTze2W5m8PjnvGxbqigH/mDzTS1TynykWI8JDtrmJlE5ue+5vXlsiP7LG4eb7rY+t8ax9a2tTzme6HuKx2FUW364GRkbJ94KKeSzzSnJ9+fHD0zsWODffI3z5rT5Hr7G4YIf6B6ehzgdW1nzEDt9WMeTVp1RTPrkvrEn1hdtD6V1lN+uvcewct0O+Pj5ISE9GyevhQn9KC1HD28PHdx9NXD318K3iCc8vN3EWYB8blBoVAx2XorG1p2HMfXLH6AgpZNlg+AFAus7DCk/W3nErOGrVBalCj0CiPbMIxvtiMeYl4cb2jWujc00/1PBhBNi97HTqFSqGIoXLiTxBclI1gdfe+9j1Os6CK1efx+bdvALZ+Q4evoC3vvka0z8aj5d+x9GTp2LNH5QRDIjPT0dIz+dK8LHTvuWdA/S37kZqAsPUh6dB30o0vvi+9/EilHmjxUbd+KbX1ai88APMPzTb5BL4d/9ugrP9xkp4vYZNRUhYRFSOlwPhweI0yWp2cnOSKPxSWOT2p/tAKoKlDQ2+ZANF50rvHx94BPgDy+a9/kENl6Rxvovr4wUbEPj2tfXF4EBgQjwC4A76Y8apQqFPP1RthDpvNSG3Iv8oNZMKYSFhSM6Nt/3iTs6eOqfgSvI/XUXYl0kjPjy1IHjOHXoJM4cOY25f6xDEtlepYoGUBQTJs9dhBeHTsLYrxfijQ+/QM8x05Cr12Pb/uPo99FXYuxMn/8HXh75KcbOXogRxNvP9R+LvZQevyFuyJS5GPrZt/hwzi/oOmwyvl+y9tZ88Q+J+4rPy9RotMKBl5WdhUyrs0csHKHPqIQUKH0DxBgyER+YDLkwUTx9ShqyYpOQEhWPjMR0qDy9oQ4MEPeoXF0gI7s3IyWT1D85iSQ1PLVKsUItyM8LnryKKj0Fmbl6GChftv+Y/zhftnt4AYeKeINtyLi4OG4nFzc3NxZCTwV49rtfiGGaYwJrtsRs1DH5EUVo06SBOPw2OS5eCPVLFy8jiwzrlzq0wZ6DJFg4EWq0fUdPoEHt6vCnDpk7dRxq1qgqhBAfiseNy2c+GEkBeK5pA8yaNEbMJ1wSbvC0lBSkJCUjh5+AMoNR3hmkdPBqFH4CnJ4qCR3eqsLxTGzMMvKW9x8SM154cqZQEtjRwEoDM6pVrgthz2QP6To/jSa+tsbj3wyeBJi5tFpNBaVa+WvYtWuPektEwcFB+9gT1zCHjO4h4z7FsnVb4OftTXM2jRNhGFC9iTe6tm2Bg3/+gmtHt2DjL98ggoy9ixevYMK7A9CwVjUyDqegUeN6wonDq532rlmMXcvm49zlawi7Ho59B49g3dbdWDLnM5zYshxziF9+XroKUWSQaUhpSEvPxLK507Dm92/Ffnl+5SR70PmsBV9vL/z541e49vd6cXYUr6pKIaE9bd4CfPTuWyK9Nb/MwRkqzwbKw6ac6DUeMMrVMFLf8dkaVFv6TpMQ4cjBA7h45jSys3JQobA/OtethI41y6NrnYpoWrYoirjyW6sUSErLgCspQ/ya3N07d+PYgX3ijA6xpYaGCSsp7O1WqVUDs5LTOorEn2QIoU1tYBXeDomFNI3hJrWrIT4hCQtXrEWtSuXh6eZCzSoJ1fArIfh45nfo170jFn71CVbMm4YyJYKl1WbUJkJZY2WEJmQ3F61YWRgdEwf6gasXLmPatDniUO4iZKz1fbkT8dVWhJzYgYs7VlFa00U/s6zht2X9vHgFjp46h09GDsYq4oNP3h9IOicpnY7Kfjci5JDsuXzxPPUtjX2FCkaVK/uSxAOzoEA/sX1POJyI73js8xlOLJt48uXvNpEh/ZbkjOAD4lZx0DzxLe8RN5EhyoomVR+nzl5ATEzsIEtsrOP39T5uUP/cjZinvT3c0aV1E7R9sQ3avtAS3V7rglc7tMJFUrDF6hV++kX1emfsVPQdOg6btu6hNqCGoHbLJEPiy7kL0HvIB/jos68RF0vzDE8ORHzPh1NmiWvDxn1mfSJG1zhvGqH85Ck04gYmvN0XnXt0Qts2zTB88BtYOvNjccA/533w5FlcpzgsG1hOhUZE4tMZ34mVZWLWpL7dtns/fluxXiipR0+cwZhJM0SeIyd+gVBS+tj6M/AqJ7EtjLKnTpQMDlYQmaRJldP/e/ffuEDlLhsYiMbVylCfG5BBxujW/cewcOkaXLoagaTEDOw/eg6nrlxHWVLG+VX6coscCfEJOHfuLPh17OycFDamyEsiYcxY0Ck8/IzdPuJHDNHPbFTc3u+PlKie4u1TrA+wXHAU53GSi5foY+4De/ArzuNJN2JQv4gVjnWLeKFzzcpwV7ohM42U1swkmHIySJjopbfZqBU4Gx6Jv05dRWKGAY1o/qhX3BdK0o1syfPH8ePHhby4C1pYPx8/BD/kTyz7XF00aFmvOto+1wBtm9XF8EGv4fNh/fD9ig1ISUwi406B6+FRGENGZO9hk7Bi/XaqP7U1O29pSuZhTtYcTpy5gDdHTsXsn//Ahm178ZtYASUXhuj3ZDz2GzEFfYZ/guXrt0lzCN2bnJyMj774HoNGf4rzJIO0wplAZaNr5y9dw3sfz0Sf9ydj3ZbdwghiWeKoHvbEegEXyabj8SeXkX/JaaBmZGYgMydXzP3MC/wZm2FESBIZJBTJ1Z0MUn8yRAp5wNvHE2oqE8v76OQ07LlCBo1BSo+kCoWzbKG0RSMQ8QoodkjRNZG/NWMSGyoygL1FgR4LqFAO2uYmUb/zSjDWhRxeJ3kbFhGFsZ/NQ+/3J2Hpmi1i1Q/355I1m7Fm8y589eMSDBo7DTeiY3Hw2Bnqp0+wcNk6wRvsoOMHVb9v2IHe703C4pWbpD4ny59XoHy3+BY/MD9x32aRDJn5wxLq6z0YMPpzfEB5R92IEbzAtsf6rXvx9kdfivJM/3aR5OAQgvfO8rO8Zz5gOSD6yERy2fpbmg9sstoMJSkJsWTIzvl+qYij1Urn+UXyqmvSb8ISUpEj55UXXijk5wMvN0/kkA4dS/ZNDPHv+bg0+BYtCS93d/xKhvfX3y8hnpEeRrCNQplIRG1ig3A+WSy+WcpQjTWoYMFj5R7EMqtNgxq4EBKBZN7hQHPw7iOnKYzf8US8Qbx7PSwSY2b+jBJFCqF3t+dRnHTqtz6eLVaR80Pbr39bg7NXw/Bq+2ZYsmkX5i5ZJ+o56qufKK0zeO2F5tj09zGM+3ohLDRXHj15AW9PnYeG1crjrZfbY/uhk/jk21/FPeHR8Zjyw1JUK1sCL7RsiFXb/saPK/7C841qok+XNjh39TqGf/GDcCIIOZDfKidrO/MB06TZkR2ihK9GLTkR9FZeoLEpI31fTv1EKSFXbyC1kWwTnTtkGlfBu7lWPY+dnzId5UV8wkOa33ZbiHiBzw5itUQ6H1xGsiwFIVev0fc7QbwWZP36cOC6OejL28kinL0//7kVTXq9j/qvD0e1rv/Dmp0H8e24wShcNIB0lyv4Zc02zP1gEEK2/oIt307G6cuhZMvtJTtNDRdqLz58vWyxIvjzqw9xZcsCnFkxF8Gk1+85flbMp0s378ZXI/rj3JrvsGzaaJSjuGKltJA9jsp1b1LQeE5JSUFaRgbSszKsO5PYzmPtDeLheEZ2DvYcPY3k1EzS2xXCMZSRkiS9hZD4OIrkUQLJmOiUVIQRb147fRZXzl9CBqWTla1HWmIqTBl6KEkcuVC6yuwMsYU2heQPO7p4XPAnO57Em865PYlX2HZlfY+rRzyYmpGRcZe9y08WrObNfYP1I2I1O+HliKhzalapQLq4EqGkKLGBvmPfIbjodBjUqzuOnz4HEwnRDOqIM2Qctm5SX/x+7e1RYnuBmg16BqdF0JBSv3nrLrz5/njx+8qVa+g24H2UbfICguq2QrNufXD06Ekeceg/8iOM/OQL1Hr+ZVRu2Rk7du8ThxYXrdMK7074TDg+BPKW+QGJmS8sMRNJmdIrasWkzoNQpG39tOKWwnHruw2Ofuup/ejTXaFSzA8Nvfam9dKTC66vgzayJzbeImjS5hUmp7atEKsHJs2YS7xBhj0NLJ8AX1QuVwpzFizBGwOG441h40EjSSgi7BjgCZkPVhOGBaXX9fnnxNuZeALiQ5+5zc5euopL10LR9OX+CKzWHN0Hj8Lpi1dxPeoGCXcTKpUtiRJ8cB0peUJRtfKxwaBH8/q1UKpkMNQk0KuWL00yXY4Imswuh17HwLGTEVi9Bep16CnOGzp76QrdR8JHoYNR5SnSsikNXEbmjVgyKg7t2iGM4bL+Hni9TSO0aFgH7Vo0xEttmqBri/qoV6oIdDTNJKamkmAxk6LgSsmasHPzFkSGhYgHolLzyeg6OyPkGhqxU0lJeLxPKR8YVGgxfeZPLLDZSeQZ6I9i1IdzflmGlg1rC2WQn3CwQ4qX5bJQvxwajrXb9qDf6Ek4ce6SeHMDK9Icjw1qdlyWoEmG+60vxZnx1Xd4/f0JYmuUnCbpVzu2wQ+/r8YI6scZc35Et0EjMPqz2WIbkvTUgviKvseR4nby7EV8t2g5hn78pXiTBD+BvZ/63CRK50ZUONIzUoTzyKDQwqzSiacxGlKSfby9pEMIWamgSYr50syHvlL/8luruD68Yo+33fChswYDrwDgVymz4kqKI5WFX7fPBhGf6ZHLb/Wg4vFTt6iIqOqhCZG1qCD/MqRxdTdi+yeBFKPPv1+MGdPn4evZP+HTyTMxY8FStGlUG+Czt3YfQOu+w8TEzRNv79GT8eWPpBRSww6bMhvrd+yDC42Z/cfP4K1x00Q/Xrh8Fa++PxEhZKSodRocOHEWPYd/jOQkMlg5UxqbvMKwad1qmDB7PqZN+RprVm1AGikIrds0Q53aVQU/rSbD8gwpB/w0ksc2n7Owassu7OQHJiSTWAma+fNS4Qw+c/YSeo2YhIiYWJHnjv3H8MaoyeIBiEUj6fGs2HM6ZlYyuQ24J9koITCPbdywAQYaDyWDC8FdK4enVoMEqndmajp8+GmbXImrIeH4Zfk67Dp4TBiWXhRuoDRYfp0/e57aVcqHiWUQv8GKeYmVWLpYPkcuKyYyfCy4vb8dEpVR9AmvNODBwt9ZkeI5IW9cBl22sOad99oTSOxqsKj5fSV3zvGJCZJCKs0ZkrHt5anG2bDL2HrmMi7FpPCuYLHqR4ZcGutmcQBp/Srl0OO5OujUuBZqlfRHk+KB8NBoxUoa3qLJxsnFixcRE0PGcT6gOaQs5eln/fl4Ydc+jok/SK6zjsZbLZlI1ndsVpemPRkZ40kIJ8Pz9Q+/xI24BLi66jBtwXLMWrxaJM+tzI7+0Esh6DFqGsmXVBw6fQEDP/laGLD8MOO9ad9j0brtkBPP8RuJ+n00E2t3HkCuwYg3J87EZhq7/Irq2WTAZtOnhnTRfYdPiafqoaQP8Bz/1sdfY+r3v7PzJk/57yQDfYiC8YcdH4itM1RhXuHOclw4BEQY9TjJ+4j4TESlZAiZxqtbdVoXMcOkkHEdHptCPEKfqWSs0D2cLt/Pxqt40EHpymwOJ5GllC5fYahU4q7Hp0NwG7C+5aB9bpLU+XcS1ecM6XDN+47GiQtXRbuNnvkThlE/Uo2x99hZDJkyD2cuh+DkxWvoNXY6Zv66GllkoI2dtRDHTpwTD/SO070L/twi7v9w9kLMX/mXaK93P/8Ov67fTkY+8UOOHn0/+grriR/Y4TNv2Xq8PXUuyVIj1u46KHiHV5L9un6HyJ/7jrfefPP7OnxAafI9DutAZKQP23fxT3zlTyaeC7h3eYtpFr6auxSRN+LBx1GwjuDm5gkP30LE83E09chx+cYNHKP5fu+ZS9h54jhOXAshvsgRq/blLp4IDA4W5eT7f/xpGZZRvXklEd8rrZjmsojsBEQZIPMtpHtEqyWkyt6VuLxlggKF3s39yCt/E1PSULN8KUn3If2oaKAf9i6Yhk8Gv4bn61VDjXIlxQND3gLLelPtimXw/bi3Mfzt19GnU0uERcUiKS5enAn044R38P7/emLBx++isK8XzCRjVm7bJ+53IznCY7BqmeJYuXUfMhKTudBoUacKJg9/E63qVUe3lg1wcPEXGPTS82hQrTwqka2QSvLZSDqo8BbT/OwIthHPZ3lyPXnkuZA9qzdQf5lyiS9obiad0cxzH9Wd68EHUifG3oA+PQUmdkLQfGEkfs6l7zI+J1NG/MJzPEkEvl/nSmYBpcthCvrUUxrcnufPkMzj9iXYPhkkLwrO4czJWvvQMZGOSjr2+706I3LXrzi9Yg61ZzW0rl8d7Vo2Em0XQnKV7bgXmtcTMr9CxVLCuXf8wjWpPSgdNbVZ89qVsPnAcQwe9xXaDZ6A01fCoKa508/PB706tED3kZ+jYseBWEH9GsArnRl3GZP3IhfiDXZmso0gxg11EevfVCLRsRzOzqBte4/iUmiEYAN2TPG8kZSWikSyX12oHDovd8TTfBV2NRQXz13ANZqf4uJIH6X0hb7GjmmqZ05mGlLTkpGcmSlWv/LKVZ6zhOOJ5oGs7Gz6biRe5bdaZ4p5ih9c5OZk8Vm/1sMwn3zY5qH7BrWDNI5YYc6PaGDwU5lgYqTjrAyTEn/w+Cl0bNUEdatXRDR1QAQJzkgiNiAb1qpCQkV6QxMr0JSIRCI9zowNr1ykU2ewOrf974MoWzwIu1f8hON/LYUnGR6zeBsVxU9JTcP+Yyfw67zP0bZpA7w+dCxaN66LP+Z+jlUbt+L8hYs0kVEV7Mv7gMTGQmh8OhIypBPkpUlDWiYvZnn+QsxAV4RCcBMkVCxW4cKwv8bf7YmNBlIktUqlcm54eGhXa7QnFFRXHtx3IV7JERQYgGljhqJchbKYNWE4fvpjDTZs2Aq46HCGlMNe747DNZpMWzaqi6kjBlP8QlZHE6VBWfDTDmZA/i4meDbYiRj8pIwFbpO6NXHwz4U4unYRDq1agAtbl6N6lQrEP9RXNIBFfFu5uItsnwze3kTC2qY8sKMsuHAhbFowm9JbLNK7SOn9r2dXWHLJmNN6EzeysKd0rSQ5ngzYtWk9Tp05C50C6N66EcpVrYLAUmXgExQEn8KBKFK0CGpWKIVyAZ4w0ITCBjhDR4IoPi4GG1Yuw9WLF0RatgKyMq7VaqtmZ2aOEgFPKriPbG2cD9WsVBZlgovQdxOeb1ofr77QWiylZuHbqGYV+HuT/ChWBDM/fJfG8yks/XMj2jdrgI/e7kuClgWXBY1qVIa3m6uQL2wcfEM8Vb1CGbGSrlGNKpg2cjBkJDdaNa6D37/6WKyIW7Z6k8j389FDwFvqahNv+Hl6oN/LndCtTTMsWbMJR06exYwPhuLFlk3EEylH5XdM1P/E5+HXrxHvyEmRdUGWxYUmK6VQAjRkFLq7uooJJD2NX3cagegbUWRg0uRBIkFMaOwkoDz5bRkhETdw6vwFnL90hWRlDBISk4R8Y0eVq0YjFLRckpdm4vvsbD2uX49S5eQY+A0P/y6YXe3kpSPi/sugCX0D78PfuAMffvktps9fgrkT3kPvbu2I2bPxwx9r8Vb3F7D6x+n49dup+P7jEfh97RakJSbi9KWrKFsiCANe6Yhfp3+IeXSfnNqlKBnnW+Z/gaWzPsaXowdj4MsdkcKHcIrxxXxJ+RN98t6b+OTdfth/8gxm/LQEz73xLgaPnCTS5nhsTEgGHK8SMqMQKao9X2iF3yh/fkLO5w/wVp4Xn2uIYoX9sGPhV8RjE/HFqP+hb7f2SCSDN4WUYYNSJZbVS8YFywg2EElmUFFYzvMWq7iYWBw7ckwY1l7uWsrSAl8vVzSuWQEta1ZC7XLF4eOiRmxsrHgdcuVSwXBXmVCuZCClw6/QB8LDI24qRzx3GClP4khpGiK+VJHWpjCDtLzHBJsMoHLkSzRmY2PiMXXOAlR/sT9KtnwN7d4chQ3b9ljTsMaj8Z6QlIzOQ8aTAXFGckzZp/PEEZsDChr31odnecBPvbNJqWQ3ADvPdWSveGk1cNNqUZ54ukrZ4ihRNABkMwoDxMXNHf7+XqhWPAB1SheHr6cOrm5exOteKOymFnMkaQ0kDxRIIhkRFhZmzckhPIkPSfA+bhA/OGyrvMRR7X4TD/GTcjYO+SHDko07SVbK0Kdza/R6oQVea9dMPCXPJP5gmcvG1+8bdqJO5dJY+91k/D59DJrVrCzGHo/7iQNfxc4fpuCHcUMwgb6XL14UYTdicebcZbF6Yc1X47Bg1nj8r/vz4nwk5mN2UPTq0Axr507CopnjsWDSu1j21x4kkmHMvHlbefMQvzCEx6BNr5OT7slPqOXsWJXJybBOpXmdXyIh6Q4iDtWD77kalYJTYbG4GBqJi7yFOiQS1yIT6H4l0k0yGOgeri/fw2o536ekMWVT0akA9E9KUyoEh8nI1lGRriS3WmWPA5R3nnZxSCJqnrjU17+s3YamtSph47xPsJD6Zzn16baDJxB1PUrI6PpVymIBhc0e/RYuUDtNGdwTy+d+TPN8IE6ev0rJmFC8cAB+nTocC+d8hI8G9BCOx1yaYz8e0hM7fpiK7z4cgo8G9hArJK6G84ulLfAgvXTykF74+esJmDlSSpsflLchg/jwr1/ip0+GYfLQN/B841q4RnO1tJPizrpyv/JKZ9YrbfMA/RLh0kMCnhckJ9HmLdtw+VIY3N3dhS3ERrdG64JGz3dFUibpDXGxMOlzkJadgeTcTLJBkpGWnobMlGTSD5JR/8XuSExKIZmgJz5RwNXdAzO+XoR5P69CFhmpOhetxA83wXMR8Y5M5qZUkmX/KMDzwD2I24QfpNUsXxKHz17GvpMXUIrsx0CyI7ltWL/n8T9ixk+o//oIvDVhFn7ftFs4oxRUB47j7+1OfUbzZ2YWvFxdiM8VZKizbiVHkL83qKFQq1p5jHz7deFkvB4dizhqq9827MKCVZtx4NRF0kGDxUMa7it/L3dediRWzIRExKDN4AloPWg8Rkz7AUfOXRFjjcsl6nBbm94O5j9eUcf6GtsK6dSvOg8XGGlCzpGT3UjTGc3iAPWriXU/XhkTEYXQy+cQfvUC6ZNhyEhPFWeZ6FPJRk7LIJ3XKN5Wl8lOKJ4OWa8iHVNyPkkvpYkMC0W8dYvd7X3O6/UKCMzjXP+7Eu9qVcGTxlO5ksE0lvpjAcnsJSRXeS5nu04cqcG2Hiv3dE829ZuWdDAuNR8/kZ6WiT7jZ2L97sOoWDIIk//3GhpVryB4Qkl88924wTi6+AsMJrm99/g58WCCd1AI3FGe+yN3rUqcFcXOH9arpLEqyXTW56VVpOxoMiCC9Bg+MoJ1MH4brZzK5FuoEPyLFEEhsmML+/vDW+cCd7UGQUUCUbJ0CfjRp0WtRGp2NrKp7rmUdg7p/ylU9wx+GEG/mXdEvpQfP7Dkl6XwvCSRATmkQ2dmZHBF/7tOp5ughrgrUW80rl1NOJsSo27gyrUwtGpUF14+XihHA5sPhz50/DTKlyou3g7FT/rFdhOb0M7zyXMm86OFmOx/fV/F+/17iuWuKzZuF+e8iHhkdLDw6v9KF9Rt2gDPN2tIeRXHG690RvsWjeDm4kLGABkfNkHxT4jujU7ORExaNjGB5HWUJhG+xGW99Z2/8ScbFvyWKn6iyedu8AHI/JvD7ZFHMFB1TBxfS1PCzJiYmFLW4CcT3Fd3IRaKrDiKVWzZWWjStD5GD3wDA8d9SoI1BBGRUcjIzMbIAb3QsmEdbNj5N65dj7zJD7y8lN90xm/qkLKzT5tXhBjQrF5NXAkNx6Gjp+Dq4Y4bcfGYMf9XsYebGZ3j2e6hHzd/C2XAQXqlSUB6e7jhj/Vb4UqTGceZMf83hFI5oHOHSakTYTSP0D2SUOKJPvTKJWxYt048mW1RowLKVSgHFQkwsDCiuCqNRqy2CAjwQ+s6lVGUJiA+LDGeFGcXEszs0Y65ESW25sUn8DkHNKFYIQ4cNZoGZGenPLn8YG1Hh0RClD/HDX0TPbu248f5eKlDS3w/fTwpXSqxJ33WpJFo3qAWZLm5eOXFttiz6iccWPsLPnj3TXwy+m0M6NkVfCD9lxOGo2LZEtQePGEZ4EsKypwpY3Bo/SJ8NWmEeMuHmMhItrRp0RB//TZXXJv+0ftiVRkrE1NGD8FzjWqLt0VMGz8MB9ctwvrFs9Gnx4v4+auPUYEmB7AjPG89HBEJqaT4OIRcuUp8S0aBnPpSrhGTIi+9FdsHWIZRGyTExJJSEEZGd4xwJvJ2Sn6qyZMLnzXFbyvhbaQanZbkoxcZma5wJ54WhmVyqnCwang5Nssfuoc1l4uXriI5LbVjXFxYYWtP/Htw1D52xCuX+G01W376Aoc2LMSOX2aiOCmZvKKIVwtx3ySQQti0dhXpHppc65PCaKS6JqakYOYHb+PwqfNo2XMoWvcbgR+WrRWTMG+bXbBqE57vOxwvvDkSU79fLMYPO5BFOiRP+HB+XsX4QusmWDN/OrYvmIFvP34f56+G4auflgpniARJ9rCsYMP+pdaNxWqHaxevYcfBY6harqR4XbWaeHbe739Snu/jhf4j8dWCPyTZQsYhO50kg5KJk7LJGvpN4bydJvRaKGJvRKNoAG+Z8BJKlk6lQely5dCgagWUJuVEo+ZzXFQIJuW5S8NaGNypHcmOatCJrRMypKdmQ59L7arnFU6SISMgphTOh1c9yJqLsMcBrizXMz8i/uXt0x2GjMeWfUcxql93fDF6EBrVrISBH88SDkdWSEVcpVz0NT9xblq/uuANKZz6ieNQG5DFIuXL/Uw8IK7Z8uJ+FHEonOTGzbLxdw6zEcfhfrPd9xDEzU/fHCImOprGPG/JlxRXHgt8pkPLqiXRsU4ZtK1VRjgylVQ+PidQp+Vjw2l+oX5lHUFF7aEgvvJ0cYOfm44yYh2E5h7qYz4n7egxPr4gX2goP3fr98eLPG10B3HbM+x5h77zAby8Ktad5MLl6zdw9kqYMEBefn8qZv26RrC4tCpM0pnik1JRp2IZKT3iB14hxunIiFdCiee6DP8UbQeOw6tjp+NyeBS0pJPFJiTT+PNDgLeHMFr5ft7qx+M+LjEFTapXFPKdr9WtWFqMq+h41vXtyuqAxPCjPyzbWQkxm/XISU9GalQYThw6hL0HTiItg186JBkyPG4DiwYjILiIkP3x6TmISc1CEp/fZzST8eIDfrx5LiKREiMjlg0fIsFL9I+338nZ2Ul58UphOcUR2+woB/om9A8+14F0SpoYHxO4P3mOytM2txMXjJA3nPrzRlwSycHyUJB+wPpCdZp/YkTfAAD/9ElEQVTz3Ukfi4gmvZ/SrlFeUoX4QQw7lwr7epMJphf6JvODieb/0kGBCCzkB5pY0ZiMVW6vVDJkwyJjiB+mCn54bewXuBJxg4xdXoFshgulx6tpQHOxv5cH2Q86alsaicQT7385H20HjMOLb3+MNTsPiYcU4ixGB8ThCpb7onqsJ9rPB1xyPjhcheOnryI3Ixz1q5NMMMmoSXilk1yc+6bx8kPVJq1gYudDRhq0JgO86R4/V1e4kG6dRWHe1RpC5ROAq6R/cDm1Lu6UDsuNLGzeuBRDRk7Dxq1/CztLnP9nYa4QHEolkKcbjYZbimZBQrQDJZ0vWRuC4rVrUEOsTFq3+xDa1K8qXadrfJzA+u37sf/UBfw08R1s+GYCPh7witiazvoU3ysZ58TW9JsfFPE860Z6N4dfDCWdnXjmyuVQDJ84WxyBULpoITSvVRkHlswkvfB7/L3gM3w7diB8vUm3pzZneSvyp3H0yQ9LUYb0kyXTRmHdnI/QqVkdusRls8aROtIhWGfnoz3EsgSqx4mQ6zgRFg4z8bOeQg2GXKHrGnhVDZfZ1wfFy5aFr18AXN09UbJ8efgXDRKv42cHh55kgdmYI5xORqthzPMC6wHsHOEV83riedIFcenyZSraHWWTOr0gwPVnh9ddiOcm0VZUXhLmqFqxFEa+3hlj5yxGYlQMqpcvgViSseO/+VW8UGDRso34c9chtCTbiNNnOZaekYETF0MwqFtbdGvbGBfDIogXLgqHVTTZjv0/nk1yNAuvdWyBMX26IIW+i7O7eBZ2UKZ7ErUhb2k3ZqfR3JNDbcvymVeQmcQDPX6wx32uIp2BdfujZ64gLiGFGpbGnZsLvAN8WOziypnLOL33OC4fPovIC2GIvxaDpNBopMYnCweSntJJz8lBMun67HxKydYjgfrXyI5DbjfKV/A15cW/+ZD4LGJx8YIKGjf8ADstLc3qXXs6wPPQPwM3+t2IOocPCY4gplq7ZZd4FWSpILKFaHDUqVwRh06cxZ5Dx8VqJBkpUEJw8OAQAoju53HC6diHEdio/+W3lajdsRemf7cQ0TdiUISUBQGKz8LW38eLmDtHGBp8uDAbnmIbCuGmZ/qfEN2blpkrVjndZEBKWwgovi7UzNtJS4oSv+589dp1GD32A4wZMwZjx47F8uXLxb5xfkuFPWyOJ64HEzs/tFpNcaMx90uLJdTxq3CeBHD/sdddfN5J3O68F1VqSwqjur/d52XUq1YJ702cjrpkXNUjxa5O5z6o3u5VxCcmoUKpYmIbnpwMilqVK2DIhOnYum2PUDj49cEiHWpjnnh4sqlUqSw+G/E/fPrtQpRv1hlvjvoENSuWhbcvH2UirV4QfMTl4d/c9vSbn5axgiLSI+LvxDrQeLhi1vj3SaCcR/mWL6Hxy2+JFTVVKpRBrsJNsKYgTp2/EFgBvHLxojgzxttVJwzTlNQMpKSQEDRQonI1KX4qqDQuUGhdEBhYGA3LlYCWyhCTnI7M7Cz4eLgjNPQ6zp8+ifiYGDFpkUIgeIz5TePi4msxyF8TGT6J4LYQ4+UuxPtH2JnD44Q/aTIS7c/XSMgLR5ItHrWJIBpHIp7NCcTxWMmwpcnf+bqIS583r1G6t6Vjd82WF+dtu5cnKw7n38zTtvTvRlxfGq/h10ORlJiA5KQ0JGcYIFO5Up+zgietnAskWcWr2RSUn7+3tzgYUufqAjUpjzoiBr+e1UD6n6eHJ7z5LTUkOzVq6cwvPtjQzc1NLO2XFEeelEwkF1WkhMfxapiillxjQ5HQvwYeFHnaxwGx0yWbFC2QQlGvbjX07/o8+o2bjuuklLHTwIVkJ6/2Eo4FjRqRfF4Xpe2m1Qh5cWrtTzi24lsMefVFLFi9WWyzW7p+O/7cthdDSKn5dcY4zBwzWDiieHWY6GPqA34pQat+I3DxwlVKjhQHd1fUa1IX7ZrUIeU0XMxdnI/gYy4rgc9uKF6sCCqXLoFfVv+FbQeOoUf7FqJs3y1Zi20Hj+Hd3t2x5KuP8Nmw/sIpmkv9ZYDkSGQFQRgapGQyiRVJlDavegi7dg0Z6dlo16w+gosEICk9C2lJGQi/dBUh10Jw5dIVXI6IRlxaBiKuR8DXzRVUI2n7npIVTlbMyAAVbcoPQoziUHqzgZUSSUEyET/JLKbKoaEnHs+5TqKPqR0dEY95KvOPf6wTBuJfP3yK1196Ht07NMeEYf3w9ZhBCIm8AQsp43w+T9T1SBw+e0kckruZD3qn9gPJfz5/Zee+I5j3y0px5kpySjKOnjxH88lX4pwXYWET62TTXPPdopV496MvxTkvRk6Xri2g/N/9aAbenTADo6fOEXH4bX9sZDgs9wMQ/aVaOtbtE5OShBwXK1roXzbxW1q2ASqZtLpOptTBJCO+oT5UyPkBlU44plNTUpBDyinLLmk7nRw+LiQXrNstWP4wrly+KljXBnujg767kNx4fGd72cBF4DLeg7gGLB9pouVzFchIU+DXDTvh7e6CIoF+8PVwQ4+2TRC1/RdE7/4d4ZvmY+/8qSjk7yUUcFZo3Uhu8NYaW3vwAdVsaKfGJeC96T+KNwR+NbI/1n/1IWpVKAU+rNWL5uqElFTh8GcHJstSdnTxikxOLyQyRkqPynQjLpGKaqGykLwWcsVxXZhUcvq0GKGPj0TyqWMI/2sLzq1YhV3L/8TGzXtxIzaZkuVySs4IzjObjJFy1Wuics2a8PYPRJnKlaDUuMLT15cMHgtOhsUgg/ft8ZinEppE9xInUVnOnTqJhHjehkVpEo+wISo5mugP3ctZGYy5MMtMj9dQcdA2txHJCy4bP/wR/W4j6jcP6hs+iFjIb60KcYnJYgWLv5cbhUnn/fD9bNiyjiRWx5Pc4/lFMsUhjNqc9AzhXOatMLwKhlcYvzf9BzSuWh4zR/XHupnED7ydi++nvFhas97F5WOZymnxOrIPvl4kdPrxg17Bn7M+RP8XW1GePO4d1ItIcjpx2bgjRGfQdyofxacuEn21Ys1OTPnyZyxccQbR4TfQo42K+F1LOqOSqijH8l+XICLNjGLPdUWAtyeKuGkQ4OkKV2oujxJlUfKV9xBv9sKCn34TzgYl6ZZ6Pencimx0aKAj41iLc5evizw++2oh4slA5rOepDIxLMmqbDlV9hFAzAX5ELUFP5Bmvs8hHa16pVKIob46fPYKGtA45e1L2XSNbSw+75NXJv305zaxdbL/lHm4Hh2PDJLvrAOxQ0ZK0yIeQPHLW7z8vPFik9ro/8lckvWz0OODL4l3csSW1VfbNsb2I6fRbchEvDt+JtoOnoBRs38R8zLzkFh9I/rLQjq5K46SvjBn6QYMmDQHM39bi8SUdNLTWIelOKxP5gPmS34hiViVTOVUe/kikcZ4WmY22M0n3lBG+lw6lSuT2oDjmKjssiw9lLlm6MkuSI1PQEzsDSRlpsAoY6eSEQae60nD4LqyjJfRXClW4BC/sM2gpyKFhV2Xzhu7HaTkFhSo7vb9mZeIz3mhAY83/i7CqG4DurZCEX9vfP7zCgQV9sOckW9i2+HTqNb9XUz6cRnGv9kNTepXFX3AdfL39sA7Lz+PAVO+RbmOg7B089/CeXyd5DTviihTNBCvUN/ytQ/n/oZpb/dEMM0XNIDvLNP9EPObi45aKhXpLDeomkK2UFmY15gf2TZnvwXrcGevReDIhRAY+F6WR/RfS7JKriC5nmuAi0wJV4UGaupvPel2109dQcjFa8T3/MIId9IXZEjTmxBNOl5yZo7k1BIyW2pllo0sl4zEHybBc9KW6vDr103Uv/m/PeQJBM/R/wDcGPcggxFlixcVb2L4Yckq1CYjQc2dSOF1q1XEoZNnxVul+CBh6j3pHpE03y99vT1M+m4mwTJ38XJ8OKQfNi/9AePfHSAGIAtwKQ5NFdYOE0o+hwtmv5mo9P0fEDPapRvJyKAJj4XSLaeTtJyRmcCm4LEiodFocPbsWbw99G18NGGCeFPfunXr8OeaNZgwYSLeHz4c8XHxwqC0OZsY/N3e+cTMrVGpu0ZHq/qJwCcRedrqNqJ2KkTGxco5U1EyKFDqbwrTkdHMh/fO+3ikEByLpo9H6I4VuLR1KVZ98yn2LpmHLq2aCCE184OhCNm+HK0a1sL0MUPw2gutwU4I3pKw8uupqFGhDFkXOejZtT2OrJwv4h7/82cM6NUVcorXsn5N/Pz5h8JpxE6LCiWDRHl4CXWfLu0wffRgUSbmzy9Gv43+3TuKp2r1albB1oWzRHoXNy/BV+PfhYu7N0wKrcRjour8VwJ/j4+LFcZL9TLBJGzViE/JwcVLYTh/6ox4i4Wc+pvfgsBL+i+Hx6BMyeIoQwKYZVUoP73jqYSUGD58/+TRI8Lg4GXEEj+TEONyymS9LMnJj994uC9wv/OYe4aI60xyICM1FT78alUa+3qooSBjQamQ3myoI0OKD8DOIOORDzjPSE5BVnq6UBA0rq5w9/Yie9Uk+ptXLLDSzONfOLU5nO7JysnmMzmEA5f5RbyxiOQbr2ThNyFFRcTIszIya0j98C+Cx8RdiGU0KxQ35TaN0UGvdRJPqifOWUhDy4IezzfHR18vwKcz5+Pb+Uvw2sipaFG3OtzJ8Ow5/BMMnTQL+05fEIY6O5a83V1F+6STMpecnIb1O/Zj6NRvEBmbIOYIAfosXyoYTWhctx80Fl/MXYT5v/+JiZO/xje/rUHfzm0okrTSkdtdKic/daIxR/n0JgNjDsXnrQoNq1UQ6bEBwqs0eRXtqs178P60bxGTkIQcwRbWOYGI+4mDuM+kp2WkvBCdv3AZxYsXhlwlp3IaSDYYEEJG1uFjJ+Hh44vCwcVx9WoYNu3Yjf2nz+LC9SiERCfiWlSC4Al+EAOzAeEhV4SSztnxa9RJPxK6MDu92Hii+njr5YrHc5aLtc4OicZKNilXWw6cwNDXXhBbPnglm9jKQPV5qX1zfDa0j1gdcvrcFTTtOwo7D58Shie/yWbiN4uE02n9nkPoP3E2dtG1NTsPoPeHX2Laz8tx4dp1cUDsKTIS+IyFwVPmYtW2fYinPH9auRkjv5wv+pTPDImg+ZcdDDN+WYkt+4+Jcxtu6gv/mKifRULSHJ4XfDipAM/xMnY2yJGYSjLepCDjlLJnAywrBzExcbh6LRRRN2KRkpxKsoEuEl/yQfh8zhunzitzVGy5MmdRWvya/cjIKCQl8TZRCbZ5gyFn7wvZqeLHYwdzf/7ERj1vhV28cSeNyXWY/8dGjPzsO0xf9CdGvdEZGhcNurSoi5XbD2As9eFPq/6ivp1HhshcoYfxHMm62ItNa+PPnQfx6ZxF+PSbX/H9qi3ixRTskOVzWNipc4rG0/tf/Yw9x8+Lt4LVqlKa5IcbpTUP839ZhU8XrBDGLpfp5dYNMZWMo09mL8T3i1fjlbFfokGVsqTTeEoDzEFdbKSxGJF15ChiVqxB/JbdSDlzCZn8lj0yKE38KFw4iykZlg2CgPiENMQmpMKvcKB4Yh8Wnw6LTxBcA4IRGpeBSzEZVFfmMalPxYoM+ionWXJxzz7sXvgLLu3dg8xEdryRUUQ6j9AnSZ6xzkJtZVbLwAfXPCZwOW9vF0cUTzL7xz+3Yv4S6vul6wVd4YOh2zTCz2u2Y8z0HwRfdBv1OUoVLYTiwYHCUcFOQx5z7LzgcS05fqX5hWU4iW2cuhKK976Yj7k//YHhMxegfcOacNWpkZyWKZwTN/nhxHmS7ZIjQch9blsqG/eNlLZZbAtn3rgek4BvlqzH9MV/Ip3CxCqbPHWSiB3+bKNI45C7jT955TNvi587fw2WrtolnAQ6VzcyvlOxYccNNKucgbb1VNBoXXHo1HkyRrOQ4VMG8lptxXm5psw0KAxZqPjCq7BoPBCTloLNu/aSHFHCy9WCepVkaFdfi5MhCsRkeOK5JjWh07lhy+4jGDzicxw5eVEcbC14w2yOTzIac6mwjwCiwo6J2pdXlvG4LurnBT53qm/H5v9n7yoAozya9nOeu4u7kODuDoVipe7uLtSdGvWWunupQQtUqFCgLd5CkeIOIcSIu1/uLpe7++fZy0FIgxbr93fo9PLa7r47s2Pv7izuuex0GE0GhAQG4MJRAxFg1OPkwT3x3C2XqqAv5cQHD92Ex64X+15q4PK5M0/orWaAC4OjV7tWGNrTp5+fueVijDl/tFoCde6wfnjtnquhEX3YtW0ifnvrUSVDs3MKMLx3F3z8yM1q7VmPdknyfEffmBGd+uwtl6hZWOmiexMiw/Dzaw/jNGmPCnAKT2AfXcfAFHOMsWleGbeUwC6tFznFMj7lwCl8w0CTo64Wydu24q/5i5GyfCN2rtuBzLXbkbchDVkbdiBZZEdppdiO8o8pFVyc6eSpQ2G52BrSDiVDVHCTfqnIUym7srJMJddvAiUNv/8cFB3l/ZvS1Y/SrseFRvdeerrS7eqc9CmXQc55+zE8dPXZYvs5cYrw5sIPnkD6j+9gzaQXcTvvF6Bcp33HwPIj156H7dPeVPfMe+9xzHr9Ibxw22VqZ7NHbzgf6796RV1b9ulzuORU8RulH/bZtn2iyG6RD1aNS+lrFSSmcBaQq6pdZeWl6hzlC/XK9MVrsXVnvgqgMkcgV7fEtopFWMtIIEiPeq3IIhlvHoMG+lAzLMFmseUZIKxDhdiPmaVVSCupUDm5fPXwI4EvFkD7XuUPE5pbLUYEBQWgRYt46VKnMzMzc5V64F8CHK8HD+x1Rcx9oAyk4PBQtE6Ix1/rNuPck06kYFMOf7/unVBQVCK09aBVYpxQ0BehZgIuGg1EGvIkKNd20uHiVyxmb+eaeCYcfvHDL9D9pIsw8tKbkZKWiRwmm5WyOQOADCEFyq9LlelvEyPcu75IHCyKQVdSaUNRRXXDoBaFxEAADR0Z4JzGqphSMSxUouCM9Ew8NPYhrFqxmo+r6fI8z+1Ng4RxVi7/E6+99ooIJX71bDAMBPy/jUE5Fl7cWlJScowMxn0B37lJfzVBfngLF+Hu/yqlUGjKXeXiYiLUMWcYcQp0TFSEUj5BgVa1rI1CyiCKidfoXHLXMQYzyU80ClmuL5IutBUeCBGnlPdye2El6OQ+zobiNuS8n8dU+HyOx5xRwTL97eLzTD7p51fuoMjymMyV55zGYHiEXlKSOCm7acWtz7mOevOa1eBMh7YtkxAVFYWEqCAkRVoRG2SA18FZcg7Yi3MRHxaI9kmxaBEZhA7RwagXh5nBBCpHLpvhLJCcjAykJifTWVB10FihQ6zX6jrX6fX0kI8/YL/9f0PhG5e9FtU1lcIHGlFYZphDI2CwBPFTptxD51IM6+IilZuJieazd2YgJz0dpQWFKvigNwmvC33rRWm5hBc4Zb5ArjFJOGXczuwcVFZXwymyR+UGIetJvaIOVa44joYs3lNR2Uf4hLbTsYOm/bMHcuqyQeU0U0Fgjlt5J5PIxVfuvxFZ4mRv35qCK84djY+fuge/LPoLH34zA7ddciZeuPcGZYA+f9c14jBUqW2Op85agDfH3oKendvhitNH4KzhA/Da59+pXFFctnX60H6wicGuxrfIEuZWeOex2/HgdRfht8V/4a3Pv8Xy9Zvx6TP34rRhA5TM6NwmCTFMAint7NO5rc+xFwfnhJ6d1dbOl5xyotrIgLPi2K7hfbupnFQ/L1iCJ8dcgRH9e6BWyuF4VTSS92ZwUQUQVR941QwEt3gaZaWl4FTw2fKeG1Oz1TR6j/CMKTgUf63fhp2F5QiOiES/Pv3kNxqphSVYKU4Uc7xQn9EByctKw1efT8CC2bOQn5cn9dAJEzpI3WyD7wsdLB6X1zed7oiD7733hlwuTeMskbJf9ACZmTTretZN6HHOLbjwwRdUgP6Ln+dhiPT5gk9fwE+fjMcXQqPv5ixBSX6RkuF9O7fBd+89hXfG3qy+jr909zWY+/lLiI4IwZYdmVi+eqOaJfXA1efjkRsuwkPXXYC5f61Tu5E9eNvl+Omzl3DuyEHo2aEN3n54DNS26uTHZtp8wCgdza4XEv8NSPtdX56FLtT1Lnn3nMoqVNTYFB/UVpfCpKtHeKjwn+g5lVMsJh6BAYFwynVHrdhJWqlDjAomUlWOlipOeEr4tKS4GNlZ2Xuca2JTWBp+jyJIZyi+3ztywxjqwx8WyJic/DPemvKzyrc07cX7caY4i1zadoI4glOfuxurt6bizS9+VAGDV+68SgXiOyTGIjo0GAMG9sBH4jz+9PsK/LF2C84Y0lvq9yA0IhRv3XedOPUbZKx+r3a/euy684XcIo9E33/y2C2KJh/9MAdXnz4MI8QJ5bULThqEL564HfNXbMR73/yKa88chjfuv87X7828x270Qu8RxzAzC05xJtyciUFZLWORwVCb06F2rmOuUs50YLDDLuPCJrKfyebFWERCYiK+/+0PZMrzWjnelJGnttDneKbOoAXPpRhEl9RFO9OZlYOsH2dgy6efIXXmjyjP3CGvxVmV5BXyt1eMIu3Rm+mkBkNz/eNHt5q92iY+GhNnLvTRfupMhVu2p2PEoJ74/qUHsH57hvDEDJwysCc+F3rQ5mPwKYkyRGx9Lq/r07GVOGhCF6Fbz/YtESdyIETk9M3nnYSWsRH4cNoc3Hr+aNx/1dkIDwkUfrgW81b4+KG18MOjwg9sE7Vprw4tESSOJ8vib68OraS7vXjx9svlV4OXP/kO2zNzVBlsg9qkqGH8N0bOdGJAUDmuwl++MalRs7Veef97zF20TnS/2JtiU2r1AQiPikFFXQQ++6kMJYWFuGK0VvSRBjMXLUV5WSks0YkIOfF8hFsDkTjwZBRW1eOzr6bgm1nzEB7kwvnDdBjYxSCOrx7z1xmRW8FE9HrER4UqPtAbzMgrLMVr709RicuZm8jt8Zbr9Xoy6OEH9snekH1rMeEp6dNu7ZLU7PI7Lj8TN154itLD8ZFhGH/P1Sr5t07uveHCk/Hj249h8sv349xRA/DMnVegd+fWKs/PQzdeKLpQaC/PnT2iP264YLQMBofik/uvOw8/vTNO1RMo9bFe2hxdpM6Pnr5DXRs35hLxBYTe8syZw/ri2nNH+XSTYERoIF564Fp13+sP3Ygz5PpL91+LEC5vZlli1+8NuJSavqswg7wzd0QrQ0pmpsiwzbC5nWLPuXhF6GJATHQMomJjEBoWjnDR9bExcUhs3RpJndqjU9dOiAoNV3qlts4O5g4qFjmxdPNmuHQGOS/6hPJASnMJv9EmZCB+Z+ZO5Rf7Qfgvo+HPfw6kIeXQPjDIGiB9Tn+t0Xnp02A5zxlMqgwZO9ypLjYqDKFBop7kXeb+sQL3v/UVBndvr2Zx8b7oiGB1D3NEmYw6hKnZpkIjoWV4qPhYck3RRPy2Peo7JPRgUNs4pAqd1BJmaRN9rzq7Q+XhzMzIVHEAAvt9Z1E5psxfic1ZBUrk8aMxVzqFxQkt2yUgsE0MNHHiA7cIhTU+FHoZk8xjnZZbgNVpOVgl9lyVyAQpSh6WMuUfgfqbqXjqhIe4K3/3Lp0xasRwDBowQPrAuLa8vPxvUcXjGXxvdWCgFzR8cz4uvnBo4iT9Od/IIbuH3bsXEOM5eUc6tqVm4syRQ3xLyYRwrHXhstVqR4U+Pboo4nJwLFq5Dt07tOWgwOaUNAzt1xO//7UGg3v3UNsWckci7jLGr7m/LV6O0rJKtEyIRbuWLVQ+jpOH9Mefqzeo48SkBGSJ8k3dmauCVCz/1z+WqeVcsTFRqs6DATLc8h0FKKpyQC9ODxmBxj53jNGJsOCOUlzfSeOHwoM5F5544in8PvtXtImNUgl/KQSYVyohJgwdW8WLg2rD7JXb8MLr72HI0CFqhgONQ3+AgX/vQjnH/qurq78+Li5uorrh2ILih28vxCUXnJA4UX/mZN/Z/3HwavWoDe8gTqFJ8QR5VTmRwtR0Dn6Y9Cn+mDtHfUW//sIz0Tk+Bhu278T6LckY1DEJXbq2B3MXFWTsgB1WLFy/HXqvCyU5WViaVYSw6GiVIyY+MlQMgxL06t4VvQcPRe8BgxDfosUuAWQ2qx3RPgsIst7ka9kxBTKsaHJE5D+ARbFnjm+D+GGiDPbz4YxGu7yLDCLf31Te/Jp4kGNzv8A6jAb1RUXJnyMBQpfqygr88ssMab4bTm8AigI7wB0UJw62Hb/P+gmBdWVoKWOf47hc5FlhfiHaRkRg4AkD0H/kcFgDzMjavAnpaWlK3pUJD5UIJueXqS8hcWEWhFktCAwJQaHIvpwKG0qr68Q4iVRlcuptL3HCL73kgtwRp57ZVeRGZUPrjgZQHhh/uRw3nD6o3buaUe8LHX0KuVkgvUV20ljYgyYMQlGDi3JX9/h5ww9+/uB9pKsfaInxGcpOltvoEVW++krdqB7ex7IbA8vwt4dlKIOq4W//eX+b/PcSmqtT2lgREIFqc6hyVPicSAqlLSnPleMh91tMAXj2iWcw8eNJYoBFIEEMlKtOHYiWkcHyenoUF1bAEhyGorIy7BTjZFtaKs475xQsXL4ev6/YgjK7Xcr0omPbeOGDIJitRrRr3w1DR56Cdh07SdPYKLeSGW63u85brxnepUu/v1QbDy+wogDBkNz7sTD+pIc6I2Fk8zJA2sSPSSPHPI6nb7kcp40cqGi3clMKNqdno6CoFF/++geWfv4Sbn/xI5x2Ql9cf8np6h4aacNufAyfP30X3p/2GzqKnh97+xVYvXIj7n7lE/z+yfMq4HvCNQ/ijotPV7Na7n71E1jNAXx/1Q/8uPHls/fipFGD8dvcP3Hb+A8x7dWH0b+32CJOMVb/KQjf1BrFSepwgprt3Bjcbhcef/QJzJs/T/EEZ2k45f6YAC2uHdQJXcTxZg44nfBHbYXQts4Na1AobLU1qKoUGygrEz169URsuzjYy4qwYlsBPl+xFQ7yk9gcynYQW+exJ5/ABRdcoPiM/NYY5NxVct+UhsMjCRxghq/Ow3mXDo6eahj2lrwzxyxHQTPgH1tNgeOO45fAV1FjrdE7uWWcUndQJsj7/zBnKdanZOK+y89AjdOFa556FxePGog7rjhr9xhuDJQn0mf+5xXwPoIa4820i/fvT09JPZUON5Z+NQtFW3bAI+12SvmcYrSh3ossebzGrVdihnncaEcYtF4EipncJjYSXbp0xID+fbD0r1VYvGYzOrVriYysPGTklSiHhkuESF/fTHu2xYNE1GGAvEaMNNko57ReN7ShIQg9YSDih46Q9mgRHqSvDA+xDm/T58QNqp1HBkThwrjiBjw5YEDfh9D38eZlgR/2Rnv2MzvobzSX86Q7aUZS8ZjXeaxktZxTclru4d/UFY0eV/dQhvOepvzg5ydeU/XLff6yyYcsi9MbGkNjHm0Gsjxm5Apq5F1IM37onPLjH5j4zWxxys3KX3CJ/mZQiHKKy+Gc9lrUVFUhMSESA7p4xfZ3wBTWE9dec6+a3eHJTYWpZVd88PkXWPHXXAzrGyY2Qj0WranF9lwz9Ca92AV6eW0vaipKVTqP6ITWIieMcDltSjY+OfYmXHbuKBSXlE9s37n7DSIr2Fv/FKSDYBx3Ivo/MML0R+hJr2s0AZHSR9KX/4tA/gyU9+t2ivBJE74QKCjIwbPPPo/kzAJU1TpQWlKOKqcdQXoN7rnyIpxz4gkIED7lzCSvRwNuJMPcxRp3g80gvRkgPOJWM/jEPxTec7nrUFpehgnf/oj5IlsiY+LkWc6A8qoNBoICLEiMicToUaPExrDg1NNOQWSULw2N8N9NIv8/UwcHD3xBKrWwvAfwR9zw+9sjZpCMl8OgNxuDvGNKRi5WbkvHmUN6ISw4aP/y9nCDDHmb0OuDP1PRd9SZ6mMR86WVlJShvLQERfn5qKooU8t9i4pL4RD7hEGogZ2ScOUpA5AQHgILczmLzFcfAaX5XA1ldzrUkr3C4jJszynG2p0FSC+uQLWMR39aHeoD2vTcWTHYGig+o0nZLXFxMbjymmsw+tRTUVhYgBuuvfbR33///aWGFv8r4O8j5ECBPbg/FCJ0at8a5599slrXqSKSHDjCPKOGDUKfnmLk0VGQwcIZMCfJuWhxtmOiwnHS8MFqtshpo09ESJAMIHHehw/pr+7l9onnnj4KN1x9odw3CC0T43H6ySeKTtBi5IkD1L2MnCYlxGKUHPvLP0eeiY32fRVptr17Qxn6nOVUWFaj2s7ZTWqrc0EqCP7tO/YpFDINty/dtnULhgkDjm4fh7N6tMSNp/THTacPxlUnDcAZA3vgmjNH44Su7bFy5QplDDcFGouNDUbfsfe2lJSUPS3Z4wGa67f/NRQ+YtBJtLnIo910oaFPY6GoIBdZ6WlqUAWLk8MvtyERoegrNL7klBHo0L6tSlqqdTMPgQHhwRZcPKI/zhjaB4P7dEG08HlZRYXwD1BaVY1aMWIoWDhmCvJyYLPVKP4i8Lfe4+7hyfccpZkLBwFs4z5R+pLdJ7h+UzJeeucLPPnyh/jqu19EGFf7DDrV5809e5AonZmWkYV3JkxVylxO/v2ew4ECVZUVaukLv4AzwKwzmn1OoCgaOgWcuVZZXiHGhAfxEZHokNgC8bExiIqOUUljmWOCX8G5Tb9Jp0dwoBWR4eHo1KoFuiTFIzYyAmYTg0u+9+AsB/U6UjZlDg1jhzhZInsicjO3iXA9htBcHzVGGhBiWKnfxudpuPO8/x4GARgs9KPI2V33NT7vf4bX+cW58TWW0bQe3tf4HmLj9lAv+R3Lxuf9beL1xmU1UyeXuNGIpA2ufoUPSCv1xVvOKkdR+CQpKQlRkVGwWK3ILy7BhrRMGftuhImzGB0VBEdtJSoqy5Et8qVj53ZqRkxqViHKOHNXCtKK8arV6MVpccNZW4/U5K2YM+NHJG/eKCpXdJRUw6n4Or3eKHx57Gc6SYO4pO7UgT0x4cfZqJf3oEM3YEAP3HDNuWq3T5V/T/rHKo51DjcKYTcK7zMQyxwY4fwaKte58QDLVMvbhRZquQPldENfhwaa1TLInb98grLFU1E8byJ2/Pg+hvfrisyUdDz45hd4esxl6D+4l5TDziSdmmnzQaHYAAy48u8mwCWwzNun9DrrE9DKb7ld6FZWDbfOLXxgRmZOKdZt3oE6nRl2DxOHW8R5CETrxJZoER+ncn4wX1e5yBun0FheV9kf7Hb+zWX91BGN7QeC8JyYKu6/Jfk4KvC3fmqCQjc1jpqiGtv+ewR53Pi6355TY9aF1vGRmLVkDVqcfTv6XDkWHZPicOVpQ+W6PNf0WaIayw3P+8/xPv+4b65dypaVa/tBs05ks8gHr/C4l7n6aqpRLXq8psaO6io7yiuq1aYRTILL3I88z0TVEToXgkozsPGX76ErykGP+HAU5uRgW0YOiqpsKJJ7SwSL5e+IsBDlsJRW1aBCdEydlO+2CS/ZbdBwzVZJKQp+nYNtv/4ivOFBPbwlreKCUhuocnSgSb/8DfdGe/ZzszRv6P8Gmu8qw08zHvNv3scy6ho9S1R6pJlyif7yVFkN9/nL5t+83vQZ/7Vm0Q0rWCaX2Ek58KDG5sDyNdtgFqeUy6LUjAnKA8qOBl+A8QtroEl0gRkLNgRhbaoRG1f+hvUrvobOYkZInxFITVsFZ/lydGtrwZotVfj8FzdS8gNgNHNWmxvVFSWoFV7gxwer1aLsBMoFykp+MJ82YyGKyqvEp9KuFVnhE0iHG9R7Ndcv/yso72evFL0v/mEz4BZbRW324uVHBpfSxaRHdZ0Lr0/8Cu9M/hq5JcVqJgtnQxuNQjuTAVqLEVruwmcWFJ4I0BvVpAYmHs/LzcGH336DyfMXw6PnrDaxNxRPM3AlPCR2Z4XIFuYLsztr1M63BKG9w+VyrVUHhwOa7Y/DgDKuO7SKw1VnD0dYoOh6/5g8mijj0moNQILRhTfeeBeffzIJP/80C4sWLsLmjZtRKnLVt7TX1xX04Tl2U/OKsXJLBlKyC5FbXKbykBWXlousr0KV+HU11bXILSrD6rRcLJD7NmUXqRlOuzS1lLdLb/NXhqVWr1Vl19hq8fu8BUjeug0/T/+5ZNOmTT/6bvz3AP3jQ4ADFCK8j0pBDKNdx34B5BRDk4K66TkOHCoJ/s1zdBQp8NU5Ee68l0qF52trfefIkDxWZcgx72W5ZAj/M6osaYf/Go8PAncWVYgf4ZKmNCyRECHCXyIVhnIk5D4KdDJfdlYWasRRiLMaoHPXIUyM7LjwEIQFW1QwIiDAgsDAYPTs2A6ZGRnqK4RyUBvAF2DyMZ76W34pVKTsnmFhYcc4UXBTOMD+5NTXQ+j7f4SHtT6hu1F8Nq0YBUoY+GjDv0tLRbkLn0fHxiqFEiEOZBgj1IGBiIiOQKv2rRAZHSnK3YQAkxVmkxkmrQdRci0+IR5dOnZEbLBVzX7jl0smLo6UY26Rn52WAiaNrmIuIBkLjJZzmqdOq+1QZ61pqUhwPIF/vO0NBbi05r4X3sfF9z2LecvWYOn6LaJ8f8RJNzyErclpPueP95Jl6Fhy2Qv5x18Gz/uv+c/TZlL3CTbcxzHz+sTvpT6nmkGgZAef431Efz2HAWttVaLzRb7I30zszS/b/PJEZcFvVqw2ITYabVrEoHvrBIwc2Bf9BGOE/qbQUGEjtturAvRGaVeIGBzxwh9dW8Wib9dWaJ8YqwLpIcJXvjwuPuNC7Az5S95d+JC8UedyGW1297Hdwa5J3/x/RN/iX1/A0acrNDJ+afCLnpBjGv3M/Za9MwuhwcFqS2RXvRd5pVVYvGad/BajRWIcurRrhbZC99aJ8eAOVnRW0nMK5V4phwFKMTrJO3V1vpwmLpEfhfk5+GPebGSk7ZCmSN31/PDC2U6eo/PBYp8ywKfPmc+prLIaI29+DF9M+xXTZi7Aa29Pwsm3P62W3QWYjThveH+8MWUGXvpgCqb9PA+XPPIqOkiftIiLkvd1yfj2jTe+ozIAOb7lWM0gkr4d1q+bGHglaqvtH37/C29OnYHzx76ErNwC3PHSx2pMWq1mTPt+Nqb9shBbUzJ8VtEe7T14ZNCJsxqagsrXJshNAQhKt8ttzNuSWmpHTqXYMQJMWp8k7+gsLxX7qQZucWisQXq079ESbp0DdodNnFEPsstrID/yHmy0D7hL2zYxSmtq/u4ESX0OsSEakkodZWjSR0cExRbs06k1Fn0wDpsmv4i1E5/HR2OvQ2ggl+n7eOXoIZe+amGx+GYkeUVWu4VM1AYiClDldAkPO9SMFpfYDg67TeVoCTIbEB3CndhCEGKWe7N3omjNGuxI2YFKsXOZn06sAFTV2tXSsVax4SrBOJEbthSLbVoo/VAl9m61vQrVtTbYqsR+zc5WCa1lbKzUxvXybQN8NGCfsuD/BwZ666CnHpBDLgvekJyDDHFKPWo2MPM2comV0uKi0/mRgoFzDwxib1JUBIjpUucNQnpZAl5/80s4ytfCrM3Dzz9/h+Wb67F8mx75VRahrQMGESjUK9QFJp1b9IPoIZ1RCtarumgnUV7Qpty+IwM//rK4Ji4ueilJdUSAMpnvqX7/B5E0rhPfsjK/4YX3hFpbjbI/1e5jDiecLpH/QiNuhmR3evHJtF8wccav2JGdhSqbTc1YDQkKQQxTc8TEIjYiGiHiK1rEl3BLP6ZkbMO8Jb9j9bZk6MxmWMwBPs4RWcP0HCpxvdYLt/gI2ZlZSh9USRsaYLPBYBAD+zAB353++b6Qdjlt9MbIc/7rqu1NrtM2Z9mMHfjlduMy94e8v3Ed/nNUk6p++W18bW8odtrIrknQ2kqRlpEJm9rkx6VS9VRVV9PWVvVITcIKYmOJ7V5td2Flchb+2JCKeau2Yt7KLViyaQf+3JyCheu24NeVG/HTii34Ta7vLKtSycfZHK5mYpPpUjI4zBlS1BV6nV6aLNd4rDeqwNP3337HHdK/LykpSZFH/1Ww21I5WGg68P6HkZHq/PIqpRiY9ItfU5nPiYEn3+wmqgthHCpXcSqYfyg1PRXVFZViLMqA4ZRyQYPJKtfpHIgz3PAVPEGcyvKSIpSWliklQCdSGaLkPAH/32Q4Km8Lkw/AM0hdPJ6gmX5rjB7ps/T0LNhVbhX2U/P3HVaUejwiFFzMpXA46mR5RnEOGRxQgsFHKwaIKivKhJ5uZWCWMWot14MsZhH+RpiDo9UyCVe1De5aEWRe7l6mh71EnpEyzcERQtdAJW0ovIICAkSo1YlTqkFMZBgKcnORl5WpAk5uMSb5JYNOrMkUEOLxaI590ui/gbwFHcu9obzXlJ/nqFw9X730EBZMfh0LpryJBZNeRY/2rfDBNzN894lysNVUIzklDRs3J2NnVm6DxPKipKQU5eXlSEnNQBp3O5P+dtTWYtOW7XIuXe4RenFMuupw2pDeuOWi00SAyzl5ns9t2bpDytyuciapMpu28RCQziRHrYpJimGpEyNPNVfaS2MgOiRQ5SaIjQxHbGyMShQbGReH8Ph4lXBcTVupF0NT+IC5hKwmg/ACt0Y3IyooGDEhIYiwWBAojgZlDL+QKmdGBTJ8ASini4EHl/i89SGq6mMCR2l8H+eoEQPRH3AincikzAWi9Wq4I6nK3/LC089j5rQZqCqvRFlFuRJToaEhqHGIYTFrLtas24YikRN1YnhxWnZKahZWb0lHSU2t8JReeMMCrXiwNZU2ZSPVi65yizNL76YwLxNLFy+UsVIi/CEGrhi8wiVOH42OMCgjcR8o+iAyNAg/vDIW55zYD+988yseeuML/LpkjUraOvX5exX/n3ViX3w67lZM/30FHn7nS5Uc9qPHbhHjS4fE2AjfFvdSlsVkVDNatMrQ9KBjy3j1hTQ6JhzfSFnZhSV48NVP8cPC5Xj8+gvUbmXqI5Lc+/BbE/HQ25PwkJTPfD8qEN24rQeLNCKZX4cEaQLUC1yKr/QHdboAc3jV2m3YuLMEc9enI5+zXc1utOraEnFtomGONCOidTSiW7eANsAMh/AVnZfSihrkVVTDSyeVBcqr01GlU1tQWIC8vDxVfhNgVOsYzHQiXaQ/jjhK/4vM545nbRNjkBQfKT0jdQuP+OjT3DNHCGXc0/QLDg5QS2c42bFemlIrLWIGGO6SRfvEK3ZlnYvODPOYupAQrEOQ1aCWVhdvToU3twg6sQniW8SrgDLtTc5yS4iNwqh+HZElOoyOLPm2hdaNFqIzPMJjNXLsFN2gl/4IYYBKHDgGQqtsjsU+mhwtOFq0P16RCeVdsDRKJr5cxrlH9D19CmX3CXNw7EpPKbnAD9m0M/kB0gsGpjjCvYgUe7Ba2wJzZ3yGHyY+iT/WVkNjMKudsiycEWMKgK3WBrOmFqM6uzG8ZxB6tTVgQDthPs6G5RiQSrhJA5WNXuqe9tPCnB2ZRZsVqY4EKPuI9fJ3L2hkZE2/J4qduOu6QWRl0+tN7zlY5LNS7R7nqD/8bWGdtBkbX28WKVeEjpUF6nWbQk62+D0q6FSvaFPnFDueLonQgsFBh/BBZmER8grykJKyBWk7M0S/V6LWaUddPbfVr0O104bsvJ1Ys3YFdqoPSR61WQ138+QkBl8Q0QiD2BXcqKROyuTHTs6I4s53NrEXGmCl8Nfhk/80WJrtkwaU/issLsWm5HRs3CZ2fAMWFZf5+l6ucwOWpteJ6Vl58p4s50Bo0Ag1YnNJv+UWFO8+R6aXslIzc1TZzAHtr3+PZ5uijL+4qGBcPrwb7EI7zlTiipOqqkr10cs/s4w5iNnfHLc045nfaXVKDpZu24m561Iwc+U2/LhsE374ayumr9qGNRn5anYqZQFXLFg5dpU/STEutJRzvtQIu+0E0pzL9Dizee26daXZ2Vnvqwv/MvC9zaGAYoSDQTInsblrftzf9WOAQvfSKmG2am7L6Utyzq/GZC5f4IkzT3yBJ97r4xNxCOV6gByYzQHYWV6FLQUlYvj6cjcW5Jdh+pzF2LA9FeFBgQgX4eGf9uoHf9CJoIJO/BXkzA2pa9R3332nhsxxA037rTHKgLfV1uKKh16Qd06T7hG2a+4+hfvik6bn93EswK1Ux74+AWnZOVKn9N4e9+2tjr2hCCARBh79nhMFKBDs9hq1dIuBQdEnKCsrR44gp0TWiaNYVbAT9qoiaMUxsrvtKJXjiooS9WXSVlqE2jLudlerkv9FhwbCKPwQZLWgyu4WgVyF+KSWKC4qkib7ZjjVi8byLR+RZmnQvaEpxw/QsNkbCnDr4smzFuLp267EoAE9IN4wpz4hODwEH4y7Dfdfda68GLBxSwpOHTMOw69/CEOufgCDrrwXX/00V4wCPSZOn4srH3lFro3Fi59+h/LKSlz+0MsYfNV9OOGq+/HhNzM5cMQ51crfs7BwxTq1BfP8P1fh5FsewzB57oSr78PQax7AwmVrSMjm23sQWFcnRr36J06gxig2nlEpDk+9Sy0TigoORqgolyBrEMwW+Q0KQlhUDEyh4fRA4BQngztUcGMCjnUusbMajAg0GkWW6GGR8gJEGVkMejXdmvRXRpIAZRAlBLfR5Wwat6f+6OxS1hywSU365m/Im4QeeyBnovHFeZ0vJ3T+2z1E/z2HgvyC1vR5HrNulk0B3vjaP0CtGD4qICh/c+x6xHhkktsAowkpydtx72134a/5S3DKiaNUkNIutKfY546Gwwf0R6A4EHN+X4JfFyzG70tWYNuOnWq6dmEZl+CKbtEZERcRAaslEMXFFagorYHLQYNL2EnqZFlZ6SnYvG6d6CuRG9xGp1682yMN7M8Dka8iyyJCAjH2+vOxbuqryJj5ARZ+/AyuPW8UgpnsVXQo82FdeMoJ+GvSi0if8QFef/B6xEaEirxwYPxtl+OaM4apBNPd2yZi6vh7ECBjg7Ndpjx3Fy4YNUBdY56zWe88pspf8tl4nNivq9oCe/4HT2Lr929Jue+raxlS/t3cNUcchGbbe8AoRqjbKUNTlMHfQAOD8Br5wafvOTvFF4yoF4JtzCrC2tRM5HLHRdEHpvBgBEaGIiAkBPV6GrX8+FuH4tIyZBUXCz9xxpxIHJ3wrpShcsZIqXW1DuTmiN7bBTyrgPGOIt+fRxn8hvzekA4AHT4Tx30jZAf5rzfnCDbnPNKrE3ZXKDJxj2tN0V+uol2j87QZWD/btD/nZG8ogzEsPgI6cQw504E0LZeyakQuUFPQblQf3skP8o8z9JjXib/Zm3bAmF+KOp0XkW1aolbGi9pRTd6HO16NGtwTnVonoFj0qVXGC5OJG+S9gx12RAnGyyuZRd4Ypfv04qyIgoLDVmuvrbWLMjya0EC/vSH71tQM3YlqxkPDff6AwKHSgvRtjn94yl+fn9eOAAZqnOKYapGeU4JN2zIQEGBWYpK+Am18imclEggU3oLkCf7HnLQMUvEVrFYjZi3Yie9ml4gNYVXLc30zm5gTSvSL9OWI7kYEhQQjszoKEa3aY3C/1oiPMChH2em0q48f7nqnykdbWlq+tFu3blx2cviB78PAwd5QaMEZOa9P/Bk3PPkhrh33Pq59/H3c+NSHmPPn2l30mDBtnjrnv+7HH+f/5aNfc2XvDUkP4YP5y9ZjzlIZCv7npa68gmI89cG3Us97Uudc9SFRLu75fHPI96wqFHnjm6nqB/qHeXn54A7GdhmTTmcdnLVOGYcOOAVt1UILoTNn/FJnM3iVk5WJzVs2YN2mNdiavAGbt67FihVLsHzpYpSWFMFssio9RzWr53iQ96FLxXK4nI5NcVOhyH9czscgCT/2l4ndIHx2eLfXJ0M22DvNojTy9a/noM+Nz+CE21/04W0vYPhdr+D3FZvUmPvyt6XodcPTu6834H3vfC083bBstbmym0N2irz4+EmzMOaVSQ3HvuDeg+9/i6G3v6TKPvHOl/DxD9IVvN5cObtQaCvj85z+7dGvfZzaxIdJ4Tk8uSEYxy0nizBIxLQalNsMFNKWKyqvRHZxOfIqapAjfhx/iyptck3GMge6/MfnWsTGIVR8ASa8VzmiRWZzxhTLVoEnuZc2pCkgAAHmAJSUFqOgMO/t5OTkIxcoPoLA4XZoQEbYH/p61ac4WBP1hSjfPQMADag6l4O3yfljjcKwxeXVqHOIESOK2yMOoS9xI507+WWb1TD3gZoiJ78WeSYxWJSKvHdpjQ07C6owZ94SMQaZt0WE285spSQMWh3OHDQYEeHhirGaAhmvMfCruUaj7TNq1KjYhlPHBzTXd02Q2z4qkdj0mp9PlOSUQ/KJMjYarpFfeE0pIEHyyq5juYf3+nnM/7fQjWukf1+xXgRwA434nKpHDtW98ge7t3Fb9oZCG/U1mVOU5Yd08dFGg4qyMkRERamcC5vXr1eGZnZBEX7/a7U854S9olAJfi73MAeGwGwJQVh0PHTiLDJi7qguQ0VFqZo+Gy7Cp1YUHXf1igoLFUFjVjQ3W61q2SaDnXQg1RIdeSWNR3Psggt7BWnYPpBJ9EpFyXLnKd8yWi8WLl2NNz6YjI+++xVrt6VKXzmRJX14ySlDkTZzAgoXf43zRgzCxBnz1DM0xrLyirB00it4/+m78MHUGSipqMS2GRMw9cWxeG3Sj0jewaUyXNLkC+IouhQW474rz0HOvEnIXTAZ7RLjMfW3P+Si0LhRGw8FnQ5f0EB93taZ5Ecv1XPrercYgkZxDKwqWbjFYlGJ4K2CdDY0Yvh5haY1ZeWod9arBILkLcoDKiWjyAgut1PzGYTuXIbF5rqEL/h+vgSU5HE55/Kdq6t3hakTxwTYH+zPvaDGo3jg829/wZufTcMbn36n8JNvZqKopFTGJXNTOTHlp7l46/Pd14k8TtspzjTHb3NlN4ccv/wVQ3PJyg3IyWs0u03qyhM++3jqz3jjs++wmUFxOrH+Z/4BcomVciWFxgx+0mCoKK/AxC++xA3X3oqVy9fijFPPUDkeKkQOcEdCTteuLCtFTFAALjh9BOJiI5Gdn4fC0hKUVlehjDlfpPGUpZzVw135yHPc3MJZVy9GrBi1Ti/stVyiy4CnGyliwJYUFMKr0djq6hxHZ1kNhdOB6HPhexXkkff2oRiZPJaxqq6Tr9V1BhAa7uUzvMZ7Gt8nsnF3ubzWUD+fFdm7q3z+re7319kI/eX9Q9S666B1VquR0BgCxHAMtAY2HPmAIkPRVOjpFnlRUV2LzNx8pGbnoKSyHDU11bBVVqK6vBRFxQXIz8tVSWQNIifCzCahsRi6bLeMe/lPSmKOmDpkpDVeRcFaBLxIF9nS/Cf5IwlKRDbfVwrlBhrzk2f8gbe+nIE3xAklfvj1b8jJLxYG16oPV9PFyWReL97vf3bhXxuxabvIetWRTcrdH8ozLuGpOX+uEdYQ3vKfF/mwcuN21YZvf/3T53z67Y2DQeGx6FZxMIstSGeE3VAu/3MIUvYzYbyGNp380mnkuOF26IXFVdCWiiMaEozul1+C3sMGI0P0nW/ZFXPE1KmdzLZt24EWcdy1L1DYWniOwSVvvbyWF0b5O9BLO4VLsEV/cEx63Nu8+sQt0oyjB3zpvckCuVhZVYOPv52j+vrtL2fi/Sm/4I1J5IEZ+GURdwNnZwH5RaX4etZiJfPUuebK2xuqRrgxd8k6VZ865nmRudvTs/HOV7Pw7uRZyOHsCA6ips//Y3QjDGLXCV8tW5uBqmq7yGyjChZ7RP6rre6FD5jziQEmkorBKG4mQdngadB36u96JwpsVgiLoLosGyWFO0V0OdVMF5eIgQ5xbnTq2Apjzk3C+OtCMaB7KC66YCA6twqCvbocTub7El7kxzDxat16g2EWSz9i0PD+e0Pas9N+X41M4W81xuQ9mefs6vGfYfofYkMLPWYsWYst6dT7cp1+0i6UMojNlNs8yjPiOyxYth5XPPsJVm9rkBtSb0lpBc4f9wGWbtyh+OKlKb9h7AffKTtsf+8gjQBsYruU5/KNd0FtbQ2Ki8thF7vOJXS12x0iZ1yolferFjlGO88aHIpC8RfzSkvVxyfu0E0XxWm3CW3zUCXnyQsMOgQFBqtdfj3SZqfTDT2M0iXcyIoTF7yoZ0BELjqFvnUiB/hhm60zBhgY/NoutgiN3cMH++sXQS6Bf+CS0cj56VXkfPcisqe9hIuG9cIDH0yDS3xj+jTXnTYYOT++Itdf2IVTx12vxoswarPl/g2FBnnFZbjz9a/w5rR5ykZSvCH8M2fFRsxbtQWzXrpDtePxq07H+C9/wZYdO3081Vx5fpT2W80G3HfuQEQGB3Axghpr9MfkBhUY4uQDylmyEvN3qU2mqM+lfgaimPZCRLGy1ZS9Tjkv14KDAxETHan6gLufM+hEGyHAFCDNZpmin6R+7nwfKv4gf0tKitfa7dlvSVX/SlCi7KCBElEx2z6Qg1A6/Y+lK3HFfc+g9UmXo/3JV+Hhlz5AdnaeGtS77hUHm8ttrnv0ZTpLe5ZzrFGYobyqVjn+KuikGMqtmIm/vqV1ZDwxGoUJ+Usnot+QwegaG4cAUSodo6LQJsSCWHE2HaLw+vbqgcvOPg3tExMRJE5op07toRdB4wdfMMP360fFfYJkVjnm0pmu6qbjAQ6EH3iPuvfv1xjEm/TDrxh+zX1ofcrV6HPhbfhptshGgw4rN23DQ698jCsfGI/h1z6AP1atw8OvTsD1j76CfhffgRJx4rhM6sI7n1LPnn/Hk1i/MVkq8uCxdyZia3oWLpZnk8WZ5PKsW8a9io6nX482p1yD2556Q21f75MUf2/X35Ak4LRkAT9dOMNJrzeo4MCmtWvQsVMHhAVZERwUiOSducLPHlhjokQQaVC2swwOux4ubRDqg2JRlF2B2rIaBMfFqS8dtQ4nqu1OtfwiwChIQWOlADKhZbv2ojh8OzARfQFKGqjwbUlxPAFpvYdhsCf6hQ6NZD/vrNm6A9/O+RMfT/sND7/1hThZ1Thr1GCc2KuLnF+M+17+GLOXrlFfA2TgiS1fj5MG9kCbVi1EMWmwYlMKbjxvNBJbxOKUwb3w+8fPIzE6vMERZRVSt4zd688djZZx0fj8h9m464UPsTY5VU1vba6dB4uc1aY0C2WAzujzeam0qHDkHbnETi88zWTgAWIk1IkTxT6orahAnTiVXhkHlRWV4lQWKBoz8Ka6RxiPTgQdExqm3IKXSaNdLpFFUjZvUr9StVpeJe/srncHNXTzsYFm+mcXCjC54th3vsLEmb/j23lLBZfhjckzcM59L6KoqEwZZ+M++Bqf/DTfd33uEoXfyd+5hWLcccw2LXdvSAYQp3XmguU4894XkCLjUjkWYnzuEIfjDDn38Q9z8fXsP3HaXc+LY7JG3d9sWQeBWqEnZzrxS1h2dgZeefE1XHPVzXj5pTfgrHYiPDgM382Yjlnz56pEoB6PC/HhFrRLbCHPOdG1YxwuPW8kOrRLUlPta+21MEizQyx6xHF74PAQ1DlqYRc+YpWcBWGr4QyXIqSJgZ6XV6KW4VRWlCIjdRtllXhr+l3z7I8sSIMay87/byj2gaaySLFpY6BBmZiY1HBENpZ/zNkgOoRH1C5cThsWEqR4Ijs3F5nZO5GRJforOx2FJQWw1znUMu4QswnBAQxQS5WqMBq/vu96PJOyY7v8qCu7QMTTn6K39jx5VECqpAOwN5Q+Yz7DcZ/8gE9nLsa3C1cqfO+HBTht7JvI2JmnclmM/3IWcotk/LO8hr6e8PMfmC8OhVIszZW9N5Ru4Jf0Rz7+Hre9PlnZIapMKefLWYtx0RMfqjY8+dl0XPfCZ+IEUr77aHvAKGWaQy1o2aOtmtEhoxyV0nT1HUyAYkij8QjdufTKA6fI97xKB4JbtkfCWWcDw0ahVhycpStWqRxQ6nua3EMK8qMUl2EPatcCruoq0R9iF4g+8TLy0KAXGMiiM0QHhu3R2Gu+uOSSkc1nPD5isA/aS3+Qrj8vXotvf1+Fd76fj/ve/RbfzP8L3y5YgeWbdqh7SJPpi9fgimcniAO5yec/NFdec8jnBd/5bh4ufvJDVHCzkoYyOdvizIffxldzlim+O+ne17A11bdcv9myDhk9CNI44CwtxcoNmSrALKNVOa8MEDOvlzHAooarWk0htGRwkf6EGsLyPD80MjBaV1cr/KJRG0woZ1XsCc6gIm+aDFpklQVga7YHReiIMm8S2iS1QGGZEduzXXA5GHBySHHSJpE7InzW1njr50kNRw7UmNk7Kudb7NynrzsLk56/FZOevhnfv3oX7r5gBD4RmjBwS5tp7KUnY9JLd2DSeLmnAS8Y1Ve8cn5EaL7spsi6Xv3yFzzx6c+IjwwRO4y2n/SFdB/pnxgdivlv3YdJr9yF75++CTYZ89ymXm7ao5xmUWiG7A3yt4y/BshIT0NlVQXM8n61wucOLnEV3jVYrbBExiA4XnzEkGDY6lzIKSpUG+mwjRqtVwWXAoODEBgaDGsQd6a1CI/4djqkrq8VP5N/cxaVTmNQPgY3qeDSczKNTdR9aUkZKsorER4W5g0JCnxf+Mm33OZwwYHIQ2lLoOip0LBAhIofHBYVjBtPH6SWtzttdilExgavR4UgVGjiRyvz8B1I+X6UMfXrkvVqWf7jV51G8853XvhjUKck/PribejXuSVCzQZcdVI/xEeEoLCU6Q33IZ/8KLJ7UMcE3HZ6HxjVTGXKbdUBQi+PyGUdjGLn+VOuMODFXExE7nLvmwnVEJQir0gBvK9FVASCTHoZ0/aGZXZmWC0WsRNM6hnKbvqDYWFhCAoMQnFRYX6trfrO7dtLyZT/SiBZDg3IDPtCYfwJX8/AJfeL8xcbhVcevBnP3HEVtqVl4tw7n0Su/2sziSaCdFNKOh6+8WIZVEbf8wQudyDnMI0Rp82TObgMgvf4qOdDKiCeI/qDWbzOYz7rR2p4/zMHgjIYKPxtDubooeT3FdsY1BR5dSu/MopyF2Zzu9yI7tAeXXv1hLAnrNIXwXItilPoREAw8SsFlNVsFWEShrCWrZRCaQxkSOKuvxt+Wb786qTeGHXxeIGmfdcckn5Nzwl9N29Px2c/zsGVpw3HW+Nux9CenXHvKxNQXFAkfVmPz3+aizYJMXjqrmtEoJjUbJeo0CCMf/AGEejVuOC+5xEaZMUrY29WAZ8LHxgvBnoeLjl5CJJiInH7xacjPioMb02eLv3sxcsP3IAX7roaM37/S+qdvZtn9okieIQKXhEgPqpQaGhVFN9gNCk+CQy0ICc9FZFiDNLxT07NwPot22GyBiFaHMeEDgmwesUIra2BubREBE4wWnRoBXtlJVZuSVX5F0IsRsSEBQvrGlFdXq623KytrlC7Ffm+hDEPAINOvoCnMMTxNdOJnaOUMIU1f5ugtJ20apcYi18WrxY5IeNa3mnsDRdhxfQP8OvbjyNCaMtE2Z9+PRPn3jceC1dtVMmDRw/swW6XckgLfvMTULMTOOur4VjKZxuCLQFCtoY6SSuOU8Fx70zCNY+/gQ0pGRjQpS0Gde8oxTVq3z9BVZNPTmhNFmmHHEl7aESqr1wiR3ifRujMHbtqqrjjiQM7F/yJ0sxs6IW3yyvKkJaa1rBmvE5ej1PuGdimo8JZbvVqRpWDuZsYUJOX9ckHn6KjAnTJmAkwmXdbPscC9hg7f0ePvEunlvFY8P7jWPHNG1gx9VWsnPyyylP05S+/K+eKyaR/fm0sVnz3JlZ8/brCZZNfwbC+nX2zVZop928oPcfkzU+9NxlPfPSNyrPGBJ7qmvTVy5N+wtDu7bH2h7exasYHGHP+aMz6U/hS2ve3sg4S9WLcU15zluMrL76Bjz/+DBkZO2G1BooBaYa9hlvnVkMrY4COYmJEKK6/8GSEWXRqVpQl0IzEhHBce/mpuP3qc3GZyMfe4mCOufQ0XHvuyejZsa3ICROc8qxdeMHurFPocLilXKfKC1cvY6Xe41LJykuLS0pat44u9hHoCIMaE5QB/39RU1Psk9FNIF4cDYKaYi/jlnKLPMnt7Y16jegAE+LDw9BS7KYIcTj4lVpn0sovc/2YER4RhvDwUPX1NZi5XORZPWWNkkEsj8c6bFi7Fl9+8Qky03egoqIc1VVV3uqqsj9Z9zGBZvqoMVK/8UPBz8/fhhWTnsKKz5/A2s8fR9u4SHz440K1ssoiNiGXXCrHruE5fpxRuxg2Kmu/KP2Vnl2AK5/6GL/+tUlt2qHOizFXUVaJ93/6HU9efTpWfPk05ooDuiE1G/NXH0Jgiyh0bdeng9BLjxoZpw6hOz9GUFVSX+jFJrBKuQwQ1YkuWpKai0nzl+Kn5EwsS0vDKxO/xtSFK1XCeN6jHBt5rqKqBkmJLdClZYKShxraqeLIaUUe0FGnnlH2KesQB8ZeVb1Ta6v4QU4cXWAbmusXoujvhMhg/PrmvaqvP77/Cozo1R4rPxW9ILR/fsz58i4i20ROzlq+ERcN642f/lwLL2eecWw1V2ZjFHpyZtyYlydhwszFiAqx+mwBOV9bY8P4r37BnecOx6pvnseGqc9iSNc2mLtys/DH4ZdfnKVsrCxEeWWNUER8C+FhJnlm4mfOXuLYpS6nDne7HNCLs6nVit8iz1FfElx1NjlnUEv3aVfqzRbR+74gA2e/MAm1w2PEzGXF2LJtE9LT81BUmgpDwBY4EKxyPnG2HOuWysgjnxZunHcEZ7/ug/ZE2mv85X3qA93uc0bpmwjuUko6C2bklyBtWwbSknejnbPWmvJXw/0Km5x3yzjp1CIK3z59E4YKrVUiaKnXK3pzlYy3UcJ7j386HSdd/RTmrNyCD+6+RGRugOLBPcpqDgnlOUBxhvqzXmy39evWQi82fJ3Q1OZ0IygkEhHxsQgWv8QSEooA8QlJZ87FLyqvQHlNtbLzGKCmPOSkeQYUDQYjgsyByv/hhId8pmLwii8iPq3GqBdd4gtUKpoK7/JDlN1Rq+yL9Iw0fDV54vagkKCvVMMOJ1Dn7Md+pqwqrqhGWnou0jLzkZy8E89M+hVdkmLF/zUrW//7xetx0i0v4qTbX9mFX/6yxOf/+8sinRunXPDX70eRfdee0h8vC83iwoKkPxrOS79EhgQiISpU3UMZ/vmvy2UcAf3at/D5EI3L2QsyR+O1I7vj8hM7qVlMirXlPHU8VzjRFuMSOwLtcfUr9/j+Ivv57HjKbwapOJvJEhGJKpFlJvH3TAFGtasvJxlQXusN3ITCjOjoKISFhiI3L8deUFB49+bNm5f7Svx3AlXooUHjgd0UpZeL8orw3tcz8N5jt+PlR27FxWeOxBUXnIYfXn8cfbu0x86cfDVASMx5S1bBVuvAzwuXIy8rTwWYuMziw4k/YPX6LbjvqbcwbeZ8NQjf+exbPPbSh76gFZ/X67Bxyw48PP59PPT8e9iwOUU9z+sPPvcO7nniDTzwzNt4ZPx7WLV+q7yxvHJzbd4Lsk4u9VCOH5mPv0pp+YGK3Xe7mgUljKmW30m7uo4YIcqBzGVCsCgIftGpc4qxUF4tD/iWSOgCg2CKjhG5JwU0gHIi/UihwvdU6Luu1+vllDfCd3ScAPtmf8huUwqi0TkRzD07tMIfn7yAC08arJYL0PFURpI45uz/jq1b4OHrL8CooX0VHVonxOKR6y/EqSedgD/Xbka7pDh89sw9uPi0Yfj82XvRrkUcFq3ahKG9OiEyLBinDO6N4JAgvPHAjXjv4VvQWe5n3ptwOVfNSHvj9uwLSQC1AwiBX6A0MIqgqSgtRkVlBarLioVXuHWpKDd5z9LKKnz6zU9qlhXXzhtCRMi0ioC5jWDLYAS2DBeFAvy5bDX+2JYpAlaH9knxykkOFmUbExut8juFhIYhPzMdmdu3KWXiC0T4DEpp0fHFBwqkr2hANIdi7DC/xX2Xn4UJP83Fe59PE6OwQiUBT96wDeM+nCLvL0pAFOc0MbyvPWsEJo2/D+eNHICNOzKFDCyb2GBQs0yR7L07tMSXs35HcWGR2pFl9G1PYu3WVEp4aQ/7Se51OvDDwmV4+pZL8eFTd2Jw9w7YmpalrvvKbNLWg0QqDjoFVHYesRZ802h9BiPPVVRVC0/bUSOGQI2tCgazFcbgULQbMQQRwtPsA06h7dy1s4gwTpnWg4njGWiiQUG5wkATv4bbyGfyt5Z5HlQ/CFKGiEJzONSWvOWKFMcC/HTZJ4qibnyf8EWQGAZt4qPkWM4LnRmIZ1DZQf6oqFTolDHlVYbiAdJLeJH9zmD0d8/fjXaJMapP1Xkpd0taDi45aRBe/Phb3Pv42xjVtzPevv8an5HZXHkHihB+qK+FQX4//vhzpKTsRFRkHJP/Cx290IoRaQoOFFoyWOrFGUOG4Nm77oIFJjGOItEqMUF9GWXAyBKgQ/+e7XD+KYMwvH8nBAm/d05KwrC+/dC2RZK8ivCZsHmd2wU7p9ULnzClQ0m5GKb0LYQPy8tLkZGeujkyssNRSiJ9APRh8M+fS8WP/qWNvE7rpOl1IvOyHCj9myKtQEY09zgvZbFelv2PcsY0QsoUB4PKe36QVEYqyxdgQJJLKlk/l9eyWZy5xK++gRYDQoMDECp6gMniOfspMiQE0ZERiIwMV0GnUNFf3FSAH7W0UgZNBHYZ/WX5Uxz1GnwxYQKeGvcIxtx0Hd57+5X822+/5tjtduN3zvaF0m0qFxblvMg5U2AAOiRE+l6I8q1BNuzxjF9+Nz2/L5T784vKcOagrvjo3svEptLKaTkv9ewsKFGB3POHdIcIarQUJ3Vg51aYv3pbQz1NytofiqMb3iISCe2TYHfRCZNKhFhcDkOaCdfBwveT9xZprmZHZxaW4NdFK9SyoowKB+rUXXxGkDah9AOXBWrlnTMyskR3ONTfRkGtPO8R50rpBQao5BnmCKkvKfr29Psfb36LrSMFZEhFs2b6xY8ir1Rex1q7SkGg9Cd3rZJjMQZUGau2ZqiPKeOuOAVrtu/E9oxcebf9lEuUugtLytGzTTymjrtObSDgD+BwB9Bq6bcRIlsffW0yxr4xFWMvOQn3XDhS6m1Ygns4UertEmlAzxaB4vvygzaXX8vLCX38dg19CKedgRShZUCw0oEqOCX8wUAlc3oGBISoZ7g0z2AIIFfAWVsFl6MGagMTwWCrAaUVdXKuAtN/zsCyxWVoEe2Gzhyq7qGf4nHVpdtsNT+pzjiSoMbl3tGXk8qNN6b9jnte/gr3vD4V1z31Cd6dvkjNSJE3l9u8GPfZDHS/9ll0v/GFXbhC+ELZeCxL9Z/4aw6nQi6J9fts6rpcM4i8PXtoDyTGhau+VNc45uT+iho7Xv1uPnLzSzGka2t89uty3PjqZBm+PnvB3969oqpH6Jy1Tsnz5Sv+wobkFGzfWYjsokoERUQhLC4W5sBA5RNyxgxnx9DOE6MYxRU2lIo/4hQe4OxXfqh0OfmhUdot/oM1NESsCTdyykrwV0ouHF6mcNCJ2BD7sM4pTfC9Dz9Y8qO3V3xMu7Sjxl6HdRs3vxsWFnYEdi3le+/bVmLw8IMZf6L7dUK7m15A/9teQYHYJs9df7oKqtG2jQ0Pkj5vhSFddmNipPA5xyrLERrRjnv8wx9xz2tTcP8bXyM1mzEEyv7ddZG+lLcqACfP7LomtpGijbT3w+8W4LVp8/HqLeciONi8u479odxnkvIfu3AQLj6hg1qVRdFGVDNKKZelegaeKM75aYBAOazGt4AKJglS93NGU2RoJGy1YuOZzWIbmtTsNi6h42w1zm6KE34JCw9DQVGBNy8v956tWzd9rwr6FwNVwqGBv7ebQ2Gy31esQ3R4CM4/6QSfQqESkUFusAbgk2fuxgk9O4mfUY/H352IG558S62lniVK9sTrxmJ7Srqaav3Mh5PVEqkdO3Pw8Juf4dpxr2HhyvWYNmexOk9h8+df63DjU28gIzcfmbkFuO7x17FU7uHOIMz5klNcgj9WbcTL4twWl4sfRj5ors3NIvnUg1pRQBRe/DKp1mbS0eOvryfUvXQuyeh1dT4HsV4EVZt+gxDbpoMIhHq1bS2DTNUV1bDJu5kCzSqPh9cSDK04nzQiFKOKkdAYqFB8/yf6ptoy6i13Hmcznfx9tg9UQqDpOY0yCs6973mMuPkxjP/4G2xMyfANYj4h/c4kzEqoCx/x2CJGuXJY5bhaFEVUSDBHM2gg8jcqLFgt36kTupFeKh+DPPfF9LnocsEduPmZ9/Dd7EVi03DraqmlaZv2hmyD0NkfEJQD5URGxCQgJy0NjppaYXOnGDN5DAwiPNAiCqwQX38/E9XlQmsvDQIzDKYgESryKwbDhk3J+PjnBagQ4yddhGhpSSnKSstEMQWj24ABaj2vrbJCBFCoqs9RUy381bBGWPUQqBGPL2iu7xqjKIUT+3bF6/dei6mzF6PLRXcj/pQbcNodz6C8qgYfPHIzAoOtuPyUofj4x7mIHnk1ThrzpLy3OAolXKJoV8YFvwip8kT433Yxp9Nq0f7c2zH4hscwqHsHDOnVUV3jVGQqbgajrzz1RNz7+ueIGn4VLnvsdRH2JpVLgEbC39p5kGjkVxjhC26NrdFw61p+3fSq4BCpVSa0KxfFWVFeotoUFBMDU0QETEJbp/COlILYxEQ1jdoaGMTZSjLMfTvZqATy8gy3yWegosbpULtkUDmRC1SOL+EJjhsuGXHU2cXjPYagFLVvvDSHlGoV8s4TZy3G59/Nxuc/zMODL32CJRu344zBPeSqRwVNRt05HvGn3Yr4s25X2P3Kh1XuLp+x0VAexzCnyRP5ZaxRPTQUYsICce9VZ6FNQpTiIdXR8r/SiirUOBy4960vsWztVmzLyMbZD76GafOXixxpUs5BI3cG8mDl7/PwzTffq+AxacWvmqy+qqYGdtERzOFz5smn4e6bb0ZuVr7oh3r06NIPdXYdqsrrUVvlVfaSw8mE0QEY2LO/jB89bBUuRIdGoVe3bsqAYXfUSzcw25lD+M4tfGCz1aG4mGygExloQ87O9D/55kcF1Jhorl8aUNq5MTkdX/60AJ9/P28Xrlif7KOtvEtKRg6+nL5wj+vE3xatEbJS7DVT7r5QSFoj/U5a7zrHMqS+v6Relv3zgr/UF+o9+OtQkFS2V0FTkav0z6YNq/HC+Kfx+qvPY/qPU8BtzHUMTEs9Xi0/UugQIHq9XXQQQsxGeI3ciSgQ1qBgWEUeBHEDgqBQkYthCBTdEBQcAovFqvSMCmMIvdVsKek3BjF98kCjvoaniv1UXVWBAK178dSpvzLKfmygaR81QbabS8ynLFgt8uB3fP7zYjzx7jRMW7Qe553QTdlV0qvNPEtaEZvIHALtAoUcz41oKvJ0SLfWuO68YWqJDfWp/xrzyVgZ+BOUSpXeT4wMFZna4Lj4yzgYlDL6jOoHi9gEKsegVEfbg7KbM2DUPXKSeoF002v1MImsMApP0Cb020MK5D4GDTp37ohuPbqhc6e2CGTifTkXxJukH/iRxSs6j/dxhzKXRpul97o+8hVwDKBxX+wP97hf3kPe4eclGzCwU0v06tEWXVrGYtpi5kL3073xs3LcmOaiOzsnxuD2i0chwmpWfe+/t7CsSgUabn59CpIz8vDXlnSc9OC7WCm/aiA1LvdwoPCS1azD1YPiYJS20Y8QYsKrAoO8TL9BbFUR+AFBIfJq/MDNzRRoBjCfp/hPYjNy5gvv56wmjfCJUXwInc4Ie3UFXHabmo3vkTK/nZOLL34pwvrUOrw3NQ8pO6tU8EKrN0lzqFfq3i9IXXIUZr7Ku6vMQntB4Ve+a5HoYwZ8d+aXKFkw5eErcUr/jvCKvcj3ffWWc5A25SmkTRq3Cwd3TlIfrlU5Iv/mrdmG+EufUDjk3rdQUlnlk+WN6gJ3elT6owGEv7jc0SH1nN6/M7547Co8e9v5mPHsjVidkoWMnAKSSaChjL0hy+Z9VQXYPPcbfPr1dGzeWYKUnGLU0ryUl2BAkDk7/alYlA6QRzRGA2rEtquy1aolcqQTczip+4XORmOA8kXLbFVYsi0NGUWV6gM3Zb/KzSX9pRW68yM6bWgGOmjrMKG1zW5bBqvna7np8EPT8dcM8kPp3eedKLR7AmkTH8OOzx/BjKevR6ekaCWHad8yyPTs7efh2VvO3oUj+7RX133liE0j93EjlZ2FpcgqKgWTsivealyf0FLRge1S8oF/y3npZJvYere++Q0+nLkUXz50BYb0aKN8kT2e3x+KPWkx6vDY+QNwVp/WcEib2Nf8aGGmX0pGFe71/e4G0tq/3E7RXegaHGhFYlyU0FdoLH4kg1GU21aRU5zdlCi+QLDo+ZzsnJK8vLwbN2zY8ElDcf9qoDw7BBBiUnjvDYUIJeJkR4szZVDT4LzIKyzB6OvGotuZN6LfJXerJVPFhcX4cf5SfPHsPfjpk/FY+PlLGCjO4mc/zBZ9oYFJBuIDV5+HWZNeUTNA9CJsp08Yj3cfGYPlG7aJQV6Fd6b8jL6d2+GxWy7DY2Mux9DenfGunEtKiMF3Hz6Lb19+WC3XeeKWS3HasAHCZL4AxIEilTZzq5CZfV8jfO+ucjqJkuDA9qFbxke9FC9OLp0JEQQaMQjd5iDYxOjk12c6oYaG92LyhnpRDIbQCMW0lIvCqopZVTJy/hLVPx6TIUkuCi49mTZYkeK4APaJDO59oQx+jkMzHfMAef9daMTkXxaiqroGs997Cr+8+wQuP3VoQ5nsbxrPRH9ZPudaHcuAT4wOw1ZxFnO5nX6QGXnyyzxOHRPjfM/JP4vU6RDl89IXP+CFO67AnI+excePjUFMuCh21rGr7P2hj4aklAr4yAvRiImJjxfjUAtroBkhgqFBgSJo3fK3BQO7tUNJcQnWr16P8tJi5KZtRX76duRnpmHlsmWYMe9PVNTa1TJM8lZVjQ3xUeGijOoRm5CA1p27o1DGSfaOrXBWlQl/2ZXQYnJ0n2DzHrsZLXsDjpGmwropiqFw/uhBmPfuOMx642HMfP0h/Prmo/hF/h7SpzM0olCuO2s4/vjwKcx8jdceUX9PefYukQ1a3HD2CIy96mzFA8Q4cQq+f+l+/PbWo5grZb5937W+gKJc++jhmzCqXxf11XTcdedj4QdPSpljMfutx7DoI3EE77lalInQtbl2HgQyZ5M0TYw6ozh73O6Y/CfHMnZpX1Y67CgRp7eqtlbtYqS3WKATxSNPy5jnkiqzcjq4Tp9fumg4csYKZQe/qjAAWS/12KXvGLAg/zFBNXmYUoKzXcjvrvp6r8ihY8gX0mg1rvaO/MpfLs7dhOkL8PrkWYIzsT0zD58/chO6tG2hvlSGyvh57/6rhTcewMxX7lM45ckxCLX4p7tLWdIH7387G90ufkDhfa9NVB8z/HJ6FwrtOWV9F2/KOU6YYeLJy4UPZ77zCOZ8+DievP5cfPD9PNTzI0nTMg4WhbLbViyDXYydWqE5dQaROR34VYy5/0i/zanbkZaVjtZJSRh+wjDERbWCw24R2zhC3iVGMFYMykR51XjEhLXC6aechdiYFkpfdGnfXs2IVLwmDFAvhitnWfILKB2vvOJS4Qe1JLe+sCRvqY8+RwFUHzeWnU1Q6D95zjLc9dZUvP7dXLz+7Ry89s1sXPjEh/j4pwVqxtGvyzfg1te+VNde/2Y3fselRjS091dHY5Q+t4lBfscbU/DoR/xYSD6Q88IDb0z9DVc8MwGvT5uLu9+ciutf/Fx0OI3RJmUcLMp4rNi6DBPeexWff/oRsjNTkbljC+odNpKGl6V6MUYbnE6TSY8eYstEhIUomcHEogGWQASHR8AcIjqB8sIcAENgIIzmQNAdLSwpE9rWi5PCfBLiyHBGjIcODd0gD5zC8yoXmF7r9rqdDDrIix8D2K9OYKDEo1IZTJrzl/DEfKH7PKzYmo4P77kQJ3TnUhg6GcLbNJYaPasCd+xvv4NBFHr/uSEF3a59VuEZY99TM4+VoeW/h8+IXFA2QKP2UTbRxqC+953zjVs6xv57DhqFX+PaxmH0Sb3lbzW/RaFcVL/kBcUPQkP+xdlqbJNqh/xHZ0TtZCR/qRnyMtY3b0nB1q3J6sMVZ0Uw5XQgH5TnOHtEJ89qBaWHRDrg8WuyKjOkgGMAjfp8vyj3Nr5faFFWUoGfl23EJ78uQ7ern8Gc1cmYvnQDbFxa1Zie0nWrtmXsovno+95GQSk/NMs9aiaI0Fs1h/fTFoc4r+UYd8Vo/PTK7Vj09j0quPnhTMbmG/HS4UQZj2f1jMKFfWOVn6DyNukD5LWFTtTvzO0SGCzj1SjtlWtiFyhZLnT3CP8bjWb1CspxlWuKj+TXFBwuvpYFTnu1lOFQ3eiEGTVOLWpdWtjcOtQ6fX3FQIcwyKwClH2gCjvS0FQvNkHSxWjQ4aXrz8D0V2/D9JduweePXY1hvdopu8w3tr2ICrYgLjp0DzTxQxOvsyzp2wHtEzDz2esVfnz3hQg1G3fbCk3Rz2fyvF6vUcn4W3EJlsgOUcBo1VB+rehv330HiKLXW7pyEKarQ3FVnRqb3BxAbzCBuw7zH8eyT0U3BJ6EnrUusd1cTqnapuSNTisjWppok7ZUVVfAIbb/go07sDg5V+w/bh4h/COjm8Emfsyql/fn5gKUZxzwnABRa3cU17jsdyz5Zcnhtwcpjhr6b1/I9nDJeFxksGAQYiOYZkYepj3GexQdBJva4EpANpQvYyMi2KwCgtNfvAXfP38TuraK2V1GU1Rl8HFfWdQd97//oxpzy9+6E0MGdOQY8MmG5p7fF4ost4p98sSFA/Dgmb3FTjVLVRp5J5/frmaiyi+RwSW1u52MUfotvuvyK/cEie3vZT434S+epw5novi4mDjExsbKs1pkZWUml5WVnrlhw4Yv2Bv/C+DTe4cCSsFTKfP37xghA7iorFwly+VxsNWEm84bjfuuOU9tk8yvb0zoZzaZMLSnMIA4Y0YRECP7d0N6Tr4Y6nYVLOrVoZVITwdaxkWhW5tExSQmIQ6JxKVG6bn5mDZ3CUbd8AhGXf+Q/L1UOe4ezgSoqcblD72ktkd+6rYroOUnYzJNk7buC7kTDNec+pUCg0lUBr5cLTRGfEKTTM1lUTQAaRTQSPhmyhQsXL5CreFXS+zCw2CUdwoRJyE+IREuGNQuJkYRGhwfvlHs//9uYN2NgcEveX/RuMcJsHmNhUUzyP4orajGHS9/gvNvfRLn3/GMwik/zkG7FjFIzSnE3S9PwIUPvIhH3v0K+SXlio409JinxNcHvmCf71jKlT4fPagHokKDcdqdUt7tz+Dk259WM51GDuwu97jVss3bpNw04alWwkNvf/0LrnniLZU8eNXWHSgQg6a59v4dpX4KeaG5HPmOBcgPO7ZsRG1VBRJat0Wv/gPRJi5a+MaNAnnfcqcb7du0wKbNm1FWXAhLbBS0Ijwra8pQI84A2xoYEIDYyDD069RayhUlY7PBIbht5XIEyrgJjYoWhyVTjKwK2OUZ8j2DC/zy5XZ7j8321/sC9heF/f5QHAyr2YR+3dtjSJ8u4kAn+Z7lFwx1jxtd2iX5rskv+6JHx9bqA2ZcVBhaxkf5FBXvFV4IEsU2uHdnVR63jlVfs+Rap7YtlAzgMR2KXl3aqDLbJsUiTM53bS8OPenpb9ehoLSDMxX4VZoBYhUgUsaO0EkUHXeaq3V5VKJ4YQkxBp0oLylBeXYuCreno0qcR26FXlpcor72V4nsqqiqUgELh7wbg1T10nYu3XRyyrU4HfRH+PrkGfKDL0eMvKYIJq3BeASmUh8ENJGjTZG82yo2Aks+eBRbvn8VW759GTPffADD+nZSdKKhSUN0YOfWGCLnhvTpqLB/j3ZikAtt/WVJPw/u2hr3XnKywrNO6C6yhjTZs75dqDpLfkWGcyYDt98f2Vv0Dx1MKWtUn06o5jIP0R9/e/ZgUd6jT9sExRdVQkv/FGvlSArQINGJLiuuqcKAAQMw5ISB4EYEDGKHhceJcRKIyJhEBIUnIpQYFguzNQThIeHo1b0HunTpjP59eqJly0TSXNlPfsOGOiTAbBE+qkNhUZWYuYYt7tKaxnvoH1lQ40L6YB/INt570Sih/QvYMvlZbP16PF4dcz5e/XoOapngU2TBtacMkuvjsWXKs7vwi3HXIUCNb46v5sveA6VjNiRn4NInP8Si9dsRwhwd6jywNWUnvvh1Kb589Fpsmf4alrzzAFKzi7BJzivrqGlZB4UeWDVO1BWkIy0tCz26tBI7iEEhGauCtC24I6Ve6MYlZQaNB+3btxY7IRxmcS614nSoYLRFdERYBCzWIJiMXH4u16BHdaUNBqmjbagF4dJW/s13cmt8fVsvZTJYHS12x+CBAxduz7UtI2mOOtBnJjTbR7uRX7KjRB7/Nv5mbPlqHLZMfBRzX7sdpw/qqsamReQB38vGZVdkdqVn3KiyORDmp6kfpazW0SG49/wTFV5/cj/1hdqnL5ogxyrlAv+WesJEzzD4VeYPasgzmQWlvjoa6jwklDaNHtIVfTrES5H1QlsG0ITNpI5AcUK4DIUOim/bbK34ROK0yBuz+/g384HyGh1Xzmr7a9U6sYe8aJkQq8oxyjuYRQdw/NOf4qcxg/xd7/V8m56WO4UkOCagdGsz/fE3pD8h/dv4fnmRReJom00GPHfNqbj33CF47eazYBM9uno7E343ulf6t4U4tH6a33RqfwTxw6b0tbq+B53FJ7EYkRQVgqEyLuljaIW/RvZso2ZAKWeW9/vLPoyoEdvwwVPbomuLINHt9WoWrDCDNFPsE6FtgDVUyXPope0NgUbaD+QZL2Ms4nfp9EJtXhM+4TtpyRuWIDBHFHPkeqUvOCOKScbJGwYxmshTyh6pd+YLlzyEnTtFyR0FYD/uB2m/2MUmAv1Fjm+1MqYh8M/rwhPFldUoKCjZA8sZSPaXI/wTFhygZrAQ+3RK9AU3/Nf/ho14TbrmsmE98O6MJZi/ZCMKisrx8KczEWIJQNu4COGtBn44EJTygs163DM4GjFmzqASWnBMCj1IL9+kAvlbztEmcPMZsRkrbXVwi8w3CHK8BzBpuJEyxzeLdXlyOmauTobdJb3lcoge0AsKH6hX8KC0tBRMMm8JEB0jZbpcTrfXpXlw66oN6xsocfhB9WGT998DGfCpV7PI1DhkPxLVWJfrypvy4Hvp8/Mf/gjnPzZhF97yylRUVPsDy3Ivn1HLbskjgvTn96jLj9y9lXXyupQvfffT4g34ZPZK5JdX47o3vsX5Yz/EBY99qpbtKgHbbDn7QKnbLMPzmuEd8ektIzGsawvU1ssYlbGq5K/QWNl38kva0y7jOf6tzstvWEiwiB1fMJxL7aIio1SwyWwxIy8vtyI1dcfHRUVFZ2zYsGElu/p/BSixDg4UgYhkhL2gMNjIft1RXF6JeUvXUOKpDPyXXXI6brzybPRo31IJVbPBoHZoKS0XwSHCkRYFdyYKDbTuihrSv6DxpgYnBTH/ZhhXgMo3LDAQb9x/A8qWfoOyRVOQ/dsn+O6lsWqAvznxR7V05sNxt6kvhEJtNlyV0Wy7/4a+Kd9mab9SFh5x8j0iGOqdgnXKmeTXc7cwIANRchPKSkswe/ZveO3lV/HVF5NQLgZRucjSCjqRMlBKbVUiPMuwavVabNuehd9m/oSCnDRYRAEyiboSTKxbgO/v/yWK7FG/7AcRwkcnIeyBwt/6rjF6YNLrMOa80ejbsZVKmMuEocQgox7njhiAt++7DglRYejeNgkzXn8EL95+BQLkWlJMhJrxYmKkQYRXotzDWS5qxpQM8kCh60+vPIi7Lz0dieEhuOeyMzBdjulQMunqa3dfha6tE1Sg8vMnbsPo/t0QFxKIB684C7+8+agoJ/8Uzuba3QRJYwo6MirpIe9VWVWO9X/9CWtIhJruWl6cj5pam8hEoXt1NTak56CKsrLOgR1bNqPOVovwpHaI79AVCa1aw6DeMRxdO7RBlShVl/AZ2bSkpFTlcMrethm1FcUIEqdDJ46IXm9SW2XTAKHj7nW7j7+ZTkpA+JTJfpEKnwqJswmVkdHoGv/mOf81jn//PUqB+cacD0kfliX3sjz+7W/HHl9U5NhfH5Ufy+H1XeUcKrqF3yzKoOAMJc5s8sspGlRM6lon7a8RJeOQeqsqK7B9/TpU5uZDL++hEeR2t/W1dagRxWirsqG0qATFJUXSPLaPgW8xPvnVTH45m4W5PygTOJ9K1UseFd601dQ6dfV1qaryYwJ8eXl39vU+kIYkc3hwtsEu9NO34brKpyf90hgVzfzlyHjs07kVbrpwlMKTBnaTHiCdhd7+exqjap5clzLCgi3o37Elnps4Q+0aWFNVjTe/mY2OibFqCa/imebKOFAUOg/r3kYtB/Et8eSyWJ8uI6j/i7yvkHG/LSMTlogwYXF5f4HQmFhxRoyoqqmFjsFMcTD4VdNFHSRvaA6xwhxoQWhwCOJjopVdpr6gKT3BGS7iRInMNVusyNyZj2qH++dJPy86eoFI9nFzfdIEFa38Y0hEfP8OibDKe3PJAK8pXcdl1Y3pTz5ppqx9YWpWAS4Z0QfPXX+W4itFWxk7v6/bjj6qTgOeevUrzF65We1y07sdkzPLuGumrANGqYO7bfZLFNkttImODBWdphODskiNYZ2OQQGtGKQ+O8dAGeCsR0B4pPggRnE0jOJcmsQm4N8B8qxVBZz0YoRx6RT5q1VCLDrEhiE+1CqGrBjbMh74WYS6iRJPCoC9xu4pKiicOGHCBAqSYwdN+6cpCr3JDfwarT48+JEyQsZriDiUsWGBePPHRSivqFLvOH3JBqzZkYNebeL+JhdaRIfgpnNPUHjx6D5iM9BjbzqmecxaWb3vuVYxoSow+cmvf6k6Vm9Ow7ItGTi9X4c96zhYlGcNATrceWZvsUG4vT0/gjBA5EWQ17dknj6yiiUIXyjHRQaF+pv/5Fgts5NymGChsKgYk775Cb9/9yNKikthFRuJ39wV3eXXIAxu93jS6+r1457xDbJjBBxvTfpiX8j71a/IStF9n81egTMHdMLNFw7DTeecgDEXnIgTu7XGp7/9pe7Z9ZzIiriIoF00v+yUfrDSAd+D5ixe/id92C4uHDGhQXh+6jy4hM9y6SvMWoYBHVr4iHAwbT4YlLEbFWrEI2d1UqkjXB6RAYYAYT278IdZ2ZZCbPnPoLZnp17nhxR+SFO74QpwJrR6FUpJuU5k4InBKM78Uztr++5UdynfSc556L+4XM8U7FixTV0+GqDe21d/80g/i9D8fQzOcwnq2E9+QZurx6PN9S/vwlve/l5ekfzScD/Hp7IBG3AfEyN8wGflHrE7LhjaFTed2g9XvfI12lz7IlbvyMZrN52OYCttgX2U0xxKO1pHmPDg8Bbio+iVPahy/QhfUS/7AxIkNelEm97FwJOjHqGhoWoJnsZgUh+ZwiKjkFlWiZ/+Wo86jnyxKzmb3hIUInT2iF3pQFlFCRyi8wMDw8QvNin9WeeqezNzx5bDnzx8D5AX4Mw5FURrBoWkXLI4qidlp7xp0+ty7sSubXG56OZEsX8So8QvbMD48FDpI/rsrKPJc/tCKbNX2wRcOaqPr4lyHGwxY+xFI9CxRQziQkMa6ggTnWCSG5op40DQZ3yjY1IUXr/qRIw7bwDOHtwdERERqNfowdUOauks6UxZTppz1pNgUFAQOnXqgADRMyHBwQgNCRaaG1BaXlaxLXnr1wUFWaNWr159a0pKyjGanXrkgBLpQEGkNwzfXISLLxwYP0k/4h053Mfj0oHfzFqIB9/+EpeeMhSDe3QSInnx0+9/YdHarXj+1stxzTmjcO59L6BEDAguo+NW1q99NR2Tn7kHHVsl4PyxL2PhB08jMi4K1z36hhA3Ho/efTXmLViOW57/ENt/eFflfHlt8s946pZLVWLNaXP+RN/ObXFCj44YdetTuO/KczCgZ0e4nS4EiDE7sm83WLk8g4rnAIBfkn5bk4qdxVUNkWoxFqkQ9AaYTBYRGFpU1dagoLAQ+fn52LRpE9IzMnyJ4rguV4THyG7dYLaViWKrRYgMJKMMgPVb0jHq3MuRmbsFeqsJekskBp5wIvr0H4wgYULmpGLCWfaxCjpx8El3k3FFwXjl3PUhISGTfK08JqD44dsLcckFg+In6k98w3e2WfC9B5fSqcHaGBg4EIeM/CIv56MLz3H9AY1PAoN+TC7NcqTvIf2qDFE/DVkmg1DsIxoYdVQQIg0IvJdlqecF1HJPaYtSwvI8pT7L2hcvKxDFLsLV0WoIvIHRSoHY7DVi7BVixfxfUC9lpG/ZiNS0dBH+XjEIi5AtioJTX0/s0gptIqyIDApE53at0bJnf9SUFiFz21bki7NbUFmDbTmlKCuvUDMv6GgzaBZolWfiWyinpG2PAWp9dmRUJDr3EgNaroUGh7HrnoyMDX+uoZHHCkhUSu+I/AexKHbYA20Q3V/6mP36/wSEH2rtdixauQqVXivyTe1Q4zGoL21FIhs2rF2J8rxMdI5nYLUFIsJCERMXj7YduyE0IhyOsgoUZeWqpPRVVRVwOGzC/k5h5TqlpMwBFthqbSgsrUJKYSU25ZWgwu5CcHAQLFaL3GMQ1ncjMiwcnTq02XzXPXf0b9269dH5kukDygPjL5fjhtP7t3xX0/cJGTIyxpoDkaMpmfm47NlPMf3525AUH0lB23BRQMY48y31vXm8mhnGL3pKhDTAI1ecinsuP9UnNw4UhD7confona/ixVvOw+hB3UVWeJCWU6yWU6VkFyk5mxQdhknjbkCn1vHKOfjHYNDh4+l/4o3fVqHOYVeBLS6P5lRq2iwUO/YaGx69dQwevO5quMvKGqbiG1FaUIwyOWbSaLPZpJxON8WfNUiVUWd3QKM34a1vvsWzr70BPT+sEGiEy5Ck4RoeHoaq6rLyiHDLwG3bcrn/+JECvg0bEJL7ABbGD7ihMyIHSB/vRQaITH704+lIySnC5afIfVwWKPRgwtH2CVH49JGr8cH3v2PshJ/F6G94rwa45/zheOTq0xvoz3eVqin/pd8U8LwK7DUc8x7qCIsJ3/6yDF/NX4VZL9yq9M2Tn87ALyu2qA9YFrmeKeOqc1Isvn3yel9On0Z8d6jAoPDcbAfWpGaJ7WHAkhVbkVdQquS6Tsp3ioPC5RJJgSbceO5IDB45CPZ84Ud5B9oanGYvFoC8nnK/1DivE91TUVmO0iobHBoDZixei+TcMlWOMnCl7FrqQNFZ+jrHPGuN7ZxFR2tmw26gTDB8dSHOu7Rf+FRDjwdUe5rtVGlvQUkVznx6EiY+cJHIyIS/jz/ph/U7cnD1q9+hqMKm7DGaZHecORgPXzpCxQkOml4yPpdtSMftH87AstfGwML8kVLoHKHR3R/NQpW9TgWCrhjZCy9ez7yBcvBPeUKvxfKtObj3iwXIKKpGgtaFRI0bS+tNcMu4Vrk9hIbKlxaeVr6N2KEqZ6DYRjpxMuuFznX1XlhExybJsznihEZIw27UOCEcgCCpxqQx5LhNuouv31nE6MzRBhpaxhU34ckBPbs8hPY37l0W+EHeb8biTXjl+0VY/OoYaOV4W1o+zn5mEn584mr0aCsymXpCaPbjoo14YMIv+P3lm9EqPmJP/dEcCE2z8stw6uNf4Ndnr0VrlZxegyUb03D7e9OFn2qVadmnXbzw3yWIDOFuhv+U0PsBYaypy3Iw7qdkVJUXwW2vgiU0GgbmaBJakv6UDRRrOrFV3WIP6ESmS8cI+oIW/PjtrrPLed8yfc6AqXfaYDAHQ2swCd94wOXmNHW5Q56rzvFiadY6Uc4NsckjAxzkxnEnov+Dw42LQvqPhcYYIo1rnkZsW2F5tQr0Mi/OLru+ERRW1KiE2E2BHyiYhFoe8p04UJBOLREZwuVtoUFmX53saMHcIrG/RIcwwM2UGYduB5BwGvyxoxxPzclEUZVd6qNMJi19K2VoI3ECBpfCOWsdiAvS4t4LT0fXlgkwmMwIDApDWl42Xpk8DVtFvjvrHKiurFA2UUy40NgrcoCBJ7EFg4KC5TWUfnC7HPbxuRlpz0sjDveHBr+tH1b4kGZJdMfhrWFpKcy1jz6S8apA3rlZ4IQC2nhNgTSh33aQpFXAMjmg6QsS2Ab6gU2B1/0fh6Ue/5CnXjkooF4QJB2XbC/AjLVZSC+tR0aFHiU238c1/vPn50tq2QKnjhqCjIwMbE/JrJISttW761c7nc6PNm7cuNlX6P8mSE8dMCgDwhd0ipukH/62HO7rcblG5bpuG96fNhtLNyQr4+nkAT1w03knoW/n9opI+UWleO2rn/Hj7ytkEIVi7NXn4MJThiIjKw8PvfMVJowbg7CIMDz53mS0io3CDZefib9WbsRzn0zDDy+LMBNm/ei7X/HhD3OVU3HOsP545s6rMGP+Mrw06Sc1LVUlERbgUiY+kxgfLYx24IJk7ro0bNlZKO33MS3fg18WtqWkYkdGltppjwlKuaSGsxLUGk5BApfcDe7aCyO7dEBexhZxIspRpzcjLLadmOgW1DpyEBJqxjYxSItF8XXo0gMnDB2KE4YNF8ZsrcabmjEhSsafiE7q5gqacyMiIn5VlRwbUPzgCzrFTdQPfc139n8ZRLDWJfaHK6IdyktLsTN1G4oyk5GXlQmnOJRrVq0RGeZWEfR1yWnILalQfDKqe0vEhwajdVJLRFkNCEtsraQbgws5pZVYuX4zvOZAleMsPDhQfZFlALWyxoGomFi07NgVLTp0R15ujjgtJiS2bqO+fgQFhQh7aE+PSYiZ09DCYwV+ReQLOp14XxtE9ZMxthcjs0G5NwuU/ESC/x7/8T+FfZWn2iS/h2poyvM0IpZv3ISsaqDI3B7VLjEMxcDIy8vFts0bkJ+ZgrYRwejbKQmx0RGIFdrGJrRQW+gzCX1NeQXstirU1tY07FKovlapryP84sO8Z0XiZCbnl2NLXimcHg0CAwNV0Im73bnq6hATEYmYqIgvP/3i4+s0KvnJUQPKg4agU9K7mt7jpJ/3ImOln2sdddiamY9ureMRwEBw45bKdc7oWpW8U+0uxDHUGNq3iEZbwYOlFb8Yr9uRjTZxkWpZpeIDMUSqpU9XJmeqw/6dWiIkJPDwBJwIouNKKmtx2tOfIEst23BDfEShqQ5CPmEbL1y1Tlxx9ll457GxcFdUKLozkSi/OeTl5MNhdyDAbFI7WgZHhEsvB6gvmTRcqx0uPPbW25g6cyaMTCwtjhqXKanlW2LgcDcUk9nwRVZm7g0NLTpSwNHTKOh0XWdE9JdO33vQ6YlPZ+HdnxcjTG2L7dvW/ZzB3fDo5aMRGRWKt76ej7lrknE3d5NqZNRyC/32iQ30l3FXUlmD61/9GkXyy0DOW7edj/5dW6lA1h4gffPN3FWYPH81Zr1wCxU5Hp/wM6YsXIu5L9+K9h2SkJ1ZgHOf+ES14WLunHQwgc29gbSxRop5eOo8dOjUBStWbUJmji/IyXASocZZh5YhBtx02gno3LsHQiKi4ayshF7GNGdBerVisqpABJ0KbijgUrMm3cInRRXVmDVjAVKKK1EkPMENKxikcgkDyb9ik9t1yqqtW4/cEou9g7IRfEGniKmGnmOlL2hDNT9uXdL2jdL/nRKj1LJrNSAbAw/Fpiwtq8H6jHzlrLWICEFXznJSQcZDAKFBVY0dKSJP+7SNFz/FRw/yRnZ+KbZmF6lt2/t1YGoHOd+0TYcKwouL1qXj9k8XQCt2QKJRg9V1Ori1nN3GPuL70FXxAfP2cKZLfX0dTAwsSF/VyZAIkvvi9F7Y5HoX8S9HuR1wSh+b4Mk0ezWXXVNYvaKhiKMNjYJOXR9Ch5vklfbj/wotSittyBKnvzcDTEKLsqpaJAsNTugsjm0DaQh2cUZX78hF16RohDNAdAB0cYpDuDGjAN1bx6pZ9Aqkr4tKKrEuLR8W0UMDOybCSH1Em7tRfUcEWL74El8vzcEDXy5GVWUZQiPjZIhwjppc0nDGYsMHZwGOey65VWNI+JPyg3xfX2dTHx/UYl0GluwVMBiDfMEMZ63cx4/kOq/YEC8Wpq9iwOkQB8sBAxtsfHQY+o0boV9sDePYYX/vg0b08inP90ZHXuf7NgXev7+A496AQQm2qbEdwTooA+TXW++bTU5gzMIvGg4K+Iw8uD7PhUdWx2NHVaBKZcu6Ve5FDz841Ml49srwcKC8IAcndO+Gx8ZcDbNeg58XLcWsJatRJrakS8Z+ra1czcpjKgmzQXhDjAiH8IDVbEZwcCh9RYfLVT92x4Y176n6Dz/4bf2QrXdrPwo3eXrbhS15ga/D36YgvavOy//+Rlxe43P+e/zgv5dkaO65/UHT8vZWh798/sqpECFVEK8JS3AFiW1v77Q3IEuRVzgZpdypR3pNALaWmVHu0KLYoUelUy/j0OuNCdY7t9aEz80vqZ4rPn1GRUXFjpycHHtDMf/TcDAdqgyIXUGnE9+Uw/08zgGsvlILPZWB2HCOf3A2C89TwZJSfiHPv/2GHke5XxA1FhAsg9dUMEZ+GeCh0SGXlHBSDgPv4zNNQN3HGw8QpLxV27Lw56Y0n9CRZ5n8denKtVizeavKrcI8CwwycT12jU0UgPyj4UAnlMndWsW0wIge/VCZlQxDoBWnXXYTVq9cg0xxQqsduYhPiEFBcSlyCirkGVEdUlZYVDROHDkSF112JcIjxQCVPqHyYT1SbqU4Yr3DwsKO5dQ7xQ+7gk4nvOI7+78M4kS7w9qgIronfv5uKuyl2aJLjSr/Q01lBarKy2GRXsnJzsLGtFwkRgQjUWgbbtaKA1GD3t3EDwsSZRESjgBrsDiUO5EmjveWzGzEJMQhMNCikuMXiBEUGByspHFMQgt06j8MMS2SEBQairKSchkKHvV8WHhortWgHxrXunVmQwuPFXCg7Q46Db1n70EnGUM0/tQab/8JBRyTGrVrELd3JnBNNp0y9YX3IIZssyCDl8s2/DMH9ihPmsDABg1Zizjphwwy/jckb8emfDsKAtqgRl6Rsx2zs3YiZetG5GbuQJA4CCP7dEFiTATi4uMQH5egdqNiDqHaqko4uKuZrRZ2R42cq0OdyA8aly4xTmqqHSgWXLezAOkl1fDqDWqmk1kMDu6KwV2yEmLjxKjR3vPNtKmcino0gfLAF3Tql/SuptcjarzsFSjDSWfK6ubksV93KH3RBPjB4FCCQv46qTcaO6l+S4HAcg/ViN0bGA144tOf8e5vKxBotqjdSynjOZuBVXvFgRw5aAC+eXU8PLXcmZE6xqBmcnB5SU1VDSrKK+VeDczc8lsYljtb5RUX45MpU5BSUY616ZlijPp4xeEQp1T0a4ApAF6Pp0YOTimvrl7e0JojBSTU7qBTv2tE2IkM2EfQ6eGPZ0jX6PDcmHMavkhKEVSypI10zBvfLkRqXjE+ePjKPelN+viP5X2Z32XygjWocdSpxy8c2hNJceF/p6Pw0zfzV6t7Zz0vTrDU/dqU+ViyJRPTXxpDTxZiveP65yaiW8tYPHDFaN+X1sMB8r5/bM3Gz9uLkS4Obn4xVzoK3wvv68Uho3MTH6TBbecMQ5uOrREQGAJzQADcDrtgnXjwOvVuXk096qR/PHQ+5Vyl6IvU5C1IzSjC8h1ZyBEPoI6JxKVcyjRxbB7etGnDsVLObKRh6sXa8y7va5qKUO5KSTbZC/CSjIu9ygQ/UH4TOZ7JK+r+hmuHAuxYkd1/CzCyDiWjmJevXlXB5NP7eoWDArEj/9iUj08W1sBYpcOv9QZ4NDLuhS9VoF3ej1VxTHN7fK/XJSztRoTHIbLeI46oW7wkD7prPAiRZ9qLjmglOrfMizVanXfMPfm1a3wVHRNQQadVYzRP9esYPhbWjkKjA5CrihbSyfJuu45JA9KmMY1Je8ps0r5x0GBfwGcUPZvwl5/OPNekPKUqGg4PK+39wPL0Gkz9MxePzq9HvaWliD5+1PZQdvvaJH9zOR1nt/oCUNIQ/lJ/SKfUia3glWOdCuyI3WSjH1EPk4U7HvO40l3vqB1fXZr2lDpx5IGNDBjYEkn3D9ZcKUIoUsSSQV5lj96TN1MBB+lfldJZLopD7puBxb/5y2tUh9IVnBS6x/PygEfYw6PTqM1adwUn/Pf5jxuD/xrLJfIeluE/x7rkJqbGqo+0oH+IGZ0407GkFn/Y6pAq/MB3Oygg21hkNCwsDtZ8l9Oqv1aj62oUmy0wJFhIKzae2KXMU1uTmwVbaZE8YMJJo4ehS5skTJo1B3Vek1qlw11O+TFSU+9CMBMKifwgixiNOpV+RKc3JptNgY9uXrl8uq/mIwLsP9r6ZK7oBrQINjc6eMzzRAJpS5r46eK/TllB5uUx0X8PBTLR/9yBgL8MP51IWx6zfKK/LTzPcv111I0brrmuS7TmQvkbf2Z63/tolXe2/PkPHALfw1QtiqkFxHRlvQ5pUKlUyhybzMmr+O//C5AYBwokWKOg0+tyeDCP/0tBJFJOYTmm/7nJl1tF45sOOX32IpTZHeIYO9V6US5lMBmMqKi2qeR2Zu4yI+fcoixjwyLRt10XuMVAvPTmMQiOjMaiX2Zh7eYVsLnKERJoRbXdJYZoueg+zpLi7gbibosB1qpdW9x2/0No1aajqjdADFGn07kkJCRklBgjh3vq5MGA4oddQafBL/rO/i+DaEiPMQj5UQOwZOGvqGGOrrIKVJQUiyNZDa2jCsxRU8Rt/cWJGNCzs4gyG7ZvS0PbmHC0jw9HeHAwzGFhMFoClQ2WkpOPzVu3qeWbXTu1Rakoniz5OyImBqHCQ7HxcUjs2B09hp6MenEmJnz4Aex1drRu2wG9e/dc2CIx9rR+/fodSz4gUJA3Cjrd3QaRfUTCNuNwirP87rdz8diEH9Uhg0A0sDkLhU71t0+PwWlDe8mzHlz19AR5Vxe+fWaMjAupQu45JBCFnZdbhKvHf4537r4MXdslKumvgKaOaIVnP/sZWzLy8PWTNyln/5Dq0miRXVCIP1NKkK1vhRqXVy2LysxIx46tm5CXnQFbVRmG9eqInm2T0EJo26pVa0RERIL5uWxl5aipqITNVqN2KuEySwaSXNIXjvo6VNc4kFtmw/qdBSiqdUEjfcmcPgEBVtV3zDEXHRnmCIsKPvXLzz9f3NCqowWUB8ZfrsINp/dOelfT8yHpQ7+q/X8OwuMFpVU468lPkFleq2iqEsYK/ZinicBltzM+/hjBwnsq55OwJWe41ouj6ZGu1YvTSQtZJSAVveAVS7iGeeOEL6rsTpx75TWorq5RVjxn13JMmUwm+fW8VV5afp+q5MgCjYFGQaerOyNcZMDeZjeIjnt4wkw1rsfffNbuafB+MOjxxre/q+V3H429zOcMNgZ6g35gzVyezbFMkHGwy1NsDCrotAaTF67FrGdvoPDBii0ZuOzFqfjorvNx6pDuWLM5HVe/8g3eve1cnDSg027n95+CNI25uD5elIxPf1sjDoKJH49EBzDJrAwVaXu09N4Nowehfy+mIhCvR3jEHBIEk1nGt7yPRl6Zs+PEAlHvWlteoXZl5Y5XyVlFmLNqM7bll6Kmjt6UjgGK2XaH/dLU1FRO3z8WQJlgunsIel/ZXXNfncsbKK+sHEzf5d0g7Kq+RPPX70Dyt+GyAv89dA75d8NpdoVyHJt7Zn/gL7PhkH+o5/31sFyTHp0FY3mTw4UN4pgW8Rrv+yfA8jipZmeZwfPdmsDIJfUhvSnTufzC/3ocxyo4LbzgdjuFph5089ai0ulFptgYnbVuDBQJ0UF6Veetd+u9+MSm0z5+V151qSrg2AEdSctH52pP6xvvucrhgFH6rVna+4Gv6u9XPx39dOax/KHo66dZ42ukE//eGzQtm2X5y2hMS39ZDfzEZMHdjHrESFd7nC6sk3coOxy0bwysh3zwzfYg79TMNu11RmNLzlb1uuvFhOKKWA30coPBFAidwTcDkC/A2UPUB/WOGmhFJ3DZrZb5/+RfncgEzorSmUzJ9a76cQXJi30G19EB9g91AQMTxDBB2ofN9RvfhOf5SxqS7or2DcDzDCAQ/fcR/PdRQFN5NH5mf6B6T5Dl+esk8Jj18Jrj8ZGau7pHa86lOThzm/f5Seu9c+U83+NQQNVhNJqD4jt1O8lgDbnYrdXEeGRM88NqhfgRZVmZUqtdWiBVmI0qhYYhKFh0hQ6OGrua4MaPklxkHR4ZKv5lgJLzek+dzeWyTXDY618tycrKV7UdOWDfUK4HCoYLhgiS1v4+bQqNz/tp1hh4jf1O8P8S/PcS9zm2m4GmdfqPm55vXL7zg7M0t3eM1lxHwbA6z/v6I3O838n5fxR0agZYHx2jakHKaP7y+GDf8V8LfgIcCOwZdBryqhwezOP/UpBX5MyMyfNWq8TQGo0bDrE8vv1tIZxiGLrqnCqBMKc3cgkMZywxj49WL+OngaUjgoLQMbYl2rfthKvvvAsbVyzDxmXLsGrLCpiCTKL13CgTh6G4rAYR4WHKAQ8wGhEWHo7s7Czcet99OPvSa5UzYRVBZLPZXgoLC3vU18BjBo2CTrET9YNe8J3dG9ApEE3+N+AIP9Svyfw6JVYCGAz08yLPEQliHagZdfw9LOAVo0+LyqThWL1xEzatXYnM3AJEhwbBYvQiKyUZWblFCAmywBgYhNi4OGRv3yZSy4MWkeHolhSLQFEixgAD9AFm1Iq6TM7Mxdat28TS0aNV60TUlBWgXC44vXqUl1Wib+/uaNGyFVp37YfgmJZYsuRPBEjZ2dn5SE9PfeWrryY83NC4YwlUFruDTifcsfegk9CruLwaedw10KDD2PemoW+HJFx2yiBFq9ZxkQgOCUR6VgEueOJj1Drr8P3TN6NHx5Z/dzwPBKS+pZvTcP/707A+NQfrJjyGLu1a7C5L+PLb2ctxw6tfYWSvDpjxwu1irHHsHgLPSF3cav2XTXnY7opBrbClxRyA1NQd2JG8BUX5OSgpEf6wBmBE747o3aE12rdug+joaPWsQ2SAXWRMjfza7DaxP+zya0etlOkUJ7u8qhbpBWXIqqhBmb1eDFEzQhh0kl/O3uJOGKFBgWsGDeo59JlnnjkW+Vsagk6J72p6jJU+PEwO+78ehJdEnk//Yx1uePtH5UAyASiX0NHWIKfFhodi+tQpaJOQAO48RLeKO/ipL9smsemE/l7ODhSnk44przPnDywByBRZMOLsC4RvqJ80sAvPMHBlNBi2uAyu0bXFtQWqGUcWKIB3B536XtkZ4b2lvXsPOt33wc/qA8urt57dbNDprWmL8PAXs5EQyXwgu8djXFggfnz8asREBqt+OWCQMifPWY2J89dg/os3yQkpU8b6C1MX4KNfV0Iv8sgl7eAuRi/fcha07N/DCaL/auwuPPvDCszZlC+HpLHQU37Fp0VIgB6n9+yMEQO7ISIgQI1pr8kIg8WinmXQyS1yi84ofWx6zA67E6XVdqzYnoZFa7ag0sHd3Oyo92h+d9Xrr0xOXnuknZB9ARUx93inc0LHkw4ojfimhgCPGyOJ7e/83YT3XaOuYbn8bXwv0S9wGj+zL2hcp78s/7P+elxPjtI82CFCcxJZcNoWPDFjm2epnOfgPVzAOgNCIqNPMVmt5+kN+hasi+wnHKJapiJxHs628mCY145Srw550sRRYnf0FJs0uNaxxlNXN/6qIvt0ud3/DscS/I4p6U6kc7qvPvPTgH3OX9KT70E6EPi3/xyv8zzRf95/jcDrhMbH/rIJjctpjpfIR0TNy6dqHmsVqhkm6tY5eb3n8flpWCvn+W5HArwGQ0CkKTj6HI1Ge45Oq7doRFcYGVzQi0/BZqqgE5sqzVPL7PRw22uUThEWUeJQrxeLU6e3i8iYqK03PJeVPOdoywA2kLTmDBjS3SrIPvPT0g9+GhD8/U9ofJ7AvxvfR2h8rx+bXmtchh8a38df/71+8F+zf3uZ5olWIZor6Lb8uRMP3/+bZ6acP9Sgkx/IX/XBcS0SrZHxV1mDrKNDQgJjHbUOlOUXod5mg9vpgMZshJez2/gv0KpmuXHnbPVBRRRBWFy0qDNdTXlxyUKXw/1y3vb1R3NnUo4ZynHqeyJp3VxfHyjs69mm9DlU2Fsd/vKdv16ru7tNGJRfnV6OF8+Y5OZqgb3R+1Dfl/VRtjgFuZyOdnpj2bUvOFx9cUzhYDpOBRlU0GlA7CT9kJfl8J/w2b8IRJr/tnwzNqfnqNnfOXnF+P73ZdAzt4bbq/LsiLMnskCL3IIimOSYu9ZwaR0DURazCR2iWuC0sy7AkNEnYfFP05GashVbMrbAGmQRe9orxqgdxeJMBoUEKWciUASNxWJVQaeb77wL51x5A1wuDw3RenEozgsJCfmloXXHChQ/qKDTwNiJ+oF7yWUtEtvpcOGBD6cheacY2nIcII6+w+lSwbUOiTF4685LRbGK3KKldaBgMuD3vzapBMBjzh8hw1bGrdBp8foUvP/jQpVgdVjP9rj7wpMQyhwtB+Oc7APoCFaGdUEWojH5k3dgt1WjW+e24gy48PuS1XA7atCldRwKSip8AarSInRrm4DC/BIM6d4esVExCAoLRZ3ThuKyCmTl5aLa6UHL9m1RXlqG/Lw8BIaGIT2vDGk5RRjcrzcGDewHS3AYEjr2gkdjFMfIJX6o3qXRakZ079752GyDvSfQmNgddBp8exuE9xKaNBN0IjCow89H4gReMe4jDO/ZDmMuPdmnUJXVJI7o5Nlqm2p+9eXOg6/ddXHDrIOD4BExxNKEP+55bxpO6tMBUxasxhcPXYXu7RN9QSfhufVbM/HQhJ/QvkUUcksq8cPTNytn75CCTgQRiSt2VmF+nlFtbcutUNPSUn1Bp4I8lJeXKrlgMWrRt1MrjOzXA62SEtVSGgYK7Aw8Oe2wixFSa68VB5KznnzTr4tKK1Fsc6G4Vv6usvu2zw8LV2OKy24Z8DIFGB/4Y96sfWX1P1JAedAQdGrxrqbbA9KHpNd/oED4mJ/O73zvZ0xcuB4mo2+ptFbnW0JjEp6b9tUkDOjbG6ixwSP05m6pcPOzvE66Uv4WnuRMBx1nOzFQIbKIWymvzMzEOdffxl2JpBqtWqop99Xp9IYLqisqjpae4GvsDjrtb6aT9MfWnYXqoc6tYuS+JuNNrmcWlGFdWp4M1T1lt1nG7ehebRGwl6SzewUpM7e4Ejkyzgd2EhmgzgmKPFqTnK0Cui0iQzC4a0ufmDlUGbAvkLqqahx49Nu/8Pu2PHCjAaGwvD71ogYdorkbYSiG9+4Oi9aLoOBQhIUGQy901Yuz4XFxi2Uv7PVeFNXUYs3WFGzLyEdoQjwWL18tPqiF+SWX1xl0FyavPaYBJwJ7l84J82Qw4OR3Pnm+OeD5A+l06pvGoKjl+/OwAuup++YS7XOJIThLuhwL0nHvsws9v8v5I/EF3GWyWiNbt205pHvXLifHRkV0sQZaQoOCgnUmznQRfcZdnaM99ahyuZ31Hld5mLNmiTUz7dukhBazuz3zQY2vqOMC2HeUB37a720JTlPgdT8fEP33N0dfluc/39z1ptC0LH9dTYHXPcKo2m8u145PCMbJtS445mzHva8s9TAp++EMODYFKk23ISC4iyU05myDyXqS0RQQw5xeLnu1+BbBCIyIRkVJkZIF3MXMVeeA2pJdJy3WoNgL7Wyv1/BxfsofDI4eKyBt2E8cJ/6gRHN9fbDQHA0PhPYHCv7ybWtv170ZHYhb+CJbS703j/7M8438SZ4+HEA6e266/fbWPfv0Gd27e/dTrAHmbhqtNtSg15tN/OggNKUKYsCZy2pr7Y46T72rqqa2Ni07N292Wl7OrMfvumu1r7ijCuwjdkvjgK2/3/6t4Nhxn/7hcLNXzZ6ocGgeb/tGPZfv7I3eh/q+5FUlXwQVDzQcHwgcTj4/ZnAwHaeCDLuCToNJm308LgNljynvCqTPuDabRmSz1xtA3XOIDos4qMqAbfw8nVyVOFDqOpSyRdFvzyzAzGXrxSH1Yt3WdCxYtUXtMMSAUYBJj+iIMLWmuqyiUozKarXtJXeN4NdsOoWtwmJwzfVj1O5jycuXI3nHNmQUZMIcGKCcUM5mqBJn0mAyIthqVcGovPxCBJpNOPuii3HxjbdLV1HB1G2XLjtByi9raN2xAsUPvqBTzER9/2d8Z5sCu9zlxme/LUWuOM0l5dX4esEqXHf6YARZAhAfEYKbzxyqvngf0JAiu4jxtWDlFlzzwhc4uV8XTHzyRvXsn2uTcdX4z3HagC6IDg/BrKUbVdLgyU/dDDPX/x+WGU8e1BuDURI/Ah988SV2pqfipCF9sGj5WuzYkYx+baIRJe+0NS0HgcIXlaUlOKFfT2xcvxmxwVaMHHYCNPV1qLTViONpQMqO7dCGRsOrNyMleYdiX261aaurR15xBVq174wRg3ojtk0nGKyhCBQ+YtJog8kwr127xLNEIe0lsnNUgYpnd9Bp4K1tEN5TumovDqcf5GUve/pTnNi9Le64aFTDVxwN6sWxPmvcR3j8ilNVAOie97/HnJfuQBgThjYNHrLDGCQi8BrHtx+kLAZr1BT0ejdGPPA2vhh7pS/oJKxQUFaJm16ZgseuPBVbMvPw87JN+PnZW/5Z0EnGemF1Pb5KpuJyq5lO6elp2LF9C/Jzd6KyshJe4UOVr0H6p3u7BPTt2hbRkeEwmQKgEdnkdrvE0XarnE5Oh6DTieoqBqO8KHO6kSHjqLzGBWtwOKKiolRbucGAzWYrDzEHDlqwYHpKQ2uOJlAe7A46db1X2nWIMvx/FYSvCsqqcd2bP+L3zRkItHASiEdUk0Ho7MBrT47DdWefgbrycsXHnOXADw0cXl7hbQaZyJYUY2pujBxzJ9TJi/7Eoy+/ruQJ9ZG73u2pc9c/4aitpdF0OITegQAlMw204PyHNEtiW3VtB2O01N5kvO4CaRZlPkHNOmxqB8h14eld9+wBco0zow76zVimjG3aA42XzbFq1sPzHJdsTzNl+0/LEN8lcg4e2AbmYqrFi3+UY35WEFzSR1xiEWrWoWPbeGUHMCmswetClc2BQT07wyhtCw+0oLS4BEFiM+jMZpSKJ7xg2Sr1sWpA/15YtWINah3eucIlN61evTq7ocJjCexZ9hQdT+oH/vJcU2Ifz+BYe6vuo3ArLmVO4U2F3ivPn+r5x7k+9gFkTHfr1q0Nt954eUK/Xr07BoaFJAUYDQajTucx6vXeeo/Gpjfqt7VJitykCWx9NGYxHgqQxhy8frr7aX+8A9vIYa4kwJrbdW9EWXCFDDXX9hLvDedO8TCIv7fZD4cTOBOiPrJNr1iLOWSQp955YnVpQdeg0KgOPYaNDtq+ZSucNVX80FBTX+9M83jqN3nq6/4yanULCrM2ZviKOObAse+XlP+mMU9wFTyie8dqxF10UYvt3itbv+KZKucPd8BRGcmitzlW4gQ7CbYTjODpBiQwoJwqmCI2f5o6c+yBNP230XVv4Ckfp3/QoPdyCRec9ZqHI8bXMxfikeLfxrQ9VPinzx8TOJiOVEEGX9ApZpJ+0Hg53NvjGpUoePaKzaioqVWGMIG7FJ3crysixSmvF4dq3qqtKCyv2nXdDyf27IB2ibE+A/BgQBzQTcmZCBHjLCku0ve8GJPlUsfslVvEp63HyN4dkZQQI+K8kXO6PxCpw2e/+2MN8kvL8ee6rVi5JUNsVJ1yHg0mHeLoNPKrQ70LRUXF0BsM4nCaxaGQbhMrNcYSgksvvw4RIaFIWb8G6zavQ43bJo6CXoxIM8rEcMwuLEOgVdqeFIdKWy3y8grQtWNbtOvYETc88JgYopGorbXfHxYWxizuxxoUP+wKOvV70ne2WRA+4aJ1cYpy03Nx9uMfYdFb9yEoMtRnyavldQc4fsRg//DHPzB5/gqYTUY1U+qDB69Uj3+/YBXKqm24hbsdSf9v2ZyOC578GD8+e7Mvj49ybg4DCL/WJAzG10tSsHL5n+jRpR12pGeiojgfvVqGw1FbjS3phYgQ5yBA40KHLl2QlZIKV20NBvXtAatBC1N4BGxynLczEwGRcUjdkozknQWIa5mEyGArShi8lHcJi0vCyFPOFBbUIDgqFsHh8cJXFq+nznVt+66tvmpo0bEGCuZGQadb2iDsQINOnzUEnUb4HEmDDkvXp+LSFybhvvOHq1lOj34+C5PGXokLRvXx3eMHYatl4rxvz2EuPqBzUgwGdWm1JytRRMk4LS2vximPfoCJD16B7h2SUGOz47Y3vkX/jom4+8az8eGkX/Hb6m2Y8dwYRV+Fhwh88qvtwI4KDywmPZK3JyMjbQdys7NQU+0LOrF8LrGKkzHQtX2cyKQoWLn7GBvsdYOJJjzi5XD2Encv4+4mDETuLK5AZkklal0aBIZFIjoyCvWc8WIworyifNrG5QsvbWjC0YbdQadeDDrdrd7jP2gMQhbRR5xtc91b0/HnthyRYTqIM6nyd40Y0A8THnkMbluN8AiDj1RTDVsrC/BrZ73LH3ziAisvNKLrnvvyS8z+Y5HaqY6z5eT+p2tqap71VXjUwB9cCFl0k+bRCJO3l60OemHzvxkJ0iiVS4W/PCbHi3hTeVYaX5ch0GwOGN4nKtXT+Jn9gb8clslfPsfn/e3w//rPN/NrFRXWXerVCUmqnPX4R9saM8ZlFz/j8+2xmlVl4V2MWk1Iq9hwDBzcB9Nn/4GQsAh07dQOfyxZjfiIYJxxxmi4RRasW7cNLdvEilzUICEmFiWlFZi3+C/ExyaVajXuVzZs++Pdv/46rnbBka5TSKfK//e/CZy5D+m+tJpwNYNO5Xac2/4NN5fZHKmgE8HP0zSAD8JQPe6AY4305q8ad/8iIA08eQ/rPggy4ebaOtTXuHB529fdP8j5I0n7xkD6NzaiLIGx7ay9B4/UF5eUoFZ8BKcof099XW3x1kXH0yy3xvBvG+9+8JaP070VYMA9VAq2Ou9lEeM938r5I/E+/vH+HxxDYNDJ5A86uTUPhT1fr/5ugOORj/+VfHMwHbln0Gkgbdq9PK7VquVFfW56Ti2lUltiCzgcdYgMC8b0F+5AmNWMvjc/jxq7E4EW8Vcbdd+Lt5yPc0cezHbF0g6jHn+tT8EFj3+A9+69HBeMHqhmPmzfmY9rnv8cFdUik0V6cNefLx+/Eb3E8TyoGU/iGGzckY1fVmzC/GVrsCmzUE4ZVPI+bmccERqMcGugGJM6VFRWoNpmQ6DVKhgIjViqVoMJ551xMaxGIwoydmDtlg0wBLFf3AgLDVJbw6ZJWyPDw9C6dQJSM3NUjomEqAgEBQbjvudeQXB49E673TE4Ojr6WE+bJ+wZdOrzuO/svkAs7R2Z+bj4uc8x+6XbERsRKmqVerURkKX4xZmg1P6e13lq5bZMJMZHYsqcFdiRW4QJD13t4xVa8nyWM2aE55av24E73/1OBRISYsIUPxwWEGfaExSPv+paYtLkKRjQrzdatW6FGdOmokdSELZtT0VyVhl6tUtAoN6LOrcXocLvBdk56N42EUntO0IfFoLyokLUFhYiuEVLZKenYXN2GQx6DeIiArEzIwMlVU7EtmqPEaedqxJKxrfrLlZHKGy22q3FJdWDzzhj0LFKENsUSLDdQacBN7VBWA+h3QEEnZ6ZiBO7t8YdFw7fFXR6/JNf8LnQNjzYouhda6/D8B5tMfGRRrtY0RIQfHrSb/hu8QZ16ooRvfH41acIfeSpRvKEPFFaUYNTHvsYEx+4DN07t8T85Vtw8iMfqUAVEzXyOmURt2yf/PAVPj5sXMbBgPRGSqkX36TKnzotUlJSVNApPz8P1SIbVB4XuU3tRBQciO4dWyApIRLBgYEwSFvFx5X3ZNCpXl7Xt/09l9gVllYjraAc2eXV0BgsCA4JQ3hEhLB7HWdJ2QrLCk/atmLJsdoie3fQSc10uk+Nk/+gCZCnjDpk5pbhhvdmYmlyNiwitqgjtNJfr44di56xCeJQ1IDLjzlRSNsgtriUm7ubuil/hHeqRSbYTCY89/GHKCotZcJhUUfuV2022zi5/Wh3PlmazhiX0jCHC7/U7m9XG/95vmFj4czzRPKUP1jhB/+9fD/+Hswo9ddJ9D/Lv1kHkcBz/rKJhPoBLbSdbh+AV8UJCcir9K65f7aXfcx7Weahgmp7eHhU+5joyMs6JsX2Gz36BNP6zanYmZuL3j26Yc36ZHTt0BpZuTsxatgQ5OYUij5xokPHtkhPSUWPHj2di5atmZ+enP3kwr/+ZL6Z4xUa0/DfBN7SxzUTLXrttZx0KHhmxPPuX+X80Xyfg+Hx4xH+jbRXfV42Tvex1YhbbHWiirW4KOo5989y+j/a/z8ABp3MDUEnu8t7aejzHiaW/g/+R6H8Mf1Yk8Grdnq1uzUPRRxc0OlIyIT9jf1/pWw4mI7aM+jU/2k53Mvj4jjlFZXhkmc+wVfjrkfrNgnK4a+qrsUFj76PwV3b4olrTsepY9/Ba7ddiL69OvKTbsPDAnQsVbDhAJont7jFKftw+iJ8+ssSFIpD9smDV+Gs4X3kohfPfjodf6xPwZzX7+OSJNz8wkQ57cUnj1zrq+NAySZOAYNmUxaswic/zkd6YQV04jTTIeSXaO5EFBEWjCCLSSUAZpu4vWVoaDgCAkzqTYYPHIEQbrFfXoJtGTsQEBaAOnEcuGWmR6dHWXkFoiLCEBUdjYysAhWMCxAHhTMgHn7xdUQntn7WbDIfrW1P9we+oNPFuOSCftET9b1pg+8HdDrsyGLQ6QvMfvG2vwedpJNcQvsy4RN+gmY+n/BgK3w7lzXcQ2BwyajHC5/NRGZhGSaMvWp3gJIdLXRJyczHRc98jhtOHYh7Lx3t46/DNkSlIOGH/ODu+GFFOlolxQpvWbFtzZ8I1dnUDKUFf21Ct1YJiBC3a/2mZAzs10Pa6EJMYABi23aAg1vkl5YgPDIGEa3aYvuG1Zg2dzmiYiPRrXUscrPzUGV3wyz8k9C6EwaPOh0aQ7DwVb34m56r+w/sxqm+xwvQ8doddOp/YxuEdhfaHkDQ6bmJOLFba9xxwXAZyG6UltdgyAPv441bzsYZI5gXClizKQ1XvTIVPz91PTq0jPXJBz8wYb8/SMmgYnOBRQadKhl0moCJD1yK7h0SkZtfit83pMIpfOOR6wvXpGBLViGevfoUnHdCN99zh8ovlEnCv9PTNdhQqkFqSjLyc7KQm5eDChnjKpKg8cLr9sIs47tvt7ZoEReC0KAgFRRn0Ekj1yinOA5c0sbyShuy8yuwXfi90lkPozkIYWHhCI+IhK3WJnIm6M3ffvz6Aan9sHH5QYKSB7Ov1t50anfLOwjsIIfHqinHObBbDDqUlFVj/G85+H6rHlVOTvh0on/PbrjvwitgLykT1hc+0OhgFPb28QW3zdcJbwG1Tjsq623IrK3Bu5O+FBbXZguzPFNTU/OZr5KjDpS85AGuGWTgiQlkGYRqGJx7AO9tDvwM47/O373d6x/oB8NkzZXF59nGxteall3/wFBt/9Pb412zHsbCGu/CC772+jdw2Fv7DgaovLSdO7TrfOIJfUYMHDRk1JqNW+O6dukYUFZVg07tWiMlNRVtWraErapKWud1xsXF5S1e/Mdv7Tp2nHbzbff94SvmPzgSUPGE5osAnfY6Bp3qdgedjhQcKj8dzDj4Dw4Qyh/XfWQ1YAyDTl4tLgr3BZ2OBvxTufIfP/xDOIJBp8OhM5rCf/T+h1D2qPYOk1HzHonjcGmeDn+hnjljDoRWR4KehEOh6XHPBwfTWbuDTv0ZdHpCDvfyuAo6leOSZz/DlHHXoSWDTnQUjQbc//KXasnZs9efiVMfeh8v3HQ2Bvdov6cjeTCtkrq4NO2DGYtx5sCuGPfZTNx81hCcP6qfdL8X7343H9OXbMSPz42BOcCIMa9ORsuYcDx907lSZ6NA14GATotUcUxvfHEitueWqK1s3eJAMujE5K5WswlhwVb5m83SqmU0DCiFhdD+9qJdYlu0iopXa7GzCrNhDDWhspo7JmrUl24miA4OCRaLV4P0jDxuf45AqwnBQcG46s57Vw4cOvpUjUYjXutxAU2CTo/4zu4LVNCpEBc/NxGzXxyD2Ajpl8ZBJ7m+ISUbI8d+IIPehfAgC+a/fBs6MdDQ+D6C8NILk2Yjs7AUE8Ze4ZslQ76R83OWbcHd7/+Ay0f2wVPXnqbWTZAXDoqv9gekuykYG/VdMHP+MrRsmYidKWsRpKuHx1GN9Kx8lJZV4PShPbFpWyqsliC1xC88UHwyaQtz9tTX1qJ1z37c1hbbtm3Fqk0paqkleYU74QWYrYhs1R4hCZ0xdOTpMOiNKMjP//GkU064VPjgIJn3iAKdtkZBp+vbILSb0Gz/QacLnvwCw3u0wT0XD+drY/KcVXj5uz+w+LVb1Vjiepg66atB97yHy0f0wtjLR+0OMB4oyFgsERkx/KGPMfWhy9CzQwtVLutXYNLjvckLMGvlNuHLm328xuuHyi/kN+mRUocWH2/yYP2mbSgsyFVBp+qqaineDe5YRZaEtx49O7VBx5bRMs7NMBtM6hrXFVGmcLmUw+FEcUkV0goqsaOgFPVag+KNkNBwRERFoay0PCMiKnzInJ+mHMsZkOzMgEeG6gad2dFzg8PlNYtI1/2DXvyfB6YZFB3ifXu1UTcv3dDfoNNEudwu3Hb5legekwiHrRYGoTU3pQgwaVQiYS3z+rm9KKkqQ1BcOH5YvAg/z5k302o2j62urt7eUPSxAv+MIeZ2ojwgT/wv0L/uy0t0Q/vF4RuzHqYyh/fXvu97uP0d4XC9HxWcyuMyfvz4gFtuv717gEbTWW8yJWk9ddAHBIq54oFX487TaXRbsrKqV7VtG16pnvwPjij8F3T6/wv/BZ3+/8J/Qaf/X1D+uPYGo07zmaJ3PV4SOc+d7A6EVkeCnoRDoelxzwcH01kqyOALOkVP0vflzJa9PC5OXn5JBc587CNcf9ogxEeHS1d4kZpbhI9mLMFXD1+NAZ1bYtCdryOrqBxGOn/KA4MK3Mx/5U60jI/YPWtBjG01u4VAZ1A5nf6+1cijXmhowcu1U8e+i1vPHorzR/ZVgSy73YnznvoUq1N2Qq/VISYsUMq/C9Hchlmc2YMDeV+dFm9/Ox+v/7BIqnOLA1CvEh+zWSZpZ5A5AIGWAOUgmIwmqaIeNocD4SFBiLCEom1sK7iddhRWFyIg1IxKLvsT4Jds5m6xBlrEyQa2p2WjbVIL6MUBDQyylg874/Qzrr7lAe6ccbyA4oddQaeeD/nO7gukT1TQafwkzB5/c7PL6zjzJKe4QtGUgbsWUSEqSPk3YNDpSwadyjDhwct9PCE8MnH2Crz14yI8dtlJuGQ0A49yr5rlxD8Op2yQ8qS4PE84Xp29A3qDBVpnEU4c1Afrlv+BrJRtKHZoMHpwNzW7xWQwwSLta98+Cc7KKnlWC5s4jh16DURgeBQKnFp89ulEtG8RiqKyKlg8NhgDrAht0RbpOaU4/aIb0LJlq/ys7JwRZ5457Fgkit4X7A46jcWi2L4HGHSS/nj1mz/QpWU0zhzcRZ1698cl0lc63HL24N2BaL1W6LoaO3JL8Py1p6iVdQclWrUaVNsceHLyfNx77gloGddIthCkHTOXbVE7ZT1+2UjFd3559I9A6l2004X3FqaisCAHednZsIsscNWJb9kQdBI2QJsW0ejaJh6hzAFmMqpgEzleJy/KJVZ2kQuFZTZsET7IKa1Rmw0YTQGwBoUiMjLKVVxcdtP6v+Z+6av0mAEFNHenarxF9tHKffGvB4PBEGsyGkfVuV3DWrZo0ebeK66FptYJgwytAL0BAQbf0nC9IQAV9lrkl5fVWqJCV3z5y48Tlq9Y95MUwYDFsQaOTCLlAfFwCtxjCa7N9+pGRAXgFy6vs9V5p8e/7GHuNMLhfEcKHQomCr7DIID+g8MBRyDodLTHxX+8dIhwhINOx0o+/scPBwCHKeh0LHXgf3Q+CCh5XHtDgE7zmZjtews6HQwtD4XuB0Ov/d173NKehuGhgZoNsHekB1JRY8dLX8/DA+9/r3Dm0o14Y8y5GNqjrdqZyWIyYNzlJ+OzsVfgswcuV/jBnRchKtjiczhZlnDAN/NWYNAtLym8+82p3MFNSpc+VXW5xX+TX55ziZNLT87fDrln4py/4Kqvx6f3XY4P77lEBYU+/XUpvO763fcdMEqb5LkbzxiMYd3bStP0Kgksl4ExSMJlD3anC7baOtS5yHNaWKxWVNlqVb4Yztgor65GtaMWLo1H5XahU8ndyHQ6vdpCW6c1yL3yvNTlcrGcOrhd9c8cZwGnJiAvzvwtB4h8Z0WnZq4xQWrbFpFolxSFNgkR0r/Sj83cR2T/+ZIyy7Ew3LINOzB+6jzce96J6N0+AVtSsrBlRxa3Gj3oNu4ffTwRpyvHyZ3DsD0lGZU2J0LDI9Cjb384dGbkldeKB6FFUUUt3O46OGylyE7dgbLSfNQ57TCYTKgoyINTa0RltR0llTUwBFjRt1NrtGvbEhEJLdUueClp6di5aWldRUnuo8dhwGkP0HA9kLMUsOUK5u0bK7Mw9pwOOLNHiPqbeNdpbXDLSS19x/4yKrNx3bAEjL+8JzQ8V9OknP1hdQ6CvKV48/r+aBkkvFCVveuaV9BTkYWze4TiyYu6QVubL+Xn7Pn8oaKUc2J4IU5t5VLig8mfKSs4Q1KOVPCMbMRkwA6Rh8wPx93qOLOJO9bVu+rlnI/HHfUuVDNYpdNCJ3KCmZSlBAaoXjoOAk4EGWCgYK4VZCSdMzKFEf7DA0GXy7W+xmZ71uv2nrMzK+eczOKClxwazxy7x7XV5XFvrfNottZrjOtrPfVfl9ZU3am3mIdqY6JPXb5iHbdxPh4CTgTygHC0Wi7GiDP54X8BPdFWTb1BdIxJMECv3rG5+/4pss8af1H7D/43gMZgYzzacCzr/g/+g/8P0HiMNcZjCc21h/gf/AfHDA6GAdXMFt9Mp6hJ+l5cTrWXx8Wpyisux8XPT8KksVegXes4MafEUeftDCOKI1VVY8e5T32G1285F316tds9q4HmFmetMChBkLLWbN+p8q8QWkaH4YKhPeDb1lyd8gHLluNTH/sYt551As4f0QfeunqMePBdPHDRSJxzcn8xHb1Yu34Hrnl1Kpa8cRdCgyy76zkY0OuQlV+Khz79DRt3FqCipho1tbUwiDOo1+lh1Gth1OoRERqCsJAg5BUVoaKqGh0SWyHGHAq93gOHwQWLxaTyOIWFhqqZUXQwNfLc5owsFJWUoU18LEKsAeN7aIOefmbRIhqjxxM0mukUNVHf7T7f2X2B0CwtpwTXvjENP4y7CjHhQSpwc0hg1OP1b/9AVlEF3r7rPEXb+z+cic/mrlKOvathJkuAQY/fnrsO/bmrmZohd5hB+K5eo8PLM7dgfWEdHrr7FgQGBuGF199FdmYKrj7jBOTmZCMrNQ0tIy2ICI+AQcaA2RyIiPgWCIlpAUS0QmFhIWbNmY+RvVshMS5S+MkJhy4cvy38E0tXbXC2apF0/+wFv37QUOvxBoyicKZTWOYD2h/CAtDD6eaGT/sHGX677muI3e5x3PDn3+5r+POgwF9Gk+eNcpLLwHi9Tq41CKLDA1qNFOo14dmNXXSzt7uMdY5q1NczmOSSdnAmk1SucWNwt7Zo3SJa7VjnET7lrpZWc4BqlEN4eVteKTZnFcNdL7xjCYSGOX402ond2pw0Ztq0Z+iwHmtg3/JbA3dH8C+t4vF/cGDgD9Zw5zFGyf+D4wjKntCfqPF451oMCLC7vD+Gjvdc2HDpcMEu+XYIcEjy8D84MDgMM53+CW0PN/zHKwcB5Y/rPrQacKvNBbdOg4uDn3NzVumhwvHEB43hP55oBg5yptPxStvm4D96+6Axzbx7mem0v4k5e6P7ofDD3uhyIPTa1z3HFb0PpmP2DDr1HCuHe3lcBZ0qcPH4r/D5/ZegY6smyX+Fqgw6nfP0RLx645no36PtntfF0doVjGB36cV38edf4XnuTtYU2BS599Rxn+DWMwfj/BG9VZknP/wRWseE4727L4RRHLmXv16AX1ZsxbwXxyjHTtV1KCBtyiuqxJNTfsevq7egprrKN1NJzVbSiBfrRURwCGIiwlDrdCJlZxbCrGHonJgkHelSO9fpDFrYamwIDw8XzmZOJ6d0nQGrt6eivLrGE2wOeG7bzkJmbD8eQfHDtItxyfl9oybquh9A0EmAOWpsjjoEmpm75lDG5W5wMAG7eO2WAKOiY42U6w82+YE1BEldKkh5pEAqqai24+tN1eh31lUItgQgJSUZSxcvhLM4B3HRQdC5apk6CDprNIzSB46yArTpOQCxPU9AZWWNmukyY+ZMDO+RgNiEFrDVAZFxbfHmR5M8KanbH167fu1rDbUdj8DO5VKqsK5RaGPQId7lhllGFs/vlchCMpW6SH7JChyIRLV9OY/lQQoFNUAb7mMQg1uYu+Wa2jKd1/YHLI/Py5+qLf5yWc6YAZp7o62aXnYxKufs8L6+qdCb3Kg9hwWMOnhsmqCQOlPsTfX19d05g5Gz9BhnYCUabz16d0hEp9YJcNgccDkdCAnhpgQWETM6pNrtWFtQjsqsMuhFPpgtZvL9NHtZ7ZisrE3lqpLjA9i/fpofwQH3PwtkCrIEcU9B9h8cUyh9RHeaVocZFiMMYpB+Gfqc+9qGS4cLlGw6RDhssuo/+DscYtDpn9DTD/sq43DR/D/e2QdUPKF7yaLHwzLmhRrea0Ke9Xzlu3JIcDh44kjAfzzQDBxE0OlQ6Xo4+OFQafcfzffs//+CTkcJDqZj9gw69eBGSXt5XKiWW1SBs5+eiCkPX47OnOnUJOhUI87VgHveQ3mNfVfQwA83nTYAj1412jc76kCBTZEiho/9CHeeMwQXn9Rbzahauz0Ht7z9vaqHwJ3Q3r7tXJw2sJO06R/a9VJWaaUNz327GF/NW6nytXD2klpCI20JEecwJjwUGp0eO3bmoK7eix5t28GqE488yASDUa+W0YSEyj3y/lxOUy+u9opNyWVVtponiyvsnNlyXDFMI1D88PWl2osu66H/0muKPKD4HQW48ug93n/8YhQOBM4WIahjVtAEOH1mb20jC3CnQfIPZyD5yzxY4HMOjxaVna6HreV5Uq4ec+fPVjvaVdmcOLFPe5g1LtRqQpCdkQN7aQ7OuOFuWMJj4KqthlN4Y+78uTh9cGdpjw7hMYli4GpL3pkw5Ylvpn31sVTxT7vrSAJ7jTNcggT9OX042+VABLYf/e/Hvwk89qP/HpbX+Dzx/9i7CgApjqb71vfcD+5wd3cSEogRl5+4K5EvbiQhBnEhxN0JcSNKEoIEJ7i733Huty5/vd4dWJa95Q4LCfeOZme6e3p6uqqrq2q6e2oD7XoN2rXej4bpnmkQrzvK4Yb382W47fNlvsUSfzBm6PjMZnNiUnKaGKv6YSIfDD54A7ICPrRtnI6urZvAWW1TDqnkjHR4LSas97iwvKoK7iovDFtKYTHqbUaT8anM+Njnp02bdrjOiAlt63rsHVp71ZafI2F/rq3HXlDygOEM6arfxpphrHLjPVFItY3E64J/ol/U88V+ot7pdOSi9EHDU3Em3Eenk9fvvyL1cV9dl7LvDx/s67X148gBQL3T6T+P0Pb3Fz1gGGY14mvufmFz+95Mf8J/o8TXO50OMOrSMLucTr3TPzKqmS01XC69lLNQ5q3Zhp6tG6lZLbtZ/ZLOL75NW74JxRU2NVslFO0aZ6B7m0bKaVRrsCpSzKxVW9TMpqz0xIA3wmREQVE5Zku8y+NFnzaN0VwMvDo5tKLBoIdH6vn19GV46sspWJ8X2BjdpNMj1mxCSmI8rFYrtucVoNrukro1RHKMASnpSWo5Hud6MN3v88Ll9Pgdbu8Pc1eufTS3sJzG7+EM8oN1aCu0Pauj/mSHy5coCplRyFwjTwk11CwWIYvqyHqxtoUVOKNldwaoBViGVh7LCSnbwDSWy3xyI34R36vuFXYfo5CueQrOTIpBe+4pv70MX5c6sUnIuU9OBzYITAafsc+tyX2OPeNMs96b+dkn42AUPmjTogmSjC5sL7ZjxZpNaJCVjUEnnIz0tBToPG6J2wibvRpDBnRCpVg1Zmvcrw6H+/7+xx+/RBV++INtRkdTrAR+go9OqBp5IQzB3qugXbMbrYKIlrYv8MwYrv8o1ao71umB+5f1OH/k796FEs+6HwxQoPmTU9PPNBqMdwm7NjVaOePRgMx4Kzo1awSHzwObaDpVwpQ74EGZ0wW92YrYYif86/JXmM2me9ctXrC/G9nW4/BCbftJNByoPlGPCAh1OlW78V7q3p1OB4KmBwv1vFIH1NHpVBe6H2weqS2d6/mhBuyH06m2tD3UcqKeJ2qJKE6nutLsUNOYqCv9jjR6h9PEX3i/4ewYM76jcWpz4530J73D5TDU6RSJjjXRdl9oXhMNIsXXNi4UhwWN69Iwyun0xTCcP6xP+oeGjv+T0yiXM4lL4tT+TIGoPcDlbezR4aCzKXRmVF3A3T55Pd0QGjgNRVuex3Lr4syqDYLPuj2vBG9N/Bs//b0OW4urYNSbkRQXo5bxVVZVo9rhFOMyAdnpiUhOSZBLDDAG6uWF3z/H6fG850+Z+/FXXx3YfWUOEuhk4KexOaslORhq42hgupaHRNrXjhBejnYe7jBiGtsz0r1cY0/VPdo8WXc8fZBfLMU936zyzZX4/XU6+E875aQmw6+88oKVazcdU7h9Q3zv7t3gtZdw8EJSZhP4pDtlNsxCw4YNhFd9+HvBErRt1xqpSbHrygtz39xcYn/jggsuCEzP+3eAbU8BTYYmDUKF9eEK7+a7DZPjzOjv9MC5MMc78MzxWCnxQWFxUEAedCUkJDQ3mq2XGJLjhxnS4jqakmL01uR4uGIMcFkt8OoM8IvsNEDn1ZvM8y0lzk+dS9Z/umPt2qJAMfX4F0KTV4cK4fKuHvuIeqfTkYtaOp1qQ+9/kidqQ/N6vghDvdPpyEUNTqcDTdf9of/BoOWRQvfwdq93Oh0i1KVhaIiZPjlXf875XQ3jYYyr1XKqwxVUIAg2gPEAmcfcN4gCil8rm7nVjz83m7G1yor8ah3yytxwej3ISEhAu+aNoPN7i/QG/WaDwTjNpDd+FWuxL3v7pwX88tO/BZqDIV4Cl1VxhgudDfvS2Q4Uarp3TZzq+ulS/QsNE3AqnU6TNmL4Q5N8f0n8gfjUO3cB0N9w7bUttm3dOuTofr37b9mypVX71s0btG/TAglpjZCU3gA+r9ft9ng2FhQVL2/erNHP9rLKn3oec0xhoIh/HbT2/yd5oC7wFY00zIgx4iiHB06n29sj+1mskvhD4TBTEiilZcskQ6OkbrrE2KP88ab2uhirycCPCvh9NhEmK0z6mFmexJjl+WM+qVZX1ePfjEPdL/7FI/ThhTo4nfaXxnW5fn/pW88ftUC90+nIxT44nQ4GH9Q2f13pV88TUVDvdPpPI7zdldPJasJ3/GB6LZ1O0Wi3L3Stqe0jxdc2LhSHBW3r0jB0MMT0bIzmJ7fCUXYXkjxcThXBQOMyJ4nfuSEwlzYFkxSCy6D0DKHXS2XYKCq/Wg5Vx818VXnBewbLUnEMcqielavhEsyI79sEt5sNMNpcyJ+5FS9LnvAZMvsE3oir5qwSHB49luUbsblM78+p8vmkUrYkS2xx+5aNCmJN2BrnseZ+tWBBeeDKfx3YnupxJXBmkDY7qC489U/DufJW/SfJMbqzXaJUrC7COSd/5J0k8QfC6aSBs6zcQFx8mzbZWScdMzAl0Wo1de7a05/esKHPq9NVllVV5Vx88cW5gez1OJQoe9AwXfrq0XY3nHqdt1vS41gTTKpHPfYHh6scrNOYWo8ASh4wnCV6xTexZhiqXXg39QnvdcGkcOwv3ety/f7Ssp4XaoGyh3TvWw36q5TTyYPT0570/hxM0rA3mtWGpgdCXtSGngcqzxGBeqfTkcsLoU6nKpf/wrQnfF9IdE20OBh03xccCJr+l2leEw0CTicjvuOeTmIPhDqdwq/Z2zmxL7QOb/dIdKhNHiIaDaOlHXTUpWHY+NyrhcuouKQqSQIdDtEanL/aA4Y+KONDQyiYLzTUFuFladeG3odxnqZJyHj+ZP2nVhNMpXZsuuIbH79Ec0CcTlFA5wNnMnF5TIGEf9PSqWhgu0bqmP8GeAru10+MNemGilLhr7J7B7YYizkST74+0KDjdTfnaz3+eZSPNMwzm9DH6eZn6r2dk5/AhmBSPeqxL9gXOXggZGddxkqirvmPaJQ/qL/UD904MUJgd+KF5Ce9/JKKhrrS71CMlfX8cIBQNlL/ldWkO9clGpzD4x2c+RSmBZM07I2etaH3oZIBByrPEYGykYanY82Br9d5df7LU2v+et2BovGB4INQHAh6H5H8UO90+k+iJhr4C0cYzrKa8T2dTg43Pkh70nu1xO+L02l/6Bza9pHoEB5XE62i0TBa2kEHG7QucEvgMg/OzuESIDpPIoX8YMgLOQ5PZ9oOCZzhwd/QY+260Gv2FrQytaDdN/w+ed2zUdAkCf4miUCLFLUMqq732tdQIoHOJjLlwXZyHSqQgelQYzv+2wJM0gO4vJIhOQYuxgki5a1LYHuEB7YT6R4e6vEPQojC5aGEz2BEZfD4UCASL0QL9ahHPf4p6EP6oE7J83ocIfD71d6VCnojX07sRDTZrKXVlE5EyhMaV5dARIoLR13yHPHQ6eDkL7eF1XkP6Az4evwLQKW9FhZ6tL6i9aXQPKFxBypoiBQXjmhpxN6u/09CDLdyzUiDzp/IHx4Ff4nQdtGOD2UgQo+J8PPDHnVxOpEeNKg5W4fOEzpqNGfO/oacYIiUdqBDzjFNUJCVqPM3TNShUaJ6pkj59iWwPWoKdDoVS6BhS+edxt/hoR5HFiLxAEM96lGPfxdq228PRl+va3kH8t5HMmrThlpb17XN9/U6oq7X7cs9jgyEbvPgrW+jIwk+nb+aM124z4v8476lkbA3nmB6TXm0tPA84fF1DRpqig9FTfEaol1bj3r8J+DXc1egehxs1NXpxOVBdJhwtk6VBDpQ/m2h6sR2qIo3AwkWIClGvbXcl2fhNeEhUr7QQIcdZ9NoM18iQRPwoaEehy8OFr0ilctQj38PItFPC3VFpDK0UI961OMQweff2eei9b3a9M/QPJFCOCLlCQ+RUJs8GvaWfkTDZNipt9XUTtHaWEsLzRMpbl8QqYxIceHY17R67L1tiUjp2nWhaaFxofFEeFpNIRQ1pUWKIyLFhaM2eY4kRGuP0DTtODROQ3haXUIoIqVFitMQKe5Ixd7aIbytIh1reSKd1zYQNcUT4cc1pRHh6YcN6uJ00qA5n7RlQ/+2gKwEePnmQgtBRMp7MALbrt6jWo96/MPwn6eWuHLmPOH2uw5Iv2RxWjhUCL3nobxvPQKoTbvXlj6h+aKFaNiXvPWIhpDZLjKA17dXPeqC8D6mndcUt69BQ6T40ON61KMee0GUDVgj9SUtLjwt/Dg8hCNSnvCgYW9p4QjPQ0SK0xAt7d+IWj2L5uCoA/5tbfSP1ndfnE5HKrQOqIVDifB7H+r71yOAw4EOh0Md/hPw94VVBhjtq4vVPrNyCtejHvWox+4I7udChVSnD+zzUgOiyeRQmR2eJzytLiEU0dI0REsj9pZej3rUIzoi9aHwOO28prjwNKIuaaHp0eJCESmuHvX4z0PH78vvwoF4AV2PCKh3OtWjHvWox75DU9L2VVkLvz5SqCv259p61B7R2jiUBrXNE56vLmlaiIS9pRPR0o54eH2IN4i2pBrRp+NS+nocgXDXvKdTTf0rNC5SnmjX1SaEIlIcERpXl+uIaGn1qMeRhkh9ITRO6y9aIEKPQxGarzZBQ23SiNB0LY4IPdYQnudIwG7PbNLp7CHTmfmlfiK0TULza8eR0g9EIKLFaQhPC0d4/n8c9U6n6NAIti9EC722NqGu2Nfr6lF31LWttfz7E+qCfbnmiIcucbe3GfXtV4/aIlp/q01aeJ7weC2EI1IeLWiIFBeKfU2rx95R23bVzkNDOCLl0UI4ouWJFKchUlw96lGP6KipPxGR0sLjQs+149A4Ijy+rkFDpPjQYyL0WEN4nlBES6tHPf6VcBt3vUzS6XZ+1boeBxj1TqfIqK1Q1fJFCnXFvpZR1/z1qD3+STqEllfbMg/UvY8IlG+CRQYX7usk8Dv9dV7KXSe61BRqg0jXaWFvqG2+etSjHjVgLxsxRupjWlxo/N7yhYZoqE3+SPG1jdMQLa0euxCpjULbLrwdtfOa4rT48LjQoGFvcVp86DERfk5EiqtH7VBT24XGheeJlLa3EI5IeSIFDeHH2nl4Pg2R4v7LqKkd9hWhZWllRwvREC1/pPMDhfCy/5vYfRZr+Avp0DTtXIuLlB4OLU9oCEdoXPhx+DXh5/8a1Dud6lGPehyRMOphlR/ldJIRxpYUW7+nUz32imgDfW3TNIVBC0R4XG2DhmhxkbCvafWoRz3qcURA9AIHf/ViKcmxRUXWox71qEc99gn1TqfdURtlW8tTV6U89LraXlvXa2qbrx4adBHbqzbtqOXZl7w1hWioa756HDzUhQ4Hmxa1vc+hqEs96vHfRMjX6+RI60eR+lRt4rTzmuLqGohIcUS0uFBEiqtHECT+LgaoE/bWpuHtrp1rcZxkx5chLgncwF4LPNeCWwLzsIqhZUVCaNl1wb5e96+Gzg8bf/mVaznW9nnZX4S2ZXi7hp8TWhzpG4kXNH7wSNBma4eXE3oenravOBBlHP6QVvf6Ij5raDuGHhN1TduXQESKZyBCj4loaRoixdWjHgcM9U6nehzREEUiUR344dfrUamO63FkwBRiR+wyJKOhpoGa0NLqkmd/QiTUJU89DhwitakWF5oWekyEp4ciNC08hCJSWugxEZ4eipri6xECPfRxNDwJn85Xv5F4PWpCtP4UnqadhwYNdC44TzzxRPO4cW83nDfrr2NWLJl/26olC0avWbFo1JoVSyQsG7165fI7Fs+fP+S7777LHj58OL+wSOcDrw0tK/Q4HNHS6hGiF9R17f0BBOnpuOWWW6yzf/+pzcYVi87L3bjy4R2bVo3O2bD6sbwNq0Yybt6MP1s/8sgjnI1FJxSvqcehQXhfCz/XEC2NuiidhqQdZ9eFBsYxbZe+GoBWXniZNcVpCD2uC/b1un8a4c+/V/jCW7p2iHSfaPeua/5oqOs1+3qf/cY/ctN/GgUPIMukM2yymmBxePzLUx73dZHovbVFtPQD3Y61YfkDleeIRvlI/TyLSdfH7hY5Y/W2TH0IWyS6JnruD49oCM1zKOhczwM1wDYSzVw6w2yrEVl2l39Jssl3tG4UohmU0ehbV9rvL+r54p9BJBrua1w0foiWVlu6RspX07V1yXskgXTwlzxgfMRq9j9Kx1OVx3992mO+tyU+0ku7aDSOlkZwxgrbnPHBveZ2gvGaIWmSEHrvUDqF06y2aRoixWmIlvafRelI/Q9Wk+4Ml7S+2+sdkP4k5kh0TXSNRuNIaeFxNC69EyZ80bppVpPTY2OsQ/R6Q3+90ZBqMBqNBoMBOp1c4tcFfoUNfD6fx+v3l+t1ujlOl3NqSVnFD/369VurSgvwChGN9tHSwnFE8YDQ/rp4i459HZUO/8OpT/oek8NwmhHhcaHntUmLlId+LtcXH37YqH+/XufGJ8WdKZH9hQAxZpNJUZ8gQVxut18Ywa7T+WdXVVVPWLF8w9enDBu2Q5LoiGRWjW6h9KvpmIiWFopoaf9qFI00PB9nwl1svHInhjV4yvttIOWAgsUbsrOzk1JTE1r49WgmUXE+GPwcAfR+g05n0FXo/L6t5UXlm7Zu3Ur9lOMExwetbxOR6BcpToN2HJ6HiBSnIVra4Qqtq4QjNN636U5z+0Srd4nVBHO1yz/7tad8R48K5Akf5xkXeq12HBqnIVJcOGqiQXh8TXEaIqVrqGv8QUNtGuQ/h3qnUz00hDqdYPS2ShmFzRJdEz33h0c0hOY5FHSu54EaUHE/2nsNhr9iTciwu/0zE1N8J+rvgj2YHIpodD0YaZGwrzSu540Dg7rSMjwu9DxamoZIcRoi0S00Ljw9WpqGusYfUSi43/hAnMX/BJ1OFU7/NZlP+t4PJh0o6P7888+2qUlJXc0WU2edQd9Nr9fH6nR6v8lk5OK+7T6vf4ndWb3kp58mLrn//vtL5RoaHkYJ0ehb2zQNkeI0REv7z6L4Af13MWbd2XQ6lTm8vZo/h4XBpAOOr79+v027Fh1u0xsM58bExDQwGozweL3KweSXwF+dXg+dWKcUEDp9wAlFZ5TBJDaoRDpd7kJJ/XFbTs6Y/v37r5RsNJo0J6ZGw1Ba1kTXSPFHFA8UPaC/MtGq+4DH5Xb//RlP+Z5WCYcArVufbJny87NXxsXH32WxmNvo9Dq4PR46GYM5BKSG0FynqKKD0ayH3+eHw+5Y53A6njv7wqs/XLBgAZ3VlBNEKP1qOiaipYUiWppu7S1IT7aij9ELPb2phzNCl9CZDfD5jRhuMeFMnle78JzJi2l2z66XAZGW3EnT7xbnjTCD3mKELiY5Bu9ta+v7eIGvucfjGqzTo4dBb0jQQ58gMt/oF4Kyn+ulb/uE7EL7Shl7yiRtkdfnn5yakjxj8sTJK6Q4MgMdi+EgXepC02hpoYiW9q/G6pstLTKSPMtijIir9vjnZDzhGxBMCgdpGkrXcBrvQXNBpDi2Jfkp3KmltXF4W/M8UpyGSOkaol13SBGpIf7zqIPTKVr77GtaTYjGBPuaRvxjzPVvgOZ0srnhc8LbOusJbJLocPrVldb7Qv9w1ES3g8UnRxzKH0Q7HwzT651O9agFItGrNnGh53VJqy3CaRh6Xpc0orZxNYHP4C+433hHnN5zipOLAv7loNEgtp5f1MKWYgO04gO6PFgtNsE2f7hBEXIWapDs0YBaBH9Fw/U2Ox6ufvcakNysjcVkaiR2BjxSAEvQizWi1xtgNEowGGCzi9nj9y/zenzfbdi0+tPjjz91o5RCg3L3uux+2/AqREsjIsURNcXvFTOuRkKnLN2zJq+/lbTfvwt6dBfaZ3DJhdj7fwvty2hcCv33hEaFYBr5Z49swYjd4mNjYOs0HI72F7WJi41pSvr7JIdeZxD6kwfELtGcTsITygkll+mkcnoD0/Sc/ASD5DMaTTCZjHC6XHlOu/3FTVu2vTVkyJAyyc6ZEdptQ2+/W1VCECm+prw1YsvtlpbJca5n4PInSXv8qyDVbWw0ogOPPV5sEGJu3KPf7wVSRq3zK6eFXGBs0MTnHfp6vKFBl/5moSWdTeQk0p3F+VkJCXREykmQKMHG5fVyjc/r5Qyoj9asXv3woBPP3CopXHrHTMGMO1FTXDhqG0ewov6CEfoHMtITnvBZG8pZlAWK8hx0sISCT0UH2n5BylRNxIYVQc7asu1qAzWzMVhli0hY4+7VqzMCfdePXG8iPl9jwS9LSpFTFqApuzdlvUH+fOo+QVpLII1lCJB0OVWywMT8BYMGDpxxzFHHvH7mmef8JRfQsRg+8yn8QUPP65IWit3SHpFqDR+BxnonEriu998Eoe1OiiZb4a10o0WcRfeN1QSrw+1fml+Ky0Xe+2TE3c0p5AlzNu7tnIjkfLSa4V9XgeJrv0VBMIrYG40ixUX6DUdN1x1y7NEQRwLodDIGnU7Og+904jEJTKEQidBk6N2YOgS1ZZRoDBQt7YhH6Uj9PGtwplMEp1Nd6B8pb7TroyESzULj9pXe9bwQgvJH0NbnNcwIOp1mJab4TojgdKoLD4QiNK22fMB8lBPh2hnjd75hC0M9XxwaRKJhbeJCz+uSVluE0y4aP0RLI2obVxPUOFYyQrcspe+wjkjrKtzMlQCRIMVyZgbDTkicS/KLdaeOqXRbzKIdisElBtS+N9H+IPD49AG5WQWBSe8X4z5wHAraMoHcguCBZg4Su6f5qZyiOrEFfE0Hw2+Mg8vjhpvPKggYl+pIDA7lWlDNoQwTMSh5M5fblWO3Vz83evRT737yySfc8JhvvHfdMIDQ80hp4XFEpDgN0dIigQ/i/+sytO3Z0rQmbsBNQtNk5b2JCqOIOzN5Qy73ScM7hS+U0RqNB6Rq0j7U5lVjsS1pzbnEHKprrUPgEYuBtOKdzdL0O0kTwXjVokKTQnmA2JlH/liUUxirxNwE7gb9xOA0wu2X59UZVBodjWazJeD5lAt1wni83i/tx6sNeqPiFcUvkkfH5XcsWzLR+WQ0GuFwOOZ5nK67mrVqNYNFSggFa7N7BXchUnxNeSNBVWXtrRjWpkWDr9HtejmLcitFO0tIA2uQNKfQsLYywCJ8ww5LHjMLL9D7Le2gyiUv1KaMIFhdV9BTZpL2JTsdXPjV4O9sNAjI6CqPLeoIvYmsskZn5mJzhZCCRwFnigT5JW8wr1Xas9pmX1lZVXZjy3a96JyorYwIz0PUNo5gS/k234IXmg088w6c9Lr0R7Une0R4hbY2u/pQ4E7EWq0wkB/ocNtHeGQscbvdiImxSj9wwiD9x7TbmHOIIGSzuX1YsH4jXnr3I8yftwhmiTPSkyV0olPJQl71G5TzjQ5DL/u4jDXcbJYOJzaomu0ofV6v86NhRgYuv/IKZ1Ji0pdlRcVjLrzw8mWSJXTmTDgtQ2kVTrdoaaHYLW3OLWjcPsnwt9ka29BLPj2MsccDR3hKig0FkiV4qGFndjnQjiPFRQLL4mxU0lbJa6Gp2W9HZWXVr+lP41Qma9mCv6HF7XE7QfjtIuUJRU35DznC2/WIwOK7kNnYYtgquonF4fYvS3/CJ9rxfqHGdiRle4tsWdt9dHNTbFILHwwxXq9IEr3Xp3M78nXu7evKl7zEt1CExnAaasso0RjoH2OufwPqnU5HLnLvQkdrjOGvGBPSbG7/5Jen+4aOmqb21DjQqC0f6Lesmdcsu1FWe4PRZPSKslxdVeFctmDVqkFnns83lSpPMGio54uDi7rIAEKLC08LPa8pDxEpLhJqohnjw9NCz7XjSNdHitMQLY1gvWnQmgruwpyM81/vgrbDROuPNHFQIErXwsXLMG/RssBbfIFZlO4hA/uibYe2YqC44ZHw0x9T0bd7F0if2Luj4mAggmZa05tyxocnheYNdT44pKkq/BZlYPo9zgDRJZmuBHWNRFA5pZNJ/UqEsj0lzRcMVGKZz+lwfV9eXnFvz54910kpNCpDEVqj0GOC5+FxRKQ4DdHSIoGPpn/nDHQ6t7tlYfLV0wxIbCwPGkXMilG4acMmTPprFhxOF5o1zsapxx0DIw1Q5XioAdJOTjEsv584CZVV1ejcvi1KSstwilxLJb/uVQ9BCB01ROIDLS40KTzfLj7ww+b0Ir/SqQxjHbyBeophzBlOFouZs5WQm7NdGeVZWdkwGI3gkruY2FjpQnplVPuFMXbOhpIQmJqnile8o8pxunbYq23Xt2rb9kdJCdUzmXX3Cu5CpPia8kaCavTZV+OCvj3afqa/aJKc1dCHpZ42mx3f/fIHysorFH9rVeQsvzNPGoJGe5UBgfyTps1EVoNMNG+Sjd+nzcLpJx6LFWvWS7mVGDyo/z8jR2oJnzRZBUzweYUfpI+oVpC24d9OimlQUYFI8lggMH/gV0OAj5xbCnKLzu3Qq998iQr3uoTSVDsOjdNQ2ziCPKZffSOebzfo9Ftx4qs1O52kv8+YMRdnXnmTWkqqoY/I/QduGY7jjz8m6CysI6TcSX/+hVc+GI/v3nsFNz/wGHp26YBrr74k4MQ8FBDacdbi5rIKbCgowetvvofFfy+AVcY69nHwBYbwt8VsVHTy+fUwSf/2yjVuGRd8fm9A3guZ6bBgHyfNOS6QR4478USceeZpsFXZiqWPvz5z2twxzzzzDD+IRBqH0zKUVuF0i5YWCi1NMd6Pl6LTMa1ilsVf8DV0cZnCwDXJZ6k1XyTIM+wGnovsI++Sz2VQUzI+XGYeCIQXGekeoXHR8msyfPf8ux+TVnRycpZdtc2GLbl5SgZVi5yrcrrh2rEElWsmb31rdcOHRL6X+ny+7asEcjnniLMw6lPsR1rBu26w+zERKU8oasp/yBHGAXvHujvQOjNO9w7c/lS+/fm3QUZBjtEmafEOwg86GX8cIqPXyKPUuS00CH/tdq1RbmIW/WiTLQ2/5nX3v75piCHXlZJiMhrS/DqjyesVhUs4UfqYCAdfoXDnj35P9ef2+Z8vBhZom8SFlhmJQWobp+EfY7LDGcUj9XNiTLp+XF5X6fQ2avE88oJJhwIanaPxXjjd9ocXDgkPFD1gvDVG77lG9P/DFkoOAHHS8lw2oxc5UCERWySeKuk+y4JQhMuFmqCLtcLS/lTEDr5T54xplFKSV9CgsKBIn19QhLLKKk9FZXW+1+2Z66i2v+0tq5px19ixtORD31iH0zUanf8xvviXIhoNI6VpceFpoec15SEixUVCTTRjfHha6Ll2HOn6SHEaoqURrDcdHnE77sD0hueO7YjWZwKe3d9e74QYBPc+8jTe++wbNG/aWErnPrg+5Sy47+brcO2VF8JeUYm7Rz+Pay76P/TswVlTotDSsFaKq1SHryXZi3nOeB6rX4nf+cpSwDgGgr2bYS8IVSDDUVMa48OTNOWU0K6js6laJ03FR1GeJJoRgZwmo1E5DTxurzSREXo1c0WnnA58880b+ESJ9csz0hhRjS4GjMPh2lpVVXFzly7d6VQIdTyF1iisdjWmhecLRbS0SGDDmx4/Dt3+d5RlVtJlvxp0CY2EBjU4neT5P/nyezzy/KtIToiXEVIPl8OFrAYZ+Pjlp9CwoRg2pK1GU7ZpsF1gteLl19/FqBdeR++unXDuaUOxftMWPHn/7cpZE+ATtpgE5g8xcPeGSDSPFheaFMoDBPOwFhVi+OaVi2EpZ9oyOsUTQnPOxli4YAF+mTgRlZWVasZSZSX3EAYSEhLQuFE2BgwYiJ69esEkyqZXlHGDGKvKKOVzBgPvzHvR+PG4PZUOm/2mVu3bf8KoYBKz7F7BXYgUX1PeSOA9DL9dgotO6Nf6Q/25wpo1OZ3kmbdty0HvU85DekoKrDGiQAfvxBkgrzx2P3r16RHs86S/FK315aDzVevzo8a8hm6d26Nr+7Y49dIbMHPCePw2bSa25eRixG03BGbOaPxDaOUQLIvEU3wi0GQMofiHBJLf0GsOEMgHVdJ11bZBwaV0qha8H39CjjWE8uDu/MhjoX/gR7Wh0+FYVVC045wO3Y5eI7GhjqfwC0N/Q1HbOFZSvYBYOhzPdRl8+k04/uWanU5mE377YwoeevZVvCx0Nks/9kvf/JUOow8/w1dvj8UxR/UL9FfOfgylG51RXIJHhzQflvQjOGNW8ldX21BaXo7GTRrj4hvuwoCeXXHLTVdLXYQHWJaipVznDuQ/oJCyHXKfFQWlKHG68dfU6fjk4y+EukJpoS8lu174jE4n8rvBYFLHqvnkn8fjkmq5JC/zccYjl9VxpmNgnKFjymAx4aorL0eblq3UYzjsjp+3bNx+84033si9abVxQFJ2A88jxWkITwuFlkYaG145Bd0v7RMzL+mK33W6+IbSlhHaUOrsFll33d0PY87CJVLvQJ7sBpkYfvkFuPj/TodO5NuypSvx+Etv4u1nH0VSSvIBp8fu/YPnwYOQxw2NC8u+e5r2qw6CZ/KjGoUvDYSudDDNXrQcm3LysL2gGHGJSXB7/Vi9YSvWbt6GajGQjMIHVh39AXDHmk3lLqdzncvlWmow6KYYjfZJf/+9uliKJMOzP+2sgSD0mNDOw+M11JT/kINtVFswr3/l/3B6h1aZP2LgQ1oU02qAVnx4npri64q93b8GyCXaVHnKHNXPDxSMelRXuPDyhO34amEC1ldnwScM6BfGMugodL0yqMSKgDApYaIUBHkOv89lk0x/+X3uZ50Lb5sikWS0oHSN+JC1jdOwDw1VM748D+YT2xlGGj3eLpTv/0ZI0/v9egwRGZEi8pt6/O/S4NUiPDQG3Q3SgBHjo4J6ifCXLzZWp+eyAlEMTVKKXR+7cGbLJ96cNWtW9ZgxY6oDmZVgCb9HON1qS/faxh1IkF99+Xfr/szsf85xaHaysHs0z5P2qPtRLfYfdXldygjeVwhNxzkHC+qYmr5yyECD0y9Kkxgc3vQuWL2tAivXbEKhKCnVMkg7OOiSMeWPxqhfrE6X1zOtyukePea116ZKCUENZSfCGyFSo0RrqLo04pGC0PYNR3ha6HmktJryh8cTkeI0RKNraFq0OA3R0kIRLY1g36eSm5hzB6Zmn/tCB7Q6I6rTacSjz4iybcWoUfcHjAcxBr/4+gfc8vDT+G38W+jRvTPKSkoRFxMjhnVAfy4sKkK13aH2rmmc1UAZ6HabHXaJ45viQsmfnJiA5OQkkUTSuaXfVJSWo7SiQvq5H5lpqYiNj9urQhuuoIaipjRG76HYhjQb0yr8VlTrxECS1qLo4v48zKX6t6Rv3LRF7CEv0tJSsG17LqqrbEhOSkKLFs2QlpoizeQKzG6RP7WhMO8pg4zZRMeTs7i4uPSiPn36/CGFRjI4dq9czWnh+UIRLS0SKKNMIweh592DLX8lXfpzzU4noalL5N4pl1yPM4cOwW03X6vGy8It23D1nQ/iorNPxcUXnCM18MNRVY28wiJ5bhOys8XYEVQ6HLjutgeQIPR9YfT9iJE25VvlJDqvRMlzyjH5g7MpEiVPanpawAFRC0SieeQ47XdXWigPBOBHuc2NnHKH5AtsAs59mdSsNhmIzGJAf/fdd/jwo3GokjqzUJcYxU5pGzFGFJ/HSp+wxsSie7duuOiii9GxY/uAEaocT9xcnGVxVkSgLtrMODF2HVUVFTe17tCZm2NrI96eDxJApPia8kYC9RnjhAtwyelHtX5XP2yCXE2FKAKkbluEzhffPAJfvz0WWa1a7E4b4XtHtQ2VEhKFnjsKCpEh/SEuKRE7cnaoZ8ymQ1JqV1lVBaPIle1bcnDBTXdj4rg3EZ8YD6+UlxAnfV94oUoMwpKycmkXH9KSk5GQnAi/tHFRSZnijaLSwOKD7AYZgdlngc6KvB35cEhdlBwROaOcFQcAdDhVw8IdowP3EvBHuCIwwzEYFw278Zw6Zth1nUXaxGazzcrfVjSsc79+3EcmEv2149A4DbWN403p1DIvug7PdR982g04/iVpq5qdThN/n4qx747Dr+PegF54W/GJ9N/b7n5Y0WT82y+gvKgE7332LabO/hsuoeWJgwbgf1dcqGbCPf3ae2o8+GXydCVL777hSvTo2Q1LFi/DL39Ox323XIvLb70f/bp3wc03X4OcjVvw0rufYMmqNejbrRNuuepiZJJ/1NLuAwChV7nTjRX5JagSY9Mpsun5Z1/Eto3bVX1pBxqkr1PvpNzjAR3N8cJ7pF18fGzQASVJ0jesFosaAzkjks1bXV0Nh90Jm9OOVq1b4IrLLhP7kksHZRywOxZV2iquOe/sixdJZo4D4TTieaQ4DZFoqkFLU3J91GD0uvWYmOlJl/4S1elkt9sx9KLrMLB3D3Tr2lHy+bFN+i1noV1/yXkYec8tQt9iNSORM5tNdAjy+aVNVEfgWCfyT/1qzkIGaRvlYNT6ochRtaSWbUrwmqAcCe0foYgUHxoVnh4+pmvpdAjS2bR+0zb8OWcB8ssqECNjd0pqKtLT01FVYcPfS9di1foNqKiukvMKEZBeWOV5RGqLnmOFx+VAWVmZqP38eAQWGY2mcZUez1frly3bLregPA1HaOV2r2gAkeKImuIPOsjytYWi4tTLcPZRvZp/Y7x4cjCqhroHiaEjg1DB07KRUYQ4fo9bDnn7OlSBPZRvOIJM5JHfwEBal8c4SGAVjHosWVOOe99agz8WlsAoz2zScReyHUjQb0Is8qH3u1HpS0a1Jxl6Yyz8pizIUAifLkYGN2krn6faAM8TVTkFL2HHKErpUEYLbexIDV8DMRSipdUZX56Hhie20W9K7nOpFbHpAWFQE0RJUsJAAzupehMRvIZ0paDQ3locQtD5yGqQhbhZ4IFB8BmoQBjN8MemQZfWBkhqJiLGBLc8O9d3O6xZnEq5yev1LpNB5LfPP3/l71GjXufrTMVNLCIEoQ0T3kiRGi1aQ0ZL21ewzhyIdDm34ZfsM0aeIMNRzYqGgPKBwpXLBfYV+yID+KaF+dWb5X8SlI2iZJRu3Ygfx32N9blFSr75RMt0uT3ybC4RB/SG0mjwKsWURrbT4yoVw/PBD7/++s1gSdqDHI588W9HJMaqidkYH54Weq4dR8oTHldbaDQLpV2kOKI2eYjaxoWC9bdKSMq5A5Ozh43pgFanSweN4nQa9ZxSwJ946C6IJSdcLGws8RcPvwPdOrRVhsPJl92Ih2+/HgP69saDT43FVz/9rgxO9t1rL/o/PPvoCMyZMx83jXwCqSlJmL94BVo1b4JPX3kaXbp3xlff/IRnXn8fazZuVgo7l2x8+MJjaNWyuQiCmh0OmiIZCeFpoad7pLHZGCf/KnRWVEoTBexK7YUTEBsbg/z8Qrzy5vuYNn2eGosaNUzH5m35MiR6ECuGcqPsBjj79BNx/rAzVTodEDSYOXWfsoG3sIjB4XK7thYW5p/bt+9Rf0vR4Y4n7VdD6HlNx+GIlhYJlE2WEUeh133HWaYmXfyjQZeQLeN8JONEJzLPizOvvBm9u3XGCDEU46g70AgVOe+ls9Fqwdz5i3H/Uy9i9oKlysF06Tmn4YkH78AnX07ATfc/rnjjrKFDcPmwM/D2p19jwvsvY/nq9bj90WexeOUatYyrSXZDvPb4/ThxyNG766c1IBI/RI7TfnelhRoppJ1dZPvmYhs8Pu7JxH0+9CLXAzOUYuRZ5y+cj4cffQwFJSVqFlvDpEQZWL0oKq9EhbQBl6PGC09kZmRI4bwmFldccSlOPnmour9R+hA3G6azRM2MEB4JzIyjc9IIl9NZVlVdeWrHrr1mS5U4Zu/5IAFEiq8pbyRwYDd9ex4uPevoVm/r/+97uboGPVHGtS1bt+HC/42Q/vk4WrZsKjTfxSOm2FhM/WsW7n3iBbRv3RJf/vgbzj3tRJwy+CiMePJFMb4dGPfikzjtlONx1c0jlHE79JiBOPva2zD5i3fxwVcTsG7TVrw+ZjT++H0KHh7zBlau26D6Uef2bfChxHdo0xJnXHmLat8lwif8HXnLdbj7pquUU/vxl97CB19MUMv/enbtgKdG3IZBR/UVHad2jssaITxh01ng0JkDg4D6jxAZQd2YR0FZEQlMI79pPMecgeWJBM+Cx3JIXqmorBjboHGbOyVGFBCFUJpqx6FxGmobx5uS9paA0+nUG3Dc2L04naZhzNsf48cPXgnMcqNSbrFg6rSZeOj51/Hnl+9ixOMvYOHy1Rg0oDfcDife+exbjL7rJtx8xQUYcM4V2LB5G6664CzMX7ISldXVmPL1+5g+ez6eevU9TBEeuPKuh9G/Z1dccM6pGDLsSjRIS0XvXt3x18y5cjsffhn3OlLVy4oIsqm2YGsIPUrsLiwvLJe+TqeCGes3bsCLz74Mh13sHqENfSUxsVa5XyLi4uOVUzkhIQ4NRS6xv5pE7iUlJ6v+T7qyfmQBpReKvCrML0BRYQGqbQ7l0Lns8ovRtnVrNV5YpD2dMg5UlpRcdN55l8+SGml01sBahtMt9DwSTTVoaZQb5pGD0OfuITFTky75KbrTSWTuWVffigdvux7HDB0csP9E9v3640Tc9vDTQt/3YLVa8dvUGTj31BNgFfm2YNFS/DplpupvXCp7+blnIjE1GZMljvt/7SgsxNqNW3DOycdjYL9e6lY7cvPw7a+TsGlrjtrH69L/Ow3t2rZW40ckeU1EiufLAA2UnaHYKc/Z74QuPDOJHlNWUYmfJs/Cko3b0aptK6SmpQhrm1T5VVXVWLBkNVZt2A6bg3s5VcJWXaX2ieMgHWMxiQktdaT9K/+qqitEPXGLTWqCOSZmhVfnf37JwiXjJSu9a6EGU2jlQ481RIojaoo/6KiL1aUESbkDFmnFgACpKficWL9+LYaefylef/OdgOIZTPM4KvH082NxyfW3oKy4QITLrrSowWNHVUkh3nr7XRQX5MJWUYwLrrkRCxbMl+ZzRr7mUAWPBJ8D439chzPvnYEpf+fAqhOGQR5iPZOR7PoTCZ51MHorpaqVMFevg7VsGszFfyDFNhHJ7tkwe3KkHK7j1sXp9KYn4xtlfmXt+IiMvAdlj5n9AfnAsCQPMdIZ3eh0OUTsAL3vqCHcjhn2/hi/ujHGrchW4butbVDS/Apg4L1y7Z2oansdJhZ0ga39cKCvjIURyzk4wdTvDlgH3AFL/8jpdQu3B0K/e+E7ZjR8JzwH9+Cn4eh9F5wtTocrtQsqrU1REdMM7vhmYnCZO5jNllNjY+NHJCUl/DR8+P1/bdu27dElS5a0lTamcKlBQztsoQwMD2cO+8SIdFfv3k9Cg/SPv6b/hQuvvUnJBLX3S6R8NQWRG2VFeTjlgiswe47ozpwxFClfeJBmvfeRx/DOhx9JbaVrRcpzCIJfL4OzWY+SvB34/JMfsXjtdlFIXKiSgausuBgVRcWwl5bBVlaK6rJi2MqL4SgvgUuO9bbqFL+9+pVLTz35hZNPPpkKhcYn7Ju7RsvdjzWE56lHPQ48qKhFDVROqfdI4DlZWM1+8aF9q+bYviNPKWHKQSx58nfsUMr1V288iy2LJuOjF0bjix9+w0YxHE1GPbbk7BBl9XisnfkT0kUxfWPcFyKCXFi5Zh3uuf5ybJw7EUt//xL5oqhO+O1PGcGkC+xRp4MU5Jmq/IE9nJTDSRRNZUTKvzgxphcsWoJrxVD+4ZfJ8LicMHtd/jhntd9q0PktVpPotR5/Xn6B/+U3PvSPeOgpf3lFld9qtVAtZuNRp+V/frvT4TeZzE3T0jI//PPPP1vJjQ833WH3dgkPQmujyYDRd/8PC5etQOfBZ2HIBddi7MtvY5mcG8QYrRSZeNeoZ9GsURbW/vUDvhR++OH3KXj3w89x8SXDcNHZp+B/V5yPN8Y+rvYEoxOLL8SWrFiFE4/ui1WTvsHWeb+hS7tWeHPcV0rnUvpspPoc4KATPiA/55RWwyVGtU5uS0GsjBj5xyWABQX5ePXV11BUWoomwsendG6Ni/p1xlXH9Mb1x/XHsB4dcEqHFuiaGg+zU5RxMUp8Utbrb7yFn3/+SZ7VS6eS3Mclt/SpNJbPP7IcHa8msznZGhv76uzZsxvI7ffDwq4jIrTJrsCXT3psE6Ox/5mXIKvbYGT1Ok6FfnLuEgONXXadGJlH9eqKhb98hikz52KC0H7Kdx/gwjOG4o2PP5enocygM1Yei+UG78tzbs4Mt0s5lK698Cysn/mz8FBg9tWn3/2s3otW28VGEQN1rpT/xD03q+VdRYVF+OqHX/HJNz/h4xcfw9oZP6Jbhza4/dFnUFpYHNB6dj5H3YOHL5l0If4f+UfOIH9ox4FABH4lVf0SFAC7QQhNWmtQh0re6OB0i3wxW65Zu3LhsRJLHfMQgM/EZ+VvDSHwoPITzKeu8YoxblbOP+5v+dBtwzHp0zfwwI1X4oKzhqJj25ZqnGBeOloelvRnnn0EL4+6BxWVVagsK4PJENgbTZUnwWw04I/J05GekowJ77+Ep0bdjV8+flVu6cP02X+LhSvEDK9bXYLcw+ZyY1VxJZweH0x0KEu7F+4ogMNhV+/XjXq/mo3bulUr9OjVG/0H9sdJQ0/A0YOORq/ecn7UAPTo0QPNmjVD8+YSWrZA0xbNkNmwIRpkZkrIQEZGhvQXE6wWq/QLHdauWiV0DizRoGPKYrY0TUhKffvtj99uIVEanQMVPIDwaatC1PPvztd7BLm1U2QWqsUuYKiqxNBj+qNBRho2SL/Ozc3F2Hc+li7qwqSp03He9Xdh3sIlWL9lG559/X3c+uCTUowP0+b8jbOvuRVfTJiIOQuW4KKb7sWqVWtQKnrzsOF34Ntf/sC6bdvx6+S/cPbVt2Lb1m3SR9ljalHHnYHyQwuR0iWITNFLmWYRTAuXrcZL47/HDocXgwYPUsvA2TBu6W985jVr12HtunVw2KpRUV6lZjB7RRZzdmWs2YDEWAtKS4pRbauC3WFTOgIdWQ6nHW6HvZNFp3+/Z88e73bs2L2jFMtxfX9oeUB5oK6guKwt2IZ6l08MSvW4EYigBclAL938JSvw5MtvKWZSvU2k+rr1G9Ubg2Wr1iplgHnVNDquyY2xBn6Zl2n85ZdaKDRiY1AqQuT1jz5T0WQgvvGkYoHYkOtUHaRMXkePuSpTrpekPep5oIJU/6s/c3DLSytQWGpHjEkHi3sNUp2/IM61BkafQ81ucdsdsFWUo6q8XNpHGlIvTem2w+LcjNjyiYixz5GBxqEGR73ReqoxvsFHcf3up2KgKY98Cg08Dj0nIsVpiJZWVxhzK+l0kvJoRLuqIgd3NfzOKjz27Bjc8cBDeOKFsXhizFjcJ0b/8edcgBlTJ0uN3DJw78C4zz5FeXG+XEOjXASSV3699sBvSHnKwcfANJ6H3k+Lj5R20EMl/K5qke56OCzxcOr4eWub0LsMPkc19OQTKkLC12T3GOFN6gE0pKqqqkQ4+WP9fkMPi8XySEJC4uSVK1ffPm7cuDhpa23ACKVfOC3Dz4lIcQcbvJ9RHpELzyP3FS1I/3U4HMgrKNoVpxpG+iuDGB+78go4K0hL47FoZOwnufkF0nauCDJAAo81uUJ5EBBcKCopVUqJOtfyHsLgN5uhi4lR+w38/MMf2LglR8wRvwxEMiCJjKsWw8pRVQZbeamwcQXi/B40ibOiXUYCOmcloZuETg0S9Wlm/W3pHsd98iBSsHq4ehy+iNQXGRcpXoOWvrd8RKQ8tbnu4ID9n2N41MD+F5ZPzn0iJykbec4fjyjRjZo3wei7bhAdoBwfffIV3v/ie2H4gAzg2NqrSwcMv/AcNJZ8pw4eqGSLXvr8w7cPR8umjfDDL5PwzBsfyvWVtazbgQturw7lnATGh1IPFuisMRYLFi9ZhrvvfwLbt+9AkiieTeJNOLl1Q5zcrjFObtsQnVKsSDeJdHCJwSLybJIYTLfd+6haJsa34CxPM0D563Q6/TExMR2bNWv8aMeOHTWhp4EZA5n/KextXBB69h7YGxPeeQFfv/kcbrh4mBgWi3H2tXfgr+mzUVhUjPLKajz/wO1o0jQbg487GndedymmiCESJ+2RFB+H5IQEpGWkSnlUUIRHRBe99PyzcM5JQzBV8j392vtYvHItjDQwSaNI9djPEDAAd39WGrZ55Ta1tI5184tBwyWSaraa+vXho3EfYeXaNeiQmYKLerTDGT07oZPwdKsmTdGrUyecffRRuFCM00uO7ovjmzaAxSf6oxgtnO373gcfYtHChdInRNcUI92nHE+BN/yq2fkrf06Xk18G65mZEv/UlClTQt+aH1yEtEWk4JV+zmVrbzx+P74V+n/75vMqvCnn2tIizmK85OxT0LFTWzUziY7mNl07om/XTmq5HGc0BLoY2V7KVYcsXx2o07uvvxy9OnfAr39MxVPCCzl5BapvkRe4NOvO6y5Bi7YtcJrwVlpSkrIxps1ZgJsuPx8nnHQsGjfOwtMjblUzTtZt2hzoUWHPUttAmth1FhGFdBQJx+iFJ4Nyws86qWdR/8kP01RS4FQOVAic7jwPHAecHepUHcvt5JAOObPFlJiamjLqjy+/TJIoqchBhiKF3KamIHVSDEqExsuTFRaXKocSl2EvXbEax114PU6+9CbceN/jWLN+s5q5x37Dzbc7tGqmnBnxkpczINV9VTvLgfplu3CJdrEaE2KTEoHyCiSlJqNpdhY2bxc7lWNSaB3qGMgTq0urYZNnouPARx+W/G3duk3ROjEhDi1bNkPPPj3Rs1cPtGnbRvipMbKzs5ElIV5kV2xsHOLi4pCYmAiL6IkWq1X6ayzirDHqa4Q85x5d/JiAWZ7VKrbx1q3bYXfYFYsQLhkTLbHWTk0aZL/6yCOPyIMeZOdyCE/XGCLkY79LiI9FmdjFXDLPMZHLYNu3aq4cjD988jrGv/Y0rjzvTKxcv1HMQbGlhIjH9OuFieNexdQv3kFmeioWLF2uliW/9eRI/PnZ2/j2rTF46r5bYRc5uD13B1lpj3trIZKs5guCmtL5MQ/+0uHEYr/6ZTK+m7EAnXr2RJfOHRWd+aVEOhndMvaQ31YI71ZzdlNlhdj8In9NJqQLL3RqkY1jenVGemIsMhKF5hYTEk06pFqMMEkdzJwSJ/cyGnW6xLiYy9PT4n/o0qXLmXJb0lMqshOhxwTPw+MOCwRZtNbQSV9S3ShShwsNdDq1bt4UHVq3xJQZc+VOFJg6TJ45FwN6dVXrsdXbCClrxow5uOWuh3D+ZTfgtnsewcYNIsjNRvw9fxHGf/YNHn1yDG667T5RFt5Vb0LuHPUscnbkqzWQW7bn4OZbH1DXb1i/SRmaPq8HE36ciOv+d6+UeSMeeWwMigvFuCUi1HW/gvDE77MLcMurq+BweYU5TDC61yHZPQ16T4WwhgwqwmiVpcVw2irV25REMZBbZGfKAJsiNrFJxkk3XPYy6MpnwVjJWRtUlOzyLObB8DV+O7HjI6JB7Rwc1DASOFQIPT4U4P30dk9wit9OgR450IAgnV59YiRWL5iM1XN+w6LJ32PosQNxvdC6OC8PjbMbqM3jGojwEOKp68pksCnIz0ep/CrngfCJTQYUuwRbVZVKo2KlasM6CH9xjSzjOfWUGxEG0iLX60AHl9+AMn0ibKZ4uDwy+IiiQuFosVhFoFaIcbEYU6ZMxsxZ07FwwXzh1fXKA86lFdx4jm9AqVTZbA6+icpOTEwYe+yxg39at27dQHmK0DdSofTmceh5bbGv19UG3IZA2mTvMoKCnAONOpe2mjJ1Bi695lacf/mN+PGn39WUYtaySoT1m+98jEuuukWlvfvBp/A4ucFi4A3XGun31wy/E7ePeBTbt+WostjRNm7cjDskjjJg3KffSBt7VL0Ca+klD5WdkPockiCDjU4GVlE3MWvOQmzang+P8I+t2qacTvaKKjhsVagqF3kg/NE8JRZdm6SiY6NktMlMQLOMOGSnWtGmQSL6tclCy7TE+4f1632ptHioUhFK39DjvaG2+epRj+igXIzE/6GBeoT8C4whPBCITF+8Yg1aN20cYEaJN0lf3iQK54kX34gHnn0Vm7flomfH9mrvFeoQNDrMMu4qg8HlEvGjg1FvgMdux/ARj+GCm0bgLzEaWzbORtNGDWWI4f2lu4TX50CEkDFBBYkrgyjSUid+5loNZQIuKywSZfTRp8aiuKwMVjGeOkpfv/7Y7jjz6J667p3a6s6Q3+tPPUp34/G9dce1bKAzeF26mBizbsGCxbpnXnhTpzcYdEaDUacXzZ1BjBz51em475PZbL7oy68/Gya3Ch07/nlE4wsZC9aJLB9x/+MqX69e3XDB/52KLz56BRedfpJa2kRac8wwsiH5wlEMFIu0HR2TPCdtqXOoNN5LwPxvvjcex100HJ//8BvixTjhTBUaB3vU4UCH4PPSUKm2u1BQYVf8qfidPxwJ5Jgbha9cuQLfTvhJGSQndWyJDi2bIy4xRUIG4hLSxLhMRHxqOpKzspHRtDm6tG2FbimJaqsK7gdTVlaJj8d/irLSUukGDmkTLsHksCBB7sG2U0tF5NgpBpHJZLw8My3+JMkgkYcAoe0SIbAvx1jNGNSnO445pj+OGdRPhb5yTgOe9Y8TfSmGL51k/OfYT1WDx9ShuUxRlcW2ZeCxkjGMo74hP6Jn3ffkizjz6tvx27TZaJyRjjbNm0jWgDygWmDmcn8pkzKCuhnj6RS0SBurJX9i0HN2CV8ac1bGznvtQ3DpjHAbuL8rHyRgxPKFGosMDMfqCZWYDMx8knbwB81dba6jHAfS1L8ICJQXKFsnvOESu8NybOf+PUL1hmAJBwG1bB/qZXSqaC8KXZVVeO2jL3C8Wk7nwJ2Pj8Vpgwfgw7Gj8fN7L6q9mOioVNcLCysZIMc+oRF5RcUr2jOZeQJ9IC0lWezGXDjKy7m2GdUlpdiel4+m3NNJu25fgtxrY7kDJQ7u3xvYvoFLXGkLUC/lhv9NmjVFt1490aJFCyQlJcJiNcIcY1H9n44kjmN0GGr7vPF6lmUM8hvjtZc1tC2Mcm4yWVBaWo6CgkKVh89LWvNljDXWemqf/j0efuSRRyTmINGXxbKdI7VJaFB8ICFE7/aL/ObHQxLjYwM0U8X5kJqYoOT9OVfejBPOvRpvjPtKORjJ53zR1Ld7JxitVsUzTbIyVXxcQjyWrV6L8268Gyeefy2uv+8xKdsmbRSUC/sbFC8FgmpfoesH3/yCVQXl6N23j1pKx0kEHrH59apP0yGqx5bN29RY73Y5xW6xweRzIj3OjK7Ns3Fstw7o2aYZBvfsjAtPPRFXnXMqLjvjJJzcvwe6tGqO1s2aqW0DuAUJQ2JcXKvsrKwP+/bte7ZUQSqjIE//70FAou0T+LxRghDGaNDhRBk0+HbJL4Ogq6oS85csx0mD+qspk5wWP2fufFx198OwCbE4JW3GvIW46s4H4bRVq6mTdz0+BqvWbkCzJtlIT2bjG9TbLCod9GK+IMYo347NlOvufWKM8LUPX/44EXc99rwqv2GDNIz/9id17vWKIqKkc4T61jWQ+Yx+LF9XjhteWoXyKrcSHCZfDpKcM2GQ56Ob2ybPnBpnQodmWWjRKBMdmjfAlWcfj4dvvARXn3kcurTIlI7DPRk8SkgYKudBX71AuEiEBzdhNljP9MQ3eExuelgxlsgONYapdgjrkHsEgRoQZOCQXolYiwmP3nkT4kXgL1y8HDuEzmeIcNmRn68cNDfeNxrdThyG5v2HovNxZ+Odj79Qs1s++eZHnHDhtTju/KvRvN9JuODGu1BSXKLG3tff+wQDz75MXdNiwFBVRrmUJRXYsz4HMohi4jZY4E5oAF1MnHJmcLDhmwqPtMuMWTPw3TdfYeofv2PV0iXYtmE9Nq5ZjcUL/sac2bOxYcMGaT6PGAmmwEAj11IJpXyOjY0dFB8f//WaNWtOkwc5vIyHvaI2/SzA0lxSMXP2PFw/YrQMNvFIFyF7x6PPYtLUmZKox/1Pv4iPv/4BKWlJSEqIw12jn8O4rybAIoYblb4X3v4IZpEHi5evwhV3jBSF2qY+uX35bQ+oL/40btxQzZB89rX3gv2fiFSfgxio/Mvg57fGqFlXWzdvx8o1m2GTPuGw2+C0O0Xm2eBy2mGrrkSsXNWvfTP069wMLRulITM5HklxFsRJ34kXxTzWpEOaDFx92mZZWmUmv3BM69Y95BLpZMF+WY9/OyLRkXGHP31ZQ3YzCrFaBfYRPxwyno99+2MsX7MB5596Ajw06ARcIjFz1t/qLf2k8a/jlVH3imykM79SKeS8luN+YEkNj/m5Yh2K8wrw85SZ+PTFx/DRq0/iqF7dkFdYHHA473b/gxN0UqcqvwnVMIsSKveUOhE0jqmgjvv8m8DbetEbGsUZccmx3dG6c3vEZGcjpkEDJGRlIZMv7jp3wPknDMBxbRrBLPIrPj4GM2bMxnRpE760UMYN/1i8ugX3DDEY4mPjR/3xxw9coq8Zlv88IrTTziDjZWJcDL7/2kqqCgAA//RJREFUfSpGvfSOWmJM51Huxi34e+lKNBXjIjM1mYXgrU+/Ufm3b9qCD776Ad3bt1GzYwNOldD7SDbRxT765ifcM/wyfPvBi7j6grPEyCwIybNvYVdzR07Xgsonv/kVdnh5ri6i84C/gmCe337/HRVVVeiQ3RAtshpCJ0aowWQW4zIWZkuMGKWBYDJZxTiPQXxKCtpmNUCK8JVy2FgsWLJ0GaZNm6ae2eXkrHl+dp834n0D92T/4Esu4UODyWC8NTjbSasNEbjgQCNw86iBs75cYpwpXVELfLkY0reVcaodS1DyQ34C96As4S9DMFLlYYuLzVBegS9+/B1vPH4fxr/5LE4dchRy8wtVmpZvZ/n8lbFbWg1d27XCJ9/9gs3rN6q097+coGaWtBS7RDmi1LV1C6y7U3RHRX3enkwgSaqmPA4FnU0qUWVQ11O+7AQvCPxTUO2iQdICyfIn0XwsOjNMZsOFr776arzkCCnoIEHVtebAp1uxdiMefeENPP7sK3jsmZdx5jW3q2WmN1w6TLLQRvKpseGrX//ENaIr/iL6IfsLy3aK7USe5jFnEHKzdzWTUOI4s4/34Owf2pknHtNP+n8hzr3+Hjz+/Os4/Zo7pK+4Mahvd5E3gbx1Djofih0iq2wuTcwrcKypqrapzaFp79AxwplMBtFrAzPR9KIW6pXtqM7lGjpSSB9Kdb3QS41XLEvi+TKFRjv9q3TCWEwWkQ1mJVd25O5QZZBPtL7hETlgsVhv7Nit4yC5LNI4EMJU+wHyW9AZVmMQ8AWBCLFAiLHiz5nz1FfeOrZuoWY4SUY13j/1ynv4a+5CXHTWKfjghdG478YrFe9qfdPLPkd6yzm/5sq2mDV9Dh5/+V0c268Xnh15Oz58LjCRgU7IPepSi8CWZNh5Lj+B4IdRSPL5L5NR5NWhd+/ukuxVzly324v09Abo0aMP+vYZgCZNmiM3N09t/F5aUgRbaT4yzT70aZqMozo2R5fWTdCqWWMM6NUDxx89EEf364s+oqf0790VvTu2Fn60K78AXxLkF+xATu52fjgjpWfPnu+2b9/+dGmwSDQ9rLHvTicSP1oQwnhESaQ3esv2HWqDrzUisNnB2rdspgQEPYUd2rbErG/ex3vPPYKRt16L8087AcWlZbCLsUiCN2+chQ+fH4URd96I4RedozYUe+S24WiYzi+5uHHN+Wfh1defxsuiiK7dtBWlBUU4cVB/zP9hHF5/YiTuvelqnHRMf7Xng4eDF4VfpPrWNYig8Tg8GPXJRmzLtyknmA42xDpnQe8NeDsNPg9uPPt4fPDUfXjt0bsxduQtGHXHDbjsvHPQr3dPnHvyYNxz8dk4vVdbMZopIJ3KK66vmA+/pywgCbxyrjdfE9vnFToe2CtrA0qpENF34KH6JBGpbcID21xrd/7KM1pFuWzROFvNVKPCRA8x39+sXLVWCZ8f3n8Rq6b/iKvPPxMviCFSXSwKqFy7ePlq3HnNpZj25XtYuGyVWr9bUVGOpStX46l7/qeu+eqN5/DNr39g3vzFytDfoz4HKggP+62J0KU2gVUGEr4Jo+OIBsXW7dvx4QfvY9aUP2B0VSE7yYyWDZLQoUW2CFgKmoaIt/ixatkizJwxXT0DvzrDfsHn52DJmS/SX7JSU1I+zsvLu0ham44nxRY14KDSvE6goI7UZrsFPkrgcXaIEcAlb4MH9MHt116K6V+/i6NE8Ipmh/tlwJny+VsY++CduEPSurRvjY1btql78OqHb7sOb7z2NL4Rum/LycMiMVC+/pkfcALOPuU4NU2emxOOF6WxIr9AyaDa1e8ABtbVYqXmoGboLVi6Rmhug6OiCvYqG1zC/1z/zcEpyWzE0AGd0aNTM6SnJiI+LlZ94YKzIayirFhkxKOhahVe41rwPp2aZ7TITr9HHtcgIdCge8fhwyv1+O9Bk/lRAhlwzHvj0bjXSWg84DS0OfZsjJM++vIjd6Jho4bqRYXD6VJGQ5+enZVTqu2Q/0OLo0/H+O9/lf7iUUtjqIjSyNDK5ZR2u8OJVNERBvXuhjOH34Umco8bHnxKVW3j1u271eNgBY/It1K/Re4Y2tV0au+e3B25+H3SdPUVMrN02dO7t0YLUbx1yakwJCZBb7XCFBMLndEEv/yaEhJwQs/2aJwkx0aDiBQfPv/6R6VjcZZL4IVFYFNq3oNtEBMT26ZFq7bDJUIqpLBL4P5ToPO9puBxoUGDdIx54DZ8O3EKup1yIRr3PwUDzr5SzQi/9YrzkZCSgPtvuBzvfjEBjfudgn5nXaFmUl9/yf8pvSKg+JMXZBwV3ckp5xT355x0LJ58/QM06X0Sjr/oejECy7FVdFI6ZvaoxwEOOrELKoQfS23UP9kGEoQ3lGEovzQwy8vLsHjpEkXLWKEvl9Do9EYYTVahrVloLr9GsxybRL+wyHgQh5j4JCQmJaFRnAU+GTs485es9tMvv6CosFC9Wee+IZxtr/6CY15g43k6d9g2uiHpKbHHB2t18MB7h7VLeKCxvk7G9f7/dzUa9z1ZyQQtfPbtT+oltlPaUcvvFHnAFRW0uzjTiUta2O9Ic36Eg3ol4/jrlnOnyyFtFoOTj+2PK+8dJbxwIi685X7pQ15s2rZddC6PulbNiKaTg3op5Y/c54pzpR4N0zHo3GuF707G2Pc/xYjhl6GhxJFvQ5+jdsEDr/RVDzd8V9RhG/E/+aGDKTRCgfTjjzSSHASuCRyrNPkLBZ0Pmtzh/0z1MZeK5t46ThiNpgFnnjqkp0qKjsBN9hlyqaYHRQqi72alp4pe3BxTZs/HH9NmY9KMuTiqZxf8/M4YZKYlc0kg3hp9L6psNvzy2xR0FrvxtUfvQmZqCrh8dpAY6g0lnxAacVYzju/fS+lLGalJagzQyX36dGmPFtkNkZGZhonvvYCWTbLU/k69OrbFD289o152si4R67iXwO1StlYJ75A2ypkUaHu+EKDDgGNUfHy8NH1gXzcOEXSW+KVv0ilCea50f6aJTOeMPDqMuCedcrCQzsEy6aDiXk6ckcc93eJ4LHHFJcWSLWCYKYLJMcszGg2x8bHWe4cPH24KJh14BMe8aIHj+J+z5mHChF8x4aff8bLI42tGPIYr/u9UNGzaSMltPjPbiFvnxFgtajnilJnz8Pir76FC7CFtn8fAqoVAuR6R83xW2lDcWJ28lLMjD/c9+4raaJyyIbQe+xc4+1GHr3+bhpxqD7p06cQvQir7VX3cQ1o/u2EWWjZvgXbtOiAtNR2lpWXYuHET7MWF6NuiAU4f0AWD+3ZD1w5tkNkgE0kpyerrmvGJCWqyQkJCIho0zEa3jm3QXuzFHTtysF30hbKyUuTkbMfSpUvRvHnTtBNPOmFMw4YNO0jrS8X+PQhwce3AtyGmz8/BecMGNf3IePbXckoFJwIPSweg8+Dyux7BJy8+rhjm4jOGYtP2XDVTqU2Lphj5/Ov49cOXZDA14QE5Xr56nVIUdxQWIy7Willfv49JM+eKcjkRX7z6FIzCgBvWb8YFtz6AH0QQJYkSdsqVt+L5+29D3wG9sHLpKlxxz6P47aNX4JSB9u4nXkKeMC4/ObttRz66iqH6wzsvKK9wwNjdT5j1+OjXHbj+lTUw6YTVZPCwuJciyTlL+FIvA7oD150xBNdffh70ytgUe5AOEJH6dCioKaDsPPLMJdJBxv/8Gz78fYYoz6KUSht5Uo+FL6mfEl56Az8h6lkIn+Okyr9vKZW7hzd8TQ8UKX5/H573tpzXEe3ePAvTUy/8Oh4pbaVNI0zEkbpTQJx3473K6L/4vDPV8gcFMaIvHH43ThjUT32BhHk+Fzo3FcW7dEcBlq1Zj7+XrcTPk/5CQXEpZn/7AT769mfMmr8En77xrGrLy+WarvzK0Z3Xw11Wqa5ZKnw0bc58/CgK/ScvPoaTTzxWTYc+4KBAj5FBKq0xdCL8OVBQYBplkNm0ZQs+/3Q8bMUFOLZPN2RmpMMofGcUZVFnjYOf04dNYmrINfbSYhRIv9DFxKNNp57SIYVPRCng2w2OMXyzYYkx89xWXll5ZcuWLb+SuweWNu5CNF6IRu/95YVQUJZI50LcplvxbfOTbz8Wna+VQdyuEveAtMfvQtsnXvsAUz59Aw7hkweffRWfTpgo3dOPDsIHT997Mwb0740ZMlA9/vJ7SiEsr6oSozEH91x3GW6/5mIce+FwfCoypm27VkphOO+mETjrhGMxc8ESfP3LJBHisdLfAns1pCQl4gdRNh4d+xbatWyGu/53TeAt6sGGPI9YEfAnJkMnitC6dZvxw2+zUJCbj5LcHFTk58PrtKO6vAqZ8Wacc1xPNG+UIWwgyoaMJ1SKPcLDflFs/DQsRDtXXzORP+WoFP6btmi9a+qCNWdOWrPmN7kolD80GkeidW3jjmREGiNrGjcZH56mnYfGR4sLRXhcbejF80hxob9EpDgNtY0LBesqAx2Scu7E5OwznuiA5idLnxSjPhJEuK3fvB3rNm8NLKMVsI/27iKKWgMx5JyBN9eLVq5V+2+kiiK5adNWrFy3SQxzI3qI3N+Wl4+szHRRwM3YIDKhpxgPeilj87YcpXx2EqWusrwCcxYvF9nhRrsW/HiDQSmv/DqeUiJrgDLQa0BNaYzWjD82RoXfggJ9oronl+nwTTX/YmJj8JOM9088+4bqz23TYnHPsOOQ1LABzKJwGkQnovznkh+3I/D21G2rhreyAj/MWoKJq7epTWqNZgveeuUZpdtUi57D8YdfKGMVWEe2k8vlXr9589ZBQ4YM4SfSOXaHIvRBajoOR7S0SFD6ws6v1w37wlDjV440iG5QInrg0tXrlf6WlBCP/t07wcRxkwaY2YwcoTF5I0Hk+8CeXSUtoNetWrdRvfRp1bIpCvKLsD2/UPEFx5TZi5ahtLwSDTPSRL42xNrN29C3a0dlxCniRUFd+UGL0vhhfVE1im2c3W8UXZFje+DLcvw1Cx1XrlqJO++7T83c+L+enXGy6A1ucC8bMUhiYmTsSlafvFcvpMSIKisvkWcpE0OrQtppDaZv3Q6bGLDclJp7Od15y60YdPTR6itQcfGJqr+xnuQPZdjSqSLHXNJjs9smfv7NprNGjTqfihJZN1pjREsLh7IZ1Nfrjmr5tv608XJ1DX1O6kdHyOxFy1Ftd+zRpt2ExxPkWeiU6t25vXLU8UtmjRpkiIGWie05O9SMJb7k5myYZDVjOlnxSJ+uHZCTV6jK7di+FRzVdswSXuAXsDhTifyVV1SMHh3bYdGKNWqT+vS0FGVILlm1XmRFa8TIvX1iV8xcsBTllVXK6dFc5AmUgzNYyTrBj2pLMhymOGnw0AKk+aUtAoI/+L+cK0g2LS9juPyKYFsF/gLHEREsgvAHy+NStuqq6g8ysltdLad8YUVEKqCGQhUipfEGpH3g63WDTroBRz9Vsy5ICD3V7JdQ0E4TfheGDZyzn4pMU1A2nAT+0KbgtVxNIbqe8l4KX6t4Piuv4XJJkSvqOuYTmazimc42U9dGkUnRIEXkO3xYWSFlhDQHj/iCMz93B9545W0ljzOFX9u0bq2cC+z3cbEW9dU27llGuUCZQKivD0pQLxNERnCc4EsWbsnBFyx0GFdWVCJXxj1+3a20qhyNGmfh3HOGSRPs/hxqLPH7PdX2qmHDzrjgB4nSaE3sqvAuRIojQuNZhvn+o9H33uOsU5LO/Uqni82UHBHaUJ7JJe1/5b2Pqf5N+cM2ayxtcdOl5+Kis4bCIG2zfMVaPPXmx3jr8RFi85Xg5lFjpC9vRJPsBjj12IGYuXApPhnzKD778Tfpu07cc+MVij/+J/lOOaY/jh88EA8/+xq++PlPtQH9uacch5XceuO8M3D60OAX84KosZ8EESmdUaznkpXr8MXMJWrDd3vQ4aT25JP0+IRkkbuD0CCzgZLVf06ejIceeRgrlyzGsMF9cOYJg4ROTSRfEszWGGUTGoQX9aLDc0kenZP0CzDYqums2oB3v/wBUxcuV7O76aj0+fU49bTTcMppp+Lbb77/+csvvjhXqkdFS1o1KqI/9CFCuBJSS0jdlXITLbBx/IgV4nNN7ne/T8GC5aswpH9PGRQ90jp+WESIvPLBZ1gk8Zzl9PVbz+ORW65RjikOiqoMEoFKabBctqpVlIqguBWeC3gxtTI53Z6fQ+UXPB4fcTN+eH8srrvgLGF0uZ4CZ2f99iPIzbfl2PDkl1tEZtHhxKrYEefdKD1Rr6bDdWvZCBedOVS41Kju7ZHnoTfcI/WkUAgsB+BbJz/ixBi+4MTjcEqPjqJQcBCTZ7etl/oGBjTOgNLpTT39JtPNciepgAKbYm9MdvBB2uwtsDey3bRzEa52Uf42ieLYQpQ/djA+KPfu+HvW3+h39uW4/9lXsGHjVrQQpYBvdrVr6f1WA5EIXa5xZVp5YQn+b/iduPiW+zFp+hxkiLJBpUPxzUEKPoMZnvh0kkfoI0aBKCQcMGzCd3/88jPiXVU4sV93ZKWlC5+bYdSLUCG5XEJLvl3lr+SPSUpCk+ZNEQMX1i5fKEUH+MQhxoZdBCuXX3GDTFG+Y8VoGbtw4ULt6wWhtI/GC9HSDh40mkcNbL1AHzfKLx3IubN/xuevPY2GovQ98cq7qCopwe2jnseAHp3xqgxGv7z3ohgZXURHYH/nlGkXNmzZSg1KDMxKrNmwBW2aNUIDuf7skwZj87yJ2LpkMjbMEMH96RvIEgVVfdGoVvU7QEFa3x8jyqUICg5Ey9dsVvtvcFPBKlEYyDvVlTZkJ8fhwtMGonUTLrnlunAaJ6KISFCKpxgU7P1sNWWwSD/y6wzSD/RiUDc2p2em333mwIEJkiy56lGPfxBh8nKPIDKzdYsmOOXEY0UhHKLC0OOPRhrfNosxKEJV+oAOvaXfpyYJS4tcbSH9+jRRHk867ihkpKegpxiYdDqlJCagd/fOqp9wbGjepBE6iZHKMYKblJ445ChVfptWTVUZ3Tq3k/uLCI1ULy1ofTdSWniIkJdjTzlkrJI+TxOS/TcQeGs3Fi1dBb3oMVazFV2aZyMhOVEUWpN6ZiOXX8QlQC9KqT42FvoYKwwy7lliY9A6MwGxovhyf5BqMZ7nzl+sDBbKg4CBwsYXA1TkG5cem02G1g0bZZxCijDlH4fWVtGC0Jr7WAwe1A+nnzwEgwb2UgabCMpgugONxBBh2rFH95U00Q+YJjTt0K4VWglf8TwzI1V4pIO6hu1ylOievIY8RafCwH49lOwkr+12/wiBuqUy+COkRQu8xiHGYrnNKeM/r6f0VkRSx2o5oCBvR648tlsewY947lsUlygGaQIKCndgyfzZWLN0PsqL8uG2VyFn83osX7gA27Zsg8ViQY9OHdFQ+ISfkfd7ua+VH2vWrFbGHWdJ8I7KMaHVS2IYR32YerIkHTt0aIPOKqFmqGICh/sCuVS7f6QgNOAeTaQ5+zjpFBqaiJ6YnBSPPjL2KzpI/p7dO4pxlya0dqFxVib69uqq4jt3bKP2CeXsuAGig5HGzZpmK4cT+cJqNeM4MVJZbkeRE+SlXt07KR7ppXhDZJDwEg3X/n27qV/eg+nkRV7XvGkjxYe79f86BG6N6xYdUk4CzbMTchM2lQqBtADteMxlw9LPxW4iZxWLbjR//t/Ytn272BRBmjJX8LpQKBkkf8rhFExWNpFed8KCBTObyamcHCzIDUNkY8RAnb7atnsQY171ay2PyLPd0jhOcPkl03jMMti+tCeYzl/GqfFE4jkTjmUwD8u1SR6Wxd/Q+9QxsB2326WfSdPudBAKtCOr9M3YhCQYxQ6AXy+XSHvw5aFO+qfYeqQdjUrqh6SdZvNSntMWVk4bkSH81D63H+FHMpgnISEBTZo1CYwbRouyh9TX4YggjQnKASnHaDZZbxkzZkyMREnFVY6QXDsRKW7vCOHtPYL0JbNRj0/HjsKmad9g64zvsXX695j1zbu49NzTxGaWWwpdOrdpgfFjH0V8jAUtmzXGLx+8qPLO/OptjLztGtH9xyA1MQ7/u3QY7rnuYtUnWf5rj9yF04cMRIy0/XMP3Cplf4c1k77EEyNuwndvPovTBw9QY8oe9apjYP8vKS7FZ5NmoXO3rsrhxGWTXJ1AmjDQgRgfFy8k04nNVo2NmzejpLQCLbIzcMoJg9C+c3dkZjdDXGIazNZYGbu4n5fYhwYT9Eaho4zrBosVRs5es8QhMzMT3Tu0RqyM8aXlauWLsLQb69evV/ZO6zZtTu3du/flQSr8K7BvTifFrvJfjSHQafh2kUbhyTKQ/DJlpgygJWpGQmDKPBUIUYxEKJSUVahPJr7/+Xe444kXUVBUohw3NOZdFAaK6FKu3DhfiP7+Vz8IIcuk8QPTEpmm3Y/HXHZXIsbcsjUbMOatcXji9Q/UDAm1p5Oq334GMQi/m12EtbnVMOnl/iJejL4ixPqLoffpYJVWPUcUXX59gHUMTIPlpdIufBaCUVIWi6MQio2Lw9GdOyDOYhAhJEOKs0A6VaFcxj+W4aFD69KMPs82lKvppTk8ENouNQUBZwBJz1JvFzhF9qHnX1cCdWCfHko5ZvswD9fN9+zYDn99+S5eePgutWSN9AwI8ACdpcFUuWxLrv9dvnQlVq3fjCnj38Anrz2NXp3bq/0+KCR2q8cBCby3kCYuDT4x+DljjYodlQGj1HX6tGko3bpR7eFlFd5w2StFGayCq7oC9opSuMqL4SrOh0cUSH9pAfy2SjU4JiTEobo4F9u3B/b54RftqiolcOmVg1PHHRyUGsXHxz+3ePFiftUuyEiHK8Lbbc+g9W/OBPhV5MOAYVfh1Y+/VMtfGN+oITcI9Ks3knzzMWPhMtw6+nn8Om226AqiKEi/oXPu4bFvY+yLb+HSOx9W+1p0at8GZ4mA//HP6bj1vifw6juf4Jq7R+GqEY+JbsHPaAemLUeq0wEP5FUZTGR0UdKWMnDT1h3qSxaO6io4qyrglmfJSonDZWcPQvPsdKVsiI4g9OY1BrFbjcJffBMmYkOYmmZsYBmNxPMtiRynp8Rzg8xjTEZrd0mIxBvsDYFuVI9/AsIMe4BxkeI1aOl7y0dEylOb6w4StFtHCXxhJIr0riAKM51BWjplrUuURToFeE5dIDQf0/jLdB6rsTVYLhVSHtPwYH5ex+sZON5o96gh7OoskdN3C1pfD57TGW6XvumUoJwVWq+TZI4T5eXlassBLreIj7WgVeMMuOR6zs6CKJpGaxx0NEiNVujMMfCLYlru8mJrYSliRSFPjuXSKxqfBixZvkp0KE75FznBG9FwUbcKvPTjQ5iMxquuuOIKzkJjUjgC2Q8J5DZaW+0t0Fgk3Wg80lgkHUPTSUeVRl4ISSNtmcZjlsEZDjymHGY5vIYGiCpffoO6xMEK3JOlSsZvj/wGIARhmkBzDlCH5Sx/iVG0tIiRajbosXXLZvy1eiNKdFaYxEBRY4XDJnmrkN64JdaUOfD3us1wVpajW9NGsLBoOhKkH7hdHONEbwoyn8YPyuDlfeWX93dL3xEDKSbObDpGZTyY4H2jBUWjIM3DA+lFOivjMZiftGU8jxWtg2nkAZ5rNOev1u+ZrskElqvxC8tiPsUbQX4KvT70nNdpPLZPwQePGJk+GdfVuWoa9luO6YFzDaEOJOqXldU2LF+yBGsXzcOG2TOQu2gBVsz4C1Mn/ooFCxaJ7SAcJjQP2BaBQKhjls1TignJQz3IbDQ3zs5M35vDsSbU4Rqp2H80VLh9qBSWIfUIrc8p0LazWpGcFKccL1Z+lUxsIC6hDLSeXs1Y04mg0GY6Ba4PzPzbsi0HU6f+hT/++BPLlixH4Y5C5OcUoKK0XC3b4+zH5JRk4Vmf2lR91apVMhTuvq8Ub0M7W6/TDWnWuhGXU+4LraODfLa3wHGafU8LWp/V+hfHb8bzmGnsY6H5tDTm33lNsFwVJ7/aNdQLlHzYn366e2CT/jLjb1TKrdatXYPZc2ZjgfS/pUuXSLuvxhqJKy0tQXlFOfLy87Fu/QZs2Zoj8tqlPqjWqkUrxCemwixjutLv6W6ToumtZJX5Zd3cHQVybaHYPHbRAQxqhmU3sYfbNM0SurpRVmmTR/MhN5fL7crQq0dPXbPmLR5q3rx5O5ZEUhzu0PpJ3cHZODUFnwdxMWYM6NYRVrMBWZmpOHXwAFx4+vHqjunJCejbtYPwiAe3Xj4Mg/t1xxvjv8HMvxfh+fv+h+MG9BIFrFrNVujevrUQR9pSmKdJwwxcftZQ/DRlhhihRejfvSOSE2JVGpW3fnI/vc6Hx+64FplpSXjzo8+xWQzYN0bdgw4tm8k4I4xLxo5U59oGeGGvdOKzKfkwi6CgMJfuDquuGNwS0C8DVsOkeHRu2zwwo4l1V9fKETuGjAo0pBUTB4UMN5WjZ7RZdkM0Sk+SfB4YfNXQObcLP/Kdhk+UFyoH5lZuc+JQtr6iweGA0LaJEPRSd3agmx55Fm0GnIo2g85Ez5Mvwl9/L8SLD92u1thz9pddlAAqSccP7IVp8xai4/HD0P2UC/H79DkoKi0DP6nJWSIUxFrZXCPM61q2bKI2mO4/7Gp0kPIfHvuWojX395GMO/MfkCA0dVgS4NLHQCcDinphIbTktPm8vDwsmj0T6fFW6DlbqbwKFRJXkrMVlQW5sJUUwF5eDFtpAaoLtqFs0yqUrV+J6vzN8Dn4qVczCnK3yjM6ZKzyqamc5CGuVeYnN6dOnY7Fi5edumrVmpvkwaQyhzEUj4e1XWgQmqeJHOBUeZ8YiCcP7o8bLjwbn/3wG17/8HO1vv/Ze29CnPTv1x69E6s2bMJb0p8bN0jHU3ffIAM53xp5Fb/ccdX5mPD7FLW3x1evPKZkQY/ObfH1K09g49ZteH/816oPvTjyFhH4RnRs1QzNG2VKHTggRajbgQxyX79Z+1w6l17moLy0Em6bDbbKKrUe3Cwy8YwhPUS+pcg1fmzPL8H0ecsxZ/EqrNmYK/xvg1MUCq96SyaZfZwJSmWFTicu1zBIe1iQnppsbt+1I79YVY96/LNg/9eUwyMu+FHpN3PUpqIvXZ+GhLSJBBoYhYWFKC8rV8u64qXz8w3tuvXbMWPaPPzx5XfYImOIXuQ/l23b83Mw96svMePXP7BkxTpszStXDgnOiOVeQRs2bkRpecVOp5O6TdCg4TGdGHL/3nfccUtvOaVA+mcRSUb+ywPHloBeuSswjoEfiKl0igEkNAnONVF0UpBf6o/Ueyo567XaJnTUoUl2NsyxsWglhsr5gwdjYLceSE5LU4akV8bK2NgEZGSm4/Sj+uOkgf3RoGkzpd+2TEtUL6s4YyglVcYS4T++GVeOBy0Q8sv9n5RuKnwk6id1mKO//PJLLpmRBzhIiNB2R2rw6gOzlcgKAccQz4ggb4SA+36xfy9auAg/fjEetvUrECv2T6bIlS7ZjdBReCPDaceaOTOxYtly0Qd2mXXK2cQgxySsOuI5nY4SLFaz2LamXirzwQKfL6Kc/G+EEnbv4KMSAXoGIccWixlJiYlqJlTDhlkSqUNJSQk2bN6KFStXYf6ChZgzbz7WrF2HwqJCpf8zffXq9Vi0YAlK5ZjLaznrJSsrE0lJCXA63NLX7eCm+xaLSewEp8iEjKBj2at+aW8qm5PVkF+TyWgwm8ynqoi6gQ8U+oh7Ikz+He5B+RQixGshPJ2yN6+wCJ9OnIJVq1bgp19+xuQpUzBt2l/4Y9JkTJk6DbNnz8MvEyfiw08+wdsffowffvkV27blqBloLZs3h0dvhc3lUi/U1RJnoREnXOTn5WP2rNn48MMP8O1332Pl8lXYuH4TSopKpd+b0KxJIwzs3ll0fJPY0oHVL/waXrHIAO5nFZ+Y0Dg9PfOyICUiYe/0O4TYU8LVDC6mDezpdHTjj4ynfyqnFG41PAupxLf7wdlHas0tO4AYTzISqmVn6m2kCE6VT6sJ8xK8jmWIsFXHBCU01+UyMz2anDnDtxIsl3k5o4DxFLqcjq0htEzteF9h0uPHWcW48LnVckJmpBj3Ics7E0muLaisdqF328YYdfdwxCUlqaGE0+j5FoObnwVuT8EgAsHjE+HBr/pVQef1KyfF8+O/ws8Llql9CTwpfeFNP1EUUB0MOgMMZk5wcU8tMYw7UbidBREssaaHihS/nw2giL5rT6dh4+OR3EaaIkijUJCmcjeun9+am6+emeDa/MH9eiCBSymEH6rF8J63dBX6deuE2PhYzFu4DOu3bFdr7ft06YAlInzpUCwsLVN7MnDfD5Y9X67hZ7M5e27Lpq2YJddx1kefbh1QXFquvhbRoW0L0dQC991/CN30ZpTHN4I/+JYq0Pj8dD+/HLMUv3zxCbo2k4FB+JSfA+Xm9RxszGbzLgUwuGzKYDaqvZ70VoscW+H06bCj0oP0pp3UJ1DprCuvqJR2k2sk8BruSSbGxvaS4ryBDz300Ha5PRVFDYHqREak+Jry7gtIbc4XD+zpdOL/jkXHq6R/2lViRLCfsg+zX7JvUw6wHxNsJ8oK8gz7MuWAig/+x3i+ATHxlnKuKVqMo0xgMZQHlDUEr+PbD6bxPhxMeHywIfX2p2VBJwamR57pi2//wOLFq1CWn4ei3FwU5+WhT+tGuOSMo8QANWB7TgEKSirUvjNFBcUoKilXj0KHe8umWUhOjJNH1cMhz1lSUY0KuwxikiNVjIxVueXwJaZuHP3EbQP0Ca2L5DI+vGqxEISeh6cRkeKOZAQZMiLC00LPteO9xRGR8uwNtaFrpDy1uS4SoqURrPeuPZ1OebQDmp0kfcyhEqOCfT8UgUFy36GVV9dyeF3YNbsZEEHUVKyWVyQ1thhS4dJbRHRxiQRnKkrZoivQAJn+1zS88MZncHn8aJZgxk3nnai+clu0ZRuSLEY0ad1KhtS2cDvsyF28EOXFpXDQSJWQKuPdD/NXYvKa7eDHS6g/vfvGC+jesR2qqqtFpMmYI3JT6RdSH75BV/v2OOx3t2nVYYxUj4pR6BNEepoannCvPBAJSl8I7Olknpp09scGXdxe9nTSEMoXNTV6bRCBrvuKSPxARIpm7bn31opCB5zyuHRAUnYzcJkTf1k3Ls+Z8MMPeO7l15AsBuXjV1+MHi1aytjBpRdiUMr4WFVeLOOXX+3jVWWrRFxiEizcaF50CeofVdzv6/c/8O2c+Wp55m233oL+AwYiOTUV1pg40UNpgIr+wnEvOGPA6xN9lHSQOng8npzKMke/gSeckBOsejj2pQHJa4E9nQY2f1t/8gdSSi11MdJMQ21px2tU1n2p6qFFZVwDuEyiz6v2YH35vKHDdcAhSfAz+JViI7zy3NM4pWs7NKID0hwrdE0QE8opXUmsDJEtTjFAZ6zbiIEnn4KmjRsrWUBoTk7+T76jPqrFUS+12+0TM7Jaas6IQMIuRGvMmtJYBmkf2NPp6ONvQP/RMhZE0QWpp1n40YUQ8Plpzx0KPW0fQdV8cZUeZexGIc3BGY4B+BX9vv32R+Tv2IEunTurGSq5uTnQi24YY7HCYXOolRn8sl1GRgratWstY4YZO/LyUVFRBVtlpdDIhpLyMiTExyMlJQVpqWnqpbQ1xoqK8gps3LAO3Xt2h0nasEmTJmrPKK4kCPSJgJ3CjxQ4HPbpO7YVnnz99deTGOG0JnY9xC5EiqNCvmtPp7PG1byn02GKmmS5htBkvbT1B9//gU+ncM9mD/JEf+cYy5UTnKWYnpaBBg0aom3HzsiW9udLJdJ73aq1WLlyFY7t0xmNMlORJuN3l7at0bx5c1iFVmVi0y5bvBg5OblIzchAoyaN0bQJV7vSXHEjJlbsQ7gxffY8jHr9Q+QWlqk0OpZPOG4IevXujeWr12BHTs7y6srKwatXr5aBok59+JCDUm7fQGEZLZDhOYWVgxrPeaymt8oxDUNtPTQFI6e+c8oqA/Np16l82uwkCYxT6ZKP16kpd/Kr3U+VyetEUGnlhZeplbUvQWjndXnxzcwC2J1c8iVDuTyDzu9EnN8OP+dQy3lCjAXVJZVYNncxFs+cj0k//YYZk/5ElTCYQwYPe3k58jZvwviPP8ZXn36OhbPnYsOK1cjbloOshDhRVLmARojjqZBbSp15ZwoOr7Qf0CfDO6yf/MqDHwaI1E5aIH2l3gP79sCFw07FxeedrsIZpwxWe20o+glN4mJjMGRQv8DsFaE51+Yz32lDj1X7Mpx43ED1FYNWzZugd49OAToKvXnctpV0UKFtsybZuOjc03DBsFPUemCu/e/QrkWAhyLVbV+CEKXQqcfWHcXYvGU7Nmzaho0bt2HTphxs2pyLtdL5k+Nj1GdB6YGmokenklkGFm747HK4hP42+NxeFReXkoaYlHRRHgP7T+m8Thj9bqxbuw45co/i4nIRal4pi0qFTm0gSGfa9vyyxhu2VXPzRwqTw0qg7IJUK1IbhgatD/OYNGX/De2zWt+m3NgZH0xjHPmL17AMLZ1KiiqP14XE8zotjfHa8cEM8kzqi3V0rMkgweWSO/ILhQ8cajNTGpp6vwdNGiQrn5pdaG2Ni0VmegrSJTRq2giNha8tsRa1eSmXGVKJ4JKIzdt2YPbc5Vi1ZivKym1wyfOWVVZD7tgsN69ssBBAKlCPwwChfVQ7Do0jwo9rEzTUdB4tzyGA3E691Q/rE+EhMM1CvfFTy6zlWDmeI+WtZaCypr5qFSGtpkDj2xPcI2JvQZvFEjFeft3yCC4uhpe+yj+OgQG1n4d+FBbxWyCBa9xOG7atWI45C9fgy4UbsaKgGs6SEnjFyLCXlqCsoBhOfQy+XbIV7/8+G9/88ifKCwtg5T5GUlZlZTnWb9ysltopJTpwG/XLe9IgDeqgvR955BEagozQoOUORaS4AwfWUekFNQSVJnmMUlU5djtdgS+waS8Pol27R5AWkPz8CMPOciPmq30IfwO+K35PnuC5w+NDtch1Xkd+IEgnzo6m7sgXSjRc+EJSbRSrM2BLXoHU1w+THHPWmk7UdA6FCSmZSE5tIGOFFR4nNyU3w6gzcomUGKyJSJGxI1EMmTgxTDMy0gPli8GuNg2X8nbu6SSB9/OJbuST+nlYP72xkSHW0EVVcHeQHxj2HyH3jxhII0Joz7qR9vxVg+NeaSe6ubQjV08cCDofzECntIfLZ3muoDmYArMfVCC9FM24j5MOW7dsQZfGDZCekCDqj1PKkD/hJ7M1TnRMi9IxyF/tMlKUjcGSA/QOlEFEIiJnXMh1XebPn58mp6FZeBzpEiJa2p5QuXc9/x5Bnm+T6NMPPv0a7hn9Iu4ZFQijx7wj+s2GQN+PdN0/HaSVq6T/VEn/oT2iZhZJW3MFBNtdzTYSmpSLnseZjC4Zk6jLu1we0e/S0ax5s8BLZ5Hl1PPocOZWHVWVdmF5k3IwcRZTjMiFVi2bixxzIS0tTS3P5nJcq5m2hqTHsP/HK0cEXzDQVlA0D8obDR7pSwa9oXtqaoIYRnvQT1EpcLgv4DNHaCMtMN0sMp02Xmigbqxdy+oyz97K2ltgOdJu6jdSejBQJoeGPdMDgXurFhYWYc7qLWjaVOjAFQd+6W9GC8yx8UhKTUd6ZjYaNmqO9AbZagldXEKKXGtASXGRkkktG2WhR9uWMPld2LJhLcoYT/4QnkmIi0H3zu3QoWVTWHSixxfkyPhfIY8QWGrJr5ZmNUxHRmqysiNbZGehZVYD5dQqKSqCvbJS6KrvbLFYTpYn1iAPtDMcVtgPpxOJdIQFoV9VtQszVpSovZzUHk0Sa+DuDZ5qETw+tW7XWVGBdQuXIQ4mZCQkIcEhysfWHSjN2yGDqFvt5VK6LQfZcQno0ao1OrZqi5SEZJQWibIpBik31OYEMD03EudALPemEOHnInUGU5zfYO6jaHA4ILR9IgapP50C3INHCzSe6STU8vCYjgQ+K4OWX9scUMtP5ZPrdLXreKycB3LMX618lU/K0Ga2HYggxlBFtQNTF63BqtWrsT0nR63bzSvIR25eHlauW48iESQpSfEcQ5URwI3irHGJIjxESZRBwmkPfGHIwy8SybFP6ieiCyYZPGKET7g5rMgZETQ+NRHQ53PDZqsQpdCGvMI87BBjY+uOPGzOyUOJrfqa84bf2lQoIA12GEKaLGI7HmlBzcQShhCFIK+wBKUl5XBW25RiaKuyIUHSs9KTVRZRW1BeUYW/F6/F5NnLMXPRauwoqRAd3MzPn8sAx80iDeCeeCVVDqQ1aohGzRsjKTk+8FlhUTicTrehvLyS6/Y55NajHv8MKPfV2BUliIxcsXItrr7/GTQecgGaHHcBrrrvGeSKjFNCNNI1ewuiID7+xjg8885n0vdorEbIEx7kXivWb8I5tzysvgSkek6kfHsNVF69aj8n2h0SoRRLpVxKujb7qKKsUn3x1iDBKDI+MS0Fxw3sgfOP6Y2ebUQxFV2AegA/xR4nRkZWdiOc2L0DzhrYGy0bZ8EszxhnpCsiYOBs2bpVlUv9gEsr1L0kKP1E4p0uhxgzvj69BvcSQfMPjxdSn6iBA4e0/69/zsDQ60Yga/D5aHfqlXj8lQ9F7smYrvgi7JqaguRdvnYjzrr5IfUxjgBdI+Q7iIEvEmj8kVoBngg6Ihkknka/XcaDgvwCqa5eLbeev2odnGJ8cvsAGhlsEqfN7i/My/OXlJT4q8rL+TErElzI6/O7vR6/3Wn3J8RYxaTR+cXw9JdXVIg9Q86D38tccsw/XsNoHhMqTf15YfD7uS/IwUNY2+wRpD1cbhfe/WwC+px/k6J9r/NuxPjvflXNFfEaLYjedOPoF/H2lz+JXKGTIkKewyL41NI6fgBk9zaRY/ZMOQ5EUT+W/is2BWfCVRTsQGZ8jHI4kSf0On6YJjBrziDlGeScmxEnx8ZAZ69WfKUVGwqyTeAegUCZpNPrkho3TGoTzHJgoSxM3jMgHyMGofu6zdvx4sffYpn015Ubt6gwafYCnHPro1i0bHXQ8cS8Uhwd0spZwaIljtjpvAgGaZedsoKg45Iz5sPlB/MxPrS8OoRyt185lpXDSejE7VWUs5fnwTjSKTsrW/43qBcrZhmXuMRq7uw5WCO2xKqVK9G0SRP1VVO90LJSdEPuhSx3UJuFJ3BpntD82MHHqC8mdu3WGRmZqaJaBmdMCt0NerNaDaPNpAwFyyFYJ5PZnGAwm7jU+sAiQtvsDFIDOo8nT5uD8dI/x33x486waMmKAE3lOYqLS/HbnzNFhxU5T0Qqa29ByrKJPP1qwu8oLS0LlB0pX12CCNt1W3JR4omD19wA+oTmSMzuitRmfdCozSA0bjMAmS36IblJdyCuKRx6oU1SM/gNsaiqKJVh3I5K+WXftVjjpUi/esHFL/cnpSSrJZNVZWX4a/4SjP9lCt795Gv89edkVFWWqZmuBoMZiTEJEmKQGGvFlccPwNCObZUfgUvsuLcXX/AJ2U8MNNzhjd25sy5QQuQIC6Ikrt5WhcJyu/CyDAoUKjJSmD1l0LsrwQ3ARR9EjAiIzNR0bMvNw+RZc7EpJwcZqan0RgqjcYNgERRy7HA68PPMuRgz7kv8PHWayEMd4mO5hE4I45c8XpvcUjpgkPHpjCBzySjBNdhBl/A/DNU2HCD/40Fo8+vMhfj0228we/rvmDN7MmbPmoRpU37B3LlTsHbtUjiqyhAvCo+RSyGNMRDjH5vWb8aKZSvUm6qy0mKUlxSjpLAQG0Wx/PPHifjxi2+xcMYMVJSUISYhVW0ua68uQ7WtAHlFOSgpKUDu9nWYMOFrLFk4HUsXTcW8mT9h08rpTZbOmXo2KRAgxOEGCmy2XUj/OdKC8AyMdDoF2mPLth2oqKxGdWUVnKIYumVwzUiKRWZSHPRiD9D4yMstQrkYpTRQNogixmV2/MIdP9eslBoxUnnMTQc3bM/DwtWipG3Ixdyl61HEcp0uLuftuda3ljc+THnjXwW2YW3bMTRf+HWRygjNox2HhnBEyxN+TkTKoyFS/kiobb7doRS2CH1CC6L8r1m/URkVVrMJX44ZiU+fvU99nefc20ejqLhEjXnKSOBbyxiLBL4ZpfEh19NICHUqsYp8Sypj8DX/NxRXnHVCYDaklpfX880qB2jtGiqkqmwruBQht6BY/ao03lfy6+Q6nRglgX0Yg29H5T6M1/MtNcvQygsGuxgXNDUCRl3ACKEBIongvoQup01ySHlioHRs0RhNu3QShbUhevZqj8atsmBtyI9UyLVON8wxJsSkxqN3hyYYIOmDBnZHr5bZMPk9IjM8sIgesWP7dlFo7WJoeoIhYPRwlpNP6sPldiI8mmfFp/Mlxb5AKqvC/oPtEC0Irb4UxfuqB5/D0KN64ZuXH8XTd12DLyZOw11PvyFNFqQPwa0WSFMajayetHVA5gq9mSa/raVdX7j7OlHWYwL0Zl7tjTvz8Z5BWu8MQtedj8z8WrzGb+F1jhJs0vZ0/lFT9ItQV4Yo+UICv9pL/qi2VWHdujUiu+1qNvTyzVtRUFEmGqYXNhs3DK5CXEKczmo06/Qevy4tJV1njbPqnC67zuV26Fwep66ssly3qrhUV+Z06+KsZlFPfTqzWfKLsinjhjygT9RHn/zzCysLd3n9cixs7fPKr1dajU4IX0t56IOHkHaJGITnn3h9HJ565zPcdeW5ivY3XHAa7hv7Ht7+/IcAndgPSTfSiDRR221InMQXFJehsrp6F72Yn+USpKNGS5YRSlutjEh5Gc9yNF4LLXcfg5BA9UvygeInCRR1PFdx5BN1HqgOl1b57JXqS+CMopPD7RFZIvzjEV2AMktIquL4OXWIfOGsr9AylQzSChSoo+CpRJt9eh83ATtIYEXYb2sKHvUMg3p2xsT3nsbPHz+Pnz96Hn999iJ6dmiNHybPDI4F0hZC34VLVqivfypjW+S5zVaN5SvXqplAqj3lfjt25GF7zg51DeXC6rUb8PeCZSgsLA6OAXJfoWOu2GiM5+f6IfJU/gvWqRaBfVfanGOD1s5aW6v+zSDH/Hoi92HKSE+VIcmp9vXj3muJiUno3as3Bg8ZLLRzC0tbRXwZ4PFw3x+nEld0RPOLaCbhP4vwHl8sxsbGS4iD0WRWM6M4k7NBZqbk1ol89EgZfL5d9dHAeJ4bjAZuHK+BGXZl2h3R0nZB5QrwccQgGehkG/HCO7jn+bfx+Fvj8fib4/HYG5/gbBn/2bf9Mq7vKCzCuB/+gIOTDEg30lw1ggTeJLTMmuKlbd//9ld8/dtfUF885fNr+ZmXv9px6HXRgtB57uqtSMhoDX1MA8QmNkVqg/ZIyWwrv23ktxXi01vAFNcQXmMC7N4YePRix9k90hUrlVxfJfy3Ja8EOSXVWLxsndo+hXs6xvDLhvGJ8Do8aN2iNRomJaNNixZo3bELUjOyFJ3pTIyLiUX7rAwc074lmqSlifHvV865arEPlCyRP51O361Xr15BYXb4QpGt7qgFwdh5qdBpgloLjFMd+18YpBPMWV0Gu4MzVPiW0auCFaWSzlk1XhiFoRuJACgqLcHUhfOwaP06bC7egSpntdqJnl+bslpjkZCWDnNyEiyJCXCLMCgTZcMkimyTrIaI4V400sT8/o0ODvh1fGshglnK59tMSRqQ0mvE4fEFs0jttF+BvFUL/jrUQYR5hYxp7dq0QWpmQ8QnpqjPGqempot+Ylaf1SXtY6wxMFhiUVxQgM1rVmPl0oVYtnQJdvBrAyWlatPX7TtysGDpUsxdtAxLli7HsnnzsWjyZJTt2CHlJqu1vvGxKWiW3QwZwid2mwikVu2QnpaFFo1bonuX7mjRtCU6t+9wvFCAfVga7DBDpDbcLcigrZS5oCL/XwsiF9TgJrzBHyqIW7flyyDkhF0UDofNJk3gRkN+dS5OlArJrxeDNDneis6tm6Bbk0wc07k1miXHoUFKotp03cT2EkPSSJkjhpPH7gSlabMmDUQecbKgCw63VykVrYWTJEoqshPkkcOPT+rx34TqAzUEke80uJ966zMM7N4Rr4++A8cO7InjBvXFJ0/dg9ZNspTDlcblJvkd9cJ7uODGB3HZbaMxdeYCpVh+9v1vGP/tb+qY4N6Iz4oSu2nzNixauQ4LlosRwf4i/36aNB0X3fwIrr/vGSxR8XKNjLnFRSUY8eTruOK2R7F0zUb1iXWpoCpz9dqNuPnBMbjgpofw9U9/SiyVOp0YC9V4ThTm8yX+jsdewpacPLmN3CT4bNI94VDT7/kpbDE+VFzgmAYInQw0bvxul4zvHqTQkSaGg1eMC7foBd7kZLgNBvU5dbcom/wMvi5GjBEqmvIbL/eKl9rEiD5tNulFGTWiIC9PjSu8B2fS0oBTQd1zp+FhECW3Iw/+UVDu1xSELEUFhcrp8OStV+DO6y/CsX274tzTj8OnT9+DCpGbFSUlwhd6FBUX4+Exbyv6vPLBl2oWMZ1CC5atwididIx+8T3cOfpFbMvLx8/T50rbuPHHX3Pw5iff4tnXx+HCmx/GVz9NUmX9JvEX/O8hFS6/YzRue+QF5IsBVFlZKWV/gYtveUTl//TbiaIG8ItwwgvkkwjPwJeR6oVk8Jz7dnm8QSeTXEdK8IWCckSRPhJPozI9JQWxHPdF/heWV2LR2vVynROVVWUoKchH/qwtyPltE7b8shZbflqLrTM2CP8WotohRofw02bhgbUF1EN9aNm0MbKysoXgJrK5QPTHID9wqQcNVeUMlfoFeCTQJ91+XwPmDsEBHC/40Lu31W7BoBNjbDXG/fwnvnhuBC4+d6jQvguuv/wcvHD3tVi1cQt8av8iD777dQquHfGUotdjL72PMs5ik/K5f1pZRRVGPvkaLr99NOZzFoX0kc3bcvDeZxPw6odf4Yo7H0NhcYnilxfe+VTxD3mllGWovNt35r1S8tL5TVlw39Ovq7zX3POk6G4rg1pXhOfYW5B2p1+ISxmUI1u4hT/CIeo3cBKgB3nD7XYqp4qO8kKM1CKp5+I1azFx2mTMnDUDedu2Ij83B7PmzsSMeXOQI/xuMvDLWIHrVd8nwwVBO55nii3kv2Aek95vSGLUQYGqQ0A+1hRYX26QvH1LDgq3bEeh0GzxklWYv2IdmmdlSl116sNAF9zzNE4c/gBOGn4/LhF5XlBUrDbgv+DuJzF36WrVn8kjtzz1Bn6XsYIy8cGXP8RJ1z+AEyWcfMNITJ+7SDkt/5g+D6fIuML4IdeMwM0yFvDLb7WpLwP7jY19m+I/QEHVtlq7Uwbz/lz2xs/oJ4qtx6WSnHCQkZ6JNmJLcAY7nU9+KYP5uO8SZ7Hxei7rIsGsYlNwxpPJZJU0zmbiS22hsYwB3JeNLxp5d4fTLvf0qfJ5/c62DwlsZwnarLZgpgMAxbM1By7xTZHn//SZEVjz5ydY89uHWPvHx3j85svxvsjVysJidGjVBG89fAuSRAbyIzsO6aO26irlKFQORcW8Up60YUVFhYrnhxUUM3Nc5XgvMiI7IwWP3XyZtDm3mAzcm/teMS9nP5WIHabyS5pWPwa2Tei5Fvwi87eVupCY3kC1t0lslvhYE+IsRglCM4PIeVsJKssLUFa4A+VFuagUm99WUSK3cQtL6tC2WXMM6NoRR3XrhLPPOA3NW7QM0NFgEnsyG92POhrtWjbDWUOPx7n/dxZ69uuH5NQ09WheN2cqO9GzVVOc0bMzLBYrNlXaYHd75Hq98sFzZZTOoGsldga/Xn1Yg+Kv7iCrRiDOziDEtNnseGfct3jq5ffxxIvv7gwvv/tZwJNZA4EP58Cpk0s3VwnjcZ01G4HvMyV4q8CvxHAAjxPFp1Xzhug0oCeuu/Yy3HvLtbjiiovR+diBiE9KFCbSC6MYkZKZoTzc1148DCNuuBTDr7wAHbp1RUZaKiyidFLBNepEgaEzi4JCJ52CHEgFAr7shKzGrQKN+A9DCTO2D3/3Elh/PkSkNJZBoaEeqZblHcJgc7jRqFV79OkzAF269kP7jj3Rp+8g9O5/DPr1H4TMBtnYtm0bzLFxoijY4awqh1eeifs5OIQvyh026ESpiTUb1ebgm/IK4Tdb4DJYkFvlRmFZKQpzNovupRMBa8PAAf1xzDGDMPSkk3HT/27Fww+OxD133oU777gLd9x+F0aOfBB33n5Xpy+++JGfw5AGO8wgzRbad/YI8pyr123EhF+mSMYI6f+FwDWSMrDwWauqbGLIlMjgJLxhs8nY6FSyIyMhFhYZNYyiKCTFWpGdloS0OAsykmLQvlkWmjVMR/Om2WJEpKmN9bkXWGyMBe2aZ+Go7m3Rs3UjZMaZ0Kd9M8SKwuLy+OBye1J1HkPbIBXqcfCguDxwWCdo10UKoahLWmjYF+zrdVEQXq1dgW+sV2zYgsvPOE66vyiA1Amkb8RZLfjwsTvQp0tblBYU44qRz2Px6vVIz0gVA7xajI6nsGb9JnDfvJfHfy+KXoVyTv29fA2++HUaUpISMHX+UsxctFw5IT74ZiJGvzEeWdKvOLpc9dALWCx5naLEXv3wWExfuAwxku/Vz35Atd0Js5S1atV6XCn5uNQnu0EanvngK7wh6TRo7nnhPfw4bS6yszKwTgykax8dC7sox2poVs8Gfr1azTby8C009QI5ptNZOYXkl0qseqsuz+21i9Is8oCbRTPNLuMAN5b1Gs3wyfjgFCPaXl4WEClSZ6+tCp6qSiRYTDBLGxilTtVVVeprR2pWk8cj4w/L4oyngHMh8AETGkJ67ttCaIQIRaS4A4+wcXW3INroxm25SkU4a3A/1S5q2b0YlV3aNMMHo29HSkoiioUvSB+2P+kwYcps3D3mXdXmufmFikZL125E4+xMGWur8enPU+GS9l21cStufOxVzBZjluMsj6fPWSSGnwUpCXHISEnCtL+X4deZ81V9bnvmTXz9xwx1T/Lb8NGv4NtJMxW/7VH3GoJHaE5QF6BJuvNP0gKzIcT+FZmekZasPq3OJRd8MTlh5jyUlnG2n+gQtmq1mbAwkPAOzUsf3Ho3HGKM+EUftAtP/PLndORs2Yw2TcRAp2Ek/YgORzXbTXQQ5YRUvEieoCOUDijhRflV+VgXnz9BVfZggQ9bUxDasw93EsOrRwdRbaWvixUNVFbjvJOOxnN3XA292YSPJ/yBe8e+r/ppZmoS3vv2N9z3Ijco9yqn09vf/IrtOXmirzlx0YhnsWXzdlQJH416czx+m7kAjYRfpMsoB8OUeUuQnZ0h8mUDrnv0JWlnO8rlfjvzNmqAguJSXHyflJObh4zMFPVBHDo+tsu50lcjPUvUIO1ND4McB/hANYz8kk+YxjMmC43dzkAQw5W34n5A1XbhBS6vF7m3dOki6e9O4fFSLF25HMUiB9h56GAMlCl2gyovcMyyd87ACZ7z12QyccUnX1IR6vaBwz0QLW0v0C6NHEjPmYtWou1Z16P50KvQ+PjLMfSGB3HSgG446/j+SvY9JnRpIvJ4828fYM1P7yI+xopXP/kemY0b4NRBvfHjX3NV31wq9Nwhuta5JwzAdxOnYbLQecp7TyF3ynhcf+7JUs5ncEp/GjvuO/Tq2Bo7po7HzI+eRXPhDcrySPWrKbhJNqGN/Au0Kft7oGEDOYLHaTJ+xcUHPgJDcJ8mi8UitiBfF+qFvgxChiBLsUR+mdjn9SvZxS+gcmYTNx9XeaSPe6VfU77wpQZvZhU5YpF+r5xOqoRAIFSRO6E78LPayL9RA+sY+FKn2lNV6Ema5hQUqRVAZqsZy4RuZ982StQABz74biJOGv4Ajr3yXjQ76XJc+sCzauUIZyD+PGUmel1wi/DJFbj6kbGoqBa+l06dm1+Aa2VMv0Hk9IBL78C1ojvkF5XIs/tx3SMvYtgdj6PzOdejzenXYOzH3wRpE6muuwLbetO2PDikJdPjXUjS5aNn4yr0aS42WstK9G1WgdZJBfCWrYSjQEL+SvhL1sJYvRk6l8hvKYZ6e5cO7dC8WWO0FvnWul0bJCWnyHPTgWiUZ7ciOT1ddJx0NG3aBGmZDWAxx4rc9sEpz+aoLIe9ogINsxuhSdPmyJVnWpWTozaSN4hgMApvkO/kOEGeiXr/YY19czoREQi0MwgqKqvw0Csf4rOfJ+O3WQvw24y/VZgqAoBKkZKi7BF8U8la8DrtXMXJiVYe01Wa/Mc0dqGd95Jj7ZrQeIad5bGsvTNY1CDS22lzY3uRLdjpyZA+6P12mLzcGFSnBASZIKNROpIy0tCwURYaNs4WoZitvmRHZYICQUfBIflMFjOSUlOR3bgxklOTRfjrlQHKTsh7cM8HvUcUL3UvPkzAUy33sPh1xtYScRiglu0q+S695wk8OPadID0kTpT9Fz78Ck+9/SklJiYJf3Q642r0veB/yBVhtBsP/JNBJEelsCznt5E2/KwxFRwtvUHDhtDTw52zXcY8PTy2ShQXFWPB+hz8vHgdlm7OQ0FRBazxCWjcsrnwQjLKxNiwi/KxvrQCm8uq5Q5mUWw5Y8qIdOE1vfQROjI5LTXwhQQ6Og3CY9xc1RlYMgG0iI838e21EEGFSIiWdhAR1obhQdrp76Wr8BqNOSJSHrK81rdV9w6J19L4Gy3vPxj8ojQoSJ1KSspQKrR22Olw4hspl5IfVjPX4uvEgDQjIS4eyckJSEuJEyMoFskSUsXgSU9NQFJ8vPCcUYr1ySCjQ1psDBo14Gy4VGQlx8tg6ENqvFV4RQxMj5efTmweuHk96vEPgH1AeDVikDTKNH7+Ny0xjh6aXf1G0gPjpA6xYmR+9vTd+O6FkXjm1stx4/mniWFuwZbt+Tj12L5K1k4TfYIK59e/z8Dpx/RGckaKcuByg1W3KKlvfzMRQ/p0xemD++PsE49C8+xMjPvxTyxftQ6rNm3Dt2MewJvP3YebLzgNXPrGoWncj5OQGBeDc044CmfIdXSAfPD977CLobdm8zY0krH9/BOOxlsP3oSPR98uw5hcJEo11yuxf3IjcTp76PhRBr48nxa4FMIthqOaLSOGQ1lFObyc9SiKuLuyAm4xfF0lpaK85qN4zRo4qqvhljx+lx06MUBdah8HOqECs6xZpk3ycB8sWo4BxxZnswT2d1IbRssvjU2v130Ql9DUElH1ML8y/En7BDEoyQs70+TYaDFBJ7wxUfSELTn5OF/oecagPrj01MGiYy7Elo1bFE80aZCOD0fdjjuHXyi8oBMZK9dJ2XSuDO7dBV88OwLjn78PPTu0wkLhg2MG9MSbcn7ZqcciRoyfj0bdhgbpKRh94yWY9OZjGHvn1bjz0rPRtlkjbNqex4dQdQrOGthVx5CgZkKpMZAOnYCjx0fnjgQaiTQWOQOK9CotKVRDFmc4c7YDZ02vzt2Bd376A5WiR6eKoZ0+qAkSjs5A8oAMpA3JQmqPLMSKMeMQXSMvZwuOytTj2v6Z+L/Oieia6oC/cB2qS/JED6+UNrWpWQOcpRWoR8DZpI6l/gxeqSeH0CCoLzAcOKgSd2+j3YMfZfKs8TFiiIsxJZXbLY20p6F62qBemD9+DF4feSNGXHMeTujXDZtz89U+ni4Z+y4RXvhI+vPXLz+Ilo0aKCchzfoUaauX7rkWTz5wI1ZLv586f5nwz9GKfy45bTBWbtiKeRJnFv5JDuZ94u5r0ULkxU8vP4TPnrkXj990Ka455yTpRz4USR9U2O0Zahf8NBJF91OnPCcLkZNUi7OfBhzH0l9Vs/mkf8eJPCMPFxUWI0ee16i3oGuHLjCLYZpkjkPD9GxUlFejoqwczvIyuITuAd+W0FoVzJuQ0uomwd/AMWfXGHT6f3SmE/Xcvp3bYu5Hz2He+BdwwUlHo0urZnjhrmvUBtv2ikrMX7ke306ejc7n3IQe59+Cn6fPx7T5KwCnGxcPPQazFvGrwIX4XezNLq2bIjEzDbMWr8TKjVtx/HUj0f706/DEO19i9tLVyM8vxrknDMRPf81DNynvnW9+w3EyTiQlBMejCHWMFCRnAEJTaUNl3/lF5lDeamD7c5YT9+9xS58XTV7peyYJdCZxLKDTiXBz5o6ADii+VODesHwZwT7MKznDiZAurOxNihj2Y34Jm/ZSYkLAd8h7qqDOAuox6cBqCV/Eqsiawct2PUBtoAqWytQQpGqwi91CR3DjwZeg6UlXoM0pV+HjHybhlotPF9soRtk0fPHD/LR9Fq7agAeuPQ+T3nocMxauwC9/zUVBXgFGjP0AN553CuZ9/iKWr9uCV8d9r579sdc/wbJ1m/DL66Pw82uPYuHqDXjizU+VbC2rqsI2ufaXN0dj1I0X4wW5Zut2Lr9kJ9lVT02ma4EXF5VVoFePTji+fye0zjKjSyMXejX3onMTLzpmu9E6U36bp+DoPp0w5KgeGDSgO449qg/at22pnKmpyUlIT0sV/T5BLZPjTESj0SJ008MrvOu1O+AV2Ub9ni8gDHqTagtXtU10girF+5yokxifhPiMBliTswOlFVVSDiWbDjExMTLuyXGA/+IVPQ5jBDh9XxDS8SIFKkUZqYkY//S9+OubN/HXl6+q8O0bo5EQa0WhCAdOeVu/YTO2cyAX4vPrTuvWb1ZfLMjPKwwyBNfnFqJSGn7LlhysEaZy8Q2I6hMSpENu2LAFa9ZuVG8LFVgHIQKvYVmbNvHL8sE+FFbPugS704Pyao8S/oGpsnQ6SV3cMqDLsah46lPmbkp7OebgzhamQGEMHUe0ibW1pnQeUDmhUsKNxZy2KlTKgOEWZZSfWVZTtX3V6nrWP9AR6ICC3qTTpfJxakCwcQ4BQtqnxiB0XC105RvGCZNnBWhLSBvkF5cij+usRTF8/bMf0LtTG7ww4kakicGtHkFblsmGo2BgeSbpYHT6UBFhGvmE8UznaywxTHaLV2lSFq9hGq8jQbS0vQapZ5lNTcF2ifJfWlYaUO65gaAUU1xWDH9BHvq1awWT3gCzCI0GDbLQs11bHNetI7q2aoW2rdqgocQ1bdMevfv2xqDe3dG9dWtceFRfXH/6EJx/4bno1GeACJA4UZaaqF8KIU6/5RcpuGyPa8F9Um/GcUq+CBi92Wo58JsCHgiwvfdox9DgVQYCDYKI6UI7yoe10t/ZhwsLhEeUPPChoKBI9W2m5e4oqDlvpHIPYaABoSC/uXnFsMlA4ZCBxON0iNzwQdRIMby5uby2/4JklWCWNomNIc2NSJBgkWK4ESMNBbPZor5wFy8yNF6MkwThg3jhkzg5T0uMV04nu90pAsfITYPrcehBkcCgIfRcOw6NI8Lj9yVoiBZHhKcdHFAWc4yMFKTvW0SGxwmPb9iaK0zP/ME0EdGrZCznfhxm4f2fp/+N44Y/gNNueAh3Pv8OSkVHMEgnsSbF4cxj+uCL3/5CZWGRGCTrcNrRvVTZvDdnInPfjG0y1nw+cRquGDkGwx8WJVXGIc4I4hvWRmKUZCSJjiZGXc/2LVQfomG+YdsOLF6zSb0xveL+59Snktkn+RZ8zJ1XYVNOHk676SEMvvYBPPvRtzImUB8JPC+NDY+0rpplJIHOH7XPkijRNFa5vwPf5FK2c9wvq6rksib43E7Vv/2WWPhNFvUpdFEUYE5Ohik+QQwrO9xVFVKHamyVccgmuo5F6sRrqDsUFRaq+ykHk3Js0KkRcErxXDWx38ONP8IRjR8OPK+QL6RuEYPUNU2MPhoeBUWc5SP5tTRp1wWLV6k9LPghja15RbhjzHu44oHnMerNz5QCXlFNZ75XLa+wcqwXWauEKiFlMK1D80Ywc/wXujRMS1YOf+ZZJUbNBSOew0PXno8Bvbuodl0peuWpN4/C0OsfwhUPjcX6bbmKb3fWqRZBGS5SvnI+SuCXR91SD73od/xwSKXQ0ivjQZXwoM1uUy+zaJDyi75/LluDD376HUUFBRJvQlxqPBIbpiBGdCOdsLm9shTV5aWS34KmWUno07EhBnTOwoA2CYjNmQrPkvGwLf0W1TtWK2eeU+6j6iOBDo0Aj7JdpK5sol026kGAFB3SLnsEqUtWWor0y2K4STeC8QKn9Je/F60UknnUZrw3PP4ajr92JIbd9jh+EvnAWWjMS728b4fWgevkeHDPTspJyJkiaUkJSOYXk4VHtuYWYEdRKR55Y7z07+dx53PvyiU+VNExJ/VIE5mg8oqsMQo9xv00GcdJXz/9xkfUNfyKMF8uq/vsQ1AznQSBF8lBSH3pJKCs4J4+gX5MueBBzqRp0Is8SEhIxDEDBuKKs8/CaQMGoHlWlvByDFKS03Fs334497jB6N2jq+gFFlTnikEtdgP7vnIrKjbkPdhOwjwSq/6UrGRd9KIw14gA0+wreGVYG4QH9jfqNNzjrpPI4tfuG45y6esPvPyxiFXKdNbVj9svPB1vPHgjXr/3Onz+5F144Y4r1WzIbm2bISk+BhOnz8esJatlLBC1WJ6dzqwT+nbDmyNvwhtS5tsjb8TPLz2IVJEzV593Cn595RFce/YJmLl4JU7+3yP4I7h8O1IdI4UgJdXSWZKTziJae6StCsHH53FycqIUTecUXx4GJikwNfBH0IEQB/XFujjR80S348wlzoqiQ7WsrEJuyQ2j6Xhi2VJP4SXaIewbCQnxao8g8jDbimNRxCDtcsARoW1CA2loljHv1ouEfo/eiivE5qm0OfDqfdfjQu6/KLYwxwZ2K+an05UvFc4ZOggDe3fGgK7tYXe4sGLtJqSInnvnJWeiU5vm+Pb5ETh9UB84pG3+XrEOL959HXr37Ij+fbpi7J3XYK7IUDruaWvcc8X/oVu3DtJPBiBdaMEP8pCvwuu6WxCUiq3RpWs3tG7eXG1/IrUU2U2HIJ08QFycCe3btpGyu6FXz57o3bs3uspxixYtkSC6OpdsFpaWKbrw2FZZDafwtkv0E0d5ORylMq6XVaotNyiK1TghstrlsIvs4ssrP4wi4xNEPrqE/htFN+JqKTOXT3McET6Ji40TW8pCPktQlT6MQV1kHyCEovIQNZC5xSAvLUeVKHhVhcUqeDltVhiAUxuveHAM+l9yB1774kcsWLpaBveRalpc7wtvxYDL7sCvUwPTJe9/6X0cf939GHTlPeh+3v/UtGcKEwqqB1/9CL0vug09L7wF97zwrpo2LyM0Js/8W639ZVn9LrkdNz3+itoTICAFwutaiyCs5nJ7UWHnRm0BAUh+1ftkIPdUBsqVPGXCODm5eaI0OuQyEZYiDHwyiHCn+U1r1qAoNwdF27Zh+ax5KM3LU28yXQ4xREXhcAoD5hTki0LJWRCspxcGH9+KioBRHYDCQlhe6mPQIZrT6dCBA1i0wHcB0l6f/ToZZx7bD21F6ftu0gyhqzygpPMlMT36P/74BxasXKs2c80vKoZFFKtlcn7HqBdx0wPPYdpsGQzIrWJMjP92In78/S88IkbIrQ9zuQTXcqsGw8QpszH8vqdx80NjsHjFGpWf9+e+Bz/8Pg3DRzyFh557G1tFgVSvwMLrW0NwSMePYeeOS0B2wywkxschOSVJBn2O1XoktGyJFk2zRWgakJCUhuwGWWiRmYIBogT179YJ3Tp3QEZKBuKTUtGpaw8MHTIIvbq0RYvGDdAgI0O1Aaebkg/0qckoq65EaWkRSkuK1RcKSkqKxOAIzHqrqq6AzSY8JwzocXqypQKHH9g5wvvQHoH8HCGfyIcpsxaq/ttf5AGn0h51xd34a+5iobMRT7zzGa4U2dHv4tvx8Y+TMHP+UrUuf/e8iwLKQ3jZhywI36ildaoxkEenkyjTTke1WubAPHEyaFRUVItB4FBfNaEhQKNAzdQQxTFGFA6u2eYG41yOxHOOcj69CXrhRQNnSVGJoYElv3xbTTHBwVkYcW9OJzZ+PWqPILNGRKS08LhI12p5wvPVJmioKZ4IjwtPJyJdp6Gm+L2DfZvMWEOwxlhw8oCeePvb39WbPPWSQOIKRP5f/MAY/DlnMRYuW6veSF4nRsEHo2/DJ4/djuz0FOknUoaM/2cd2xfrtu7Am5//jAYii7u2axncPFz6geThTCl+GfLdh27GtumfYuuUcVj19St44tbL1UyawpIytfSG96Yjif2GRkOmyN/LTxuMLZM/xra/xmPDT2/j91cfRrIokB1Exs8Z9xyWffESRl49DN9Pno1fxdDhDByd9Gkq9FxeR90k4Gig0sgQmHFkFwO6WvozFUsus6uoqFJLgfglUzqoFEwmKUCP2NR0xKalwe92wl5UCLcooVVON3KrHbCJLkIFncszuFSXG+fS8Ag4EAL6CZVcthWDMmA9e+gM+07ffYXUo8YgNG0n7ds4IxXvfv+HoqPiCwkzFi7HeSOeRY6M29mSflS39tj0w5uKPpsmvod5Hz+DLm2bKwdDwJEiMlYrl4/JX6EP24Q6mRxIFI0cnZrBduvTb+Gik47CJcOGyhijR7nwxp1j3sOJ/britQduwI8v3I/ubVuoNlaWgVa2BPUSMuQ8NFBXU8OB8IWigVzLmSUbN23G0hXLsXnpLHzz6fuYtWCxmv1kljQ6JLn0wiK6RV55lRhnNhQWFyA/fztyd2xGUUEuCvO3iK3NWVANEB9jRmqKlR+QULME+WqSY4KBH7fJWYz333gJo59+Do8++TReefMdrNuwSdWHbaHqpOol7aLzS0c8iJD71BiE9kN6dRLjrFzNPhGLKkB7+X3v+98x/LFX1b5tI18dp4bUJ265DD+89CCuPG2IcuiSV8jz66jXsWPI8YJV69WSKaMomQH+J+08SBejtVPLJlj6+YuKf7b88QEWjR+DoUf1VOOwohXzShv+KP37k5+n4LaLzsD4p+7Em/ffgKS4mN35q46BMxz58jiwpC5gR1BRYB35AipgWzA9wDPxMs77pd6UKZzRECuyK1VkFNvDJfzETaipmyanJMNkEJ1Agl70B9aRRSv+U2UKZ5BV2YK8KYPk4D19PjFCIkPVbv/Ae5FG0QL7CZ0NTkDkXEJirHIovTvhD8z6ewlik+LQu31L/L1yHY4Svfnko3qgoKQUm7nMkeqP8MklJw/CMx99q2zAY3u2V8u4juneAcs3bEGjtEScfEwfpCfFqxcUtOHeEBu0uKwMd1x2Jn59aSRaN26ovponlQmrW82BvY0mBi+hM4IvhWm7Ua6EgvI+JTUVGRlp0Bl8cHpIO+E1KYM5KbdcwnMOqTOX1XEGlFPiCsUW2qD6q1BN6lwteiD1RJ9O+i4nJci1lEkpyUlSdoa6lzb27BE0HoCf+9vUhH2jt5QfLfAjONRVj+3REWccPwCP3X6lGmMffG08SvKLpAB5EsWPu8rirFNhbmkct8hEvTL/6IziLGYFGTebNWqIDi0aKRnAy2P4QoHOJOGBWItRihGekmPSI4YvuOWaQD/Sq/Fau1e0wK5uscSI3DZIsEirc3Ya68Ma6ZRj2iP0tIucZuCLq/KSEumfTsRaY1AtY/6q9RtQWlyCqvIyVIgtt2PzJmxctAhbZQyoLi1V22bwK4T8MIBb7Dy3M/Ay2iM6A/d75EsHr9eJRStXoqC8Uu6vUy+1OTOOiynjYmPVvl9+3UFeIn0AsI9OJ4GSZDUHOhP4duX0W0ah0eCL0OiEy9HqtGswb/kaNajTabRDFMwForw9etMlWLNpKy457Vhs+uU95P45Dj1Egfxwwu9C9MDbGH5CcuoHT2PC2JH4fspsrBVBMmXOQnz523T88uojWPjpi5gwdQ4m/jUXtooKjBj7Pvp3bostv32ACTI4TZq9CB9+x41HydyR6xw1SBd3uryo5EwnOQvIFBncvRUiUbi2XrLJYMc3kJs3bUF1eTk8IkDofHJJ4HGlKIZblq/E2llzYOMMDVEW3dVVsAuDOoQhuUlmqTAlOwqFg5QIvY+bQ1K4yB+FhgyISqkwQJsqv29C4kBBVVP+qzFIP6+swvQFK3DZ6UPEUOiHH6bMgVetnSYkgwTuxE/lmF8fqRS+mTRtDk647gGs35yDfGmbYXc8gbc+/4laNn6cOhcX3vu0GiAWrFiLy0eOQUlxKb77YwbueOYtJWRyRZCdf/dTWLVus1JC7nvhPdz0+GuoEIWfCuygq+7B0pXrg46J0PruGeg85NtJfuq0qqpCzXTKL8jHlq2bUVIkdKMXOzEZxoQkIZVblAphcTEaGqalo0O7NujZvTOaiHKYEJcEn4j7hJQGaNaqHTq2bY1+A/qjfZfOyqlYXVIsBgYHHxcWLpyJtWuWYfWahZg7+w+sWrlIlM0cLF82D0uXzMWk3yZgzpypWLBwZnqgHQ9DROpHuwVp30j5RMHasC0HN5x7MrZM/ADbJ32slMdPfvpTpdM45NuH5d+9gTsvOxurN27FDcN2z8u3k3uUe4gDp9FTUPBtZV5egdoU2EMDU57PojchQQZVh9C7yu5SioNf6K6UEDX+sp9L3xFetvErVlxysWId5s1agBwxkDdv3Ca8x7cnVEbkPsLj5dJvqFXauQ+KH/UznerxzyFEfu4RqMyJknjjeUNF6a/Aqf8bjdc+/A4vv/c1Tr/1cbWv07knHa3eCpZX2bA9vxh/yPh93eOvY9Wm7WKTiGEi17cTZbOzGI8PiOJ68sAeypFFhwD3UXK5pI+JcXnKwJ5y3WsY+8Znco9vMOiakfjyl6kYKMYI94S5+tFX8NrbX+Kp97+BXe7HN7IXiFL8kciPe598C699MgGXPTAGtzzzDhwyDlwz+jVc9dCL+Hn2QlTZHGq2UXqS6HlBw5f9nooijUbOqAoo/LtmHNFo4IwpKpcmURrzS8pRyv2YfCL3q8pR/vdKFP48F3k/z0bur/NQMGs1itZtgr2yXCncJTLWbCu3icJpULa1Xvo7ldvNm7fIuBGYvaIMVkoP+aWxoxxPNKTh23d974BBaF9TkHayxJiVM+/Nryfi6ofG4rXxE/DYKx/j/+55BmeJ0di2VVOc0Luzci5c8fBLij53P/c2zrjjSeGVKlUOZwUoGSzHbHvqmsIYyvnnpjMheD+1FFnyPfvOF5i5ZLXwQyJe/+gb4ZNv8fWfs5SxUCj0mbFkFf73zNuYvmilWhLKsrQy9hbMBqGE8IUWYuNiMGvuXNz94MN48vFRmPPHD/h17nK1Fx+NMl6j9noJDALIF30lr9qO5Abpol9Y4RcW95j8iE9JQqNmzVHl8GDuslWISTDBEmdVPMY/lsUXYBV2H35ZsBV/zZiJv2b/jXc/+gQjHxkluncR1FIg1kv+yKdy73z57yBiz/bZGWRMbJSVhtsuPBXXPfYa7nv2HaH9D7jziTdw/6uf4I6LT0dccoLabLq0ohrLZMx/Vvrzs+O+D8xwE7rSKKcT+4mXP8JtUsacZWtx6tE9lfGmXlLTUSDHfTq3hkn0vvPvew6vffw9Rr86DoOvfxDbc/NVnyL/BBxC7DtelFXasE309Qmit14v9dmwPV9sAeEDKnrhz1GLQKeT9E4BeSLwy/sEZjhR91ekD9DEZERsoyxmUbNpKDe4ooP7zeXl5WPa7BmiA85HcX6Bckj5vSxTHoJfayRtAzeQ36BM4HHAglFHBGWlGLbcjf0ggZWPHvis7J8740QWD+rdCecdNwB3vfiR2s9nxFXDhBbVaHrKdUgdfDleGP8jGjdIC+QXmg3u0QH5RaUY0KUtEkX2074645jeOGVAD5xw4yikHnMxLrh/jHI+cDkXZ0bdMeYDpA+5HK3P/p/aL+rCE4+WsoIzYGoR1LtzrTkDT6qo7KdTIHiu8gq4YqFBwwwVx6jATCj1HVN5dreif2lpidgWRVizYRPWrF2PSuH1tPR06as6xSMu0QWdDuEBt8g2kRns75RjnOHE/Z4U/7B8/ipeCvIAf4Nxcs1BoLU8NftMtCA1U5NC+KJH+s8DV/+fWlL73AffCJ/TDmM+1jWQl3XlmMBzPgNnATZvmCb6QCHmLl2lHNLPvvclbn76LXl+s9hbSXj/+z/UhuEuGWPfn/AnGmWkIlnozHbhWBAoi+XzFrzfXoL0VTrrOKuJM6Ycbj/KqoHtRTLm5jmwcYeEnGpszSnAipUrMWPmDPz886/yOxObN22Se/Hrgxb8NGU6fpo0GeVCX51Bp/T52PhYZDZtgpTG2bAKvxpMJmFZu+gHVdK/xR6WNuDLLIfQ/bOJk/H0W5/is9+nopqOJpHd5CfqK3Q+0xHHZXZCBmngwxv7roQoogSIGCnQsKKnktMk/3zvSfz51mj8+urD6CJKIr2Q9MKfenRvNGuWDYsQ4eLTB6N/5zb46re/1EaBc5evFXnLqcyBN4TD/28oWrZsjKO6t1frrMmAXJt7fN+uGNC3C9pJ2rR3HsfAnh2xSRQSrgkdfeNFSBfFckC/brj5glMxfeFKZdTXqoNECOzcDocoByIq/F4KDD9ifLnCWG5hzKBSI7/lpeWwi/BzUcGsrFSGJhWJTj17oGW71mjVvRN6Hj9Q7eMkkgYuEaiVxSX/z95VADh1NP9f3C/nDne4u1sp0Ja2tKVCXb66t1+Vun3Vf11pS11poV6KFChQ3B3usEPO3ZKL5z+zyYMQcne547A2P5hLsrtv377d2dmZeSuos1oEg7EgoRuKjiIjZdS3LttHfE+OpTohTfcEQIh6OoSobReu2oj9RaXCEcSCeDkJjLVkQEvcx8J0wvjTMLhHJ9x75Xhce9k4vPPt78Lp8Pvk5/Dj+8/itfuvF5tG2qnj89RmdmBNm/QMfnrtEWInJ3JJKcjK2UfKuAw303XvPXobZr37FFqnJWLP3lzx9uyb5+/Dd+8+jT8/eh6n9O1GAupP/9gbotwBxB07a9dOZGdvIYOH2shmQZl481iIGjIUqqtKwccee3lJJAkEfmvNm857aYDwWOtQsHM7LNW1pHCaofAqSeEhYZOagU3LVmP9/AXYv3kLavNL4KaBVkmCpLg4DxvWL8KmLauxYsVcrFrzF7Ky12HpkrmY/edULFnyO4XNxVoKX7FsBm8kzvAxTXhoStqmI4w6FeQbng8Pp/5+40VnoFu7VpgyY75vY9gde4RSxTKHBw2e5ZCWnkjjjhw3XHj6YWlZqWxIPh0TksnF24ha4oHS0nI4aXDwsNJIii+/0TPSQGkgGckyg99ys3PdTTKGHexsuDqI7+wuL1SkQLJziu2Q+JRECvPATuk5DTtD2dntoEqvqqkTXcpKxjAN2Hx0B6OpfBFBw2iojkLFBda/9D0wTEJwXLgUjFBxodKGCpPQUFx4kJTH+ojG75T4GEx//REM7NoOn/w6F1/9sUA4Fn5//WEYNCr0J+PwMTI0vpu9iBTIubj0tCG4Y8JYYXDx9dy3rhl3Ck6j8f8MIupUQnbwMfntSDawgfnodRfi3svH4euZC4USevnYYbjirBGksCnw0aO3gjej/XrGQlx/3micTnmwXjK8f1d8++x/sS57Nz6eOlPs7/TyXVeJmVPP33aZeOv6wfczhGPi1f9eg5H9uorT6Pi5+HAAOeUhnDzcpynMp+j7qLa6UiwRE+YGWSyFZETt3rUXchoveENQY7tkGNqlQJ0YDT1TnA5ySse6hbW6Clk0luVW24URIu5FMoFPLSouKiJbifUQn6OJCiOUZR5bWX9iRxwZ37z5JKOx9j3y9q8PrNtw+eojkn2n9u+O2W8/RgaKEx//MBvzV2/Ca1TPL999lTAIW6Uk4JdXJgoDhtsnJ7cI79x/HWKjjYgzGdG7YwbVLt2Hnj1Kr0H/Lu2EEyeDjEpeXsfhTD1ozEiNixZ127dTG+KDv/HRT3Pw8U9/imWY75DOwY6L97/7A13bpOGpGy+mcYUqnB1XQeXmF4KhZjzpxExraicSzEqVEvMWLMRbkz4QL00STWpU2lzQ6AwwGvTcmuL0NR7f+LQrnr1SRTrBWzPm4qMZ87zb84q8FdY6r9Xp8uaW13i/+nOx94EPvvVOX7vJazBovQqFkmwzutrt9bqcbq+lttarUcJ7+eB0r06j8mo1Om9CQoJ3X26+94tvvqUCy73EK6TeuL1ipoBHvsffSi2PEHVzGNHYd8uFZ+DrZ+7Ceu57P8wSMxB/eeVBXEP6Hs9SeOn2K6nPajCJ9MM80icnTbxR9HVeOtid2vOpGy6ittuHDdv34Pvn70HnDq2hI4OsX5e2Yr8mbrsoMkK/ozh2MvA92C545a6r0TYjRTgk+nVpQ2lFx8K5p/TDzeefJuTPtD+X4O5Lz8I1Z59ChqE99DM0SlTtpNPzJ1cJdzPJoGb5wN853PcpvkARF0PFdpFuyDPZ5HC47KQzOBHfOhVtOndAbHoy5CY9hCuL+FxOfMZ7/wjZQ9eLWZUiK5884h9sY3BxOJzkgsfrQrAjgmJaSAaInPhm9RDJ7eE9O5I8vlnoc6J/cjg98xv3XIP3J94AtZDrSfjt1YlY8P6TmPfeE5jzzmMY1KOjT+6rlSglu8tIutK4oX38de0W7fnGff/Bwg+ewrx3n8Dcdx/HbdSGCpIdV5w9UvyWwr98+k4kxUUdvH8jxDNltOwa4Dr3sjyWqksm6tnDTiVW2viTQlkeR5mjkJySRF2PdVmZOGCAHeHsxKQWQXx8rHAguGxkQ1AxeC8gHY1RvIm408HLs31OdN5Unme284sGnunGjg3hVBJtS5/++/F3hpjlRJ/sIKN77hSBh0JE+742A/46aYh4OZuYzcu/6ZMPaHiebPT3qQ+uWL5evP/nFz8cz7Y2y//Aa/llageS0xePGYKLHnwZHc6+ER/8OBuXnTFM8PxD/7kAc1dsQKfxt6HLBXdgwZrNeOja84XezNfzGCjsB+KLOn75KzpAI0Rgf9jXU77Dl19/i127csnOrMPabCs25diRU6JAqdVI/VErnEBcz1qdDp06dcKAQYPQvnNHJCUlieV1386Ygz2FBXBU2uDaboMmTwN5hRxuGgOcom54xiEvx+cXz6wfKMWst5y8fPz093L8umQVSmusxGe+PYV5/ye2FappLOG07Fyn9pfG+BMW3BfCBS8kVX03ARdfNCj1C+Wod+hnPZfTCMuzmE6/4xl8+czd6Nuvu08wMJjpqMPd98pHiI0y4XFiOhYQr3z2E96hwX1kv27o1SFTOJ14qvE3L92Pqx55DSP7dsNNl41DTUU1zrr7Wbz30E34/e9VKCyrxLtP3inyt/OR4ZTXvv2FuOapt/D3x8/BZDSKPXze++Jn/LVqE3549WGfcsDUFNAgtLfQhhGPbUJJlVMse5F57UhyzyUrr5hknkYwspXKcU7n1jR4joOalGreTNhDPd1Jg5SrshYent1EA4yd64E6Cq8N1SrVwjFVXVmBH1Zvxh8bs2lg1ZNgksGmy4DVfBYplzTgUBn4GFw5MZvZ7H1956+3308loy5xGEI9XPMFyqHg+2ku7opOH4zHotgz3zEiqg21Ib9BDAL3duocdz3/PhkU88W+GNyZeMC+96rxeObBG/Hoix8IgfD643fg/FufxAWjB+M/F56O4Vc/iGdvuxKjhvVliYnde/bj/PtfxKx3nsRDb3+F0QN64LpLzoaF+GHsnU/jzQduQOu0JNz49DtYQO0cazZieJ+ueOm/16K8sgrXPfUOFn/6ohDgJB0w+Ztf8cfiNfj5jcd8FVgfP1B5WQA+Q8ptHXRIiE8GH13LzyKOwiZBVllZTIObAq1MUUjhNqIBwVJcgqrSMuQV5KG4tARDhp4Cc2wCWqdniGnzewvzMGPOnyjKz0W71CSkJCajFQkoY5tM/L5yMXbl7qFyqeEQTkeQohQDm6UG5VVkXJDSQUolXZPGs642/fXX5p5U0mA+aKi9W4oXAsHCgNcaGnL+i58yR1w7Eu0vof5ez0xeqr8pv/+FKbMXi2nyLAMk8CD+9Pvf4ovp88kA6YGe7VuLvpueFI8PnroTNz35Fnq0z8Dd11wAL/WjpydRWuKvQ9ImxuGDJ++g+9NAczxAA5Y3pR1kccniqN/XX/0EOVk7UFGYD6e1igwKJRL1WrSKM2PsyL5i2reaGlrs7Ub85qLvVodLOJt43ys+pYpnOdr5TZeT8lbwYQS+zSujogyopcf8eMYqKGOSce4Fp+Hyy8a9ptClPUAlOd588U9EQ+NmfXGhwhvKp7kI1YbhhkloDh/ws7Cj05x3P/5KHXlfF6ScQhouzwxpAOxIZkPjQFXQrbnPkgwV4weNkeJTRFEcf+exk+MZ4noi6jMHZAj/ZnA+7JUheX1IHpyWPzkdX8/gazmNpKfwNewpkCDdk9OzdiyBrmMZxMXmOzipu230xMFC4zXnzOaG+EeXsGGwfuVS/PTdD6iy1EFB1+zdn4vWZGg8fOOlUPPpRloDFBoN3HVWeElX8DptqMrPp/u4UVpQgEmzl2FTiRUDydgy6VQorbKI2WCprVvh/15+jvQQMlj8Sqvk7BIKLJW7trrm+VFjxpKwFUVtCFSyFgNXluahYej38Gj1AvOYNxUyXQLdoRG5zPUfWM+B7cYIbDsGG4qivekavo7TMqT253ZlQ0/iHwbzFslUkSawrRkSLx0I99+XeSCMMYWNP75VpcOLFaXs31Hgi2++w0/TZ9JtyZigMrYyKEHmPkotdhrfTagjw5M3kOWTnDRqLRWT5D/JexuN9Tx7hQ1ydnzycjGrg/cPJQOUaGT7aDx/eU/wsk42Xtiw5GPU+SWGkXhk5e4KPP5TNvR6g+AH35t+D26/5SaMH3eWcNjw4TYel/uMEaeNm+N7ghYBVTBUP12Mq8YPbjVZPvw1qhh/vdYHrjRu28D24LbgOue25zaX+jdD4gc2ULk9GdK1fB3zAbevguJEP/WnD86nvrRcnlAyiNNKPNIU0PUOnRlV0W0F6zF4uRS3NUWK7LmtxT5wRMQ58NjqULptI/QkMLRivzcn8gpL4KitQ3xUHHhD6mq7FW6Kb9OuDfjVtI11zXbtKC3JEFFkGVULLwui/OmTndb8nWdJe+kOHo/3vOS0jtz2/gc9IhnAeXBjaNbdgld6Dxh+K3rdR3Va31hAt+I2YxIOH3+wFM5tJbUH/5bajfsitQHX3VOf/IRpc5fj1L5dMPnxWwPyoT/8oHwNf3KliziO5HD/ffknh4s2laqgMXixx63DdhfJbOpPnKVYXkcxTPziQTij6Ts7Ixg8FrCTaP26zeAT3lkksSOGT2Zlx4FO7WtfDX0qhSx3oqq6VhwIoKTErTPSyab17XfLEyv4JOyqqgqMGnUK2ZJqKgPdh0g8HT9vEDiNzWa77eLzL/3AH9RccCOoHxmOgRNHaeabT39bJtPyrDOqw2BQOdiRsnRDNjpmpIpDGqR65vL+sWQt2qYmIi0xFmuzc8SSyJ25hbCQTdy3c1uRxYpNO5AQY0Lb1qmineaRjl9YVoXeHTPRrVOmrz+qVGJ5/nyyodl25uW6vJyRty1ZQjY1T1ZJS45HndWOpfR7YLf2Ys+lBmUS9f1lG3bg9g9+RlxCIrpQ/9JQO5nNUWLWaiY9T2abDmRXmqDT68RzKnnWEU8eyMvD1G+/Idt1D+Yu+BsVVTW44cKzcWHfYaj9qxIoJIsySg1jx1ioO+lh6JRAY7+aRJCvXsRhK5ZqzPxrPt7+fjqqiV8ykxOgJnbll8xxiSmkU6jFxJYO7duhwlrnzs0ruGTjxo0/+Ut/QoKK3xwwY1NDNUTcuf0VR6PaQRIdntOwgPWnJYbht5kT/3M+vnzxfnEKTdaePJFGIjHVTkpPv/mNZJ8OmYLBsrN2izdEF098GV/9MheZKfFiwH372+nitJjtWTniTeqALmQEskJCCtzBvMIkuj/ZiYjiGWz8psLrAql8kHssvsGD+je/UeBBPaeiChZLjTiRhidP1lZWYvfajSjL2Y/qwjKU04BRtb8Yu7dmo6SwkAZ7GlzoOp7OnVNcSnlzhqy0yKFBLTWShRQJLgcXhf5Q+WVKT5loikPhu/BYIlRdSUR1kkfCY+6K9Zj2fw8if87nyCP66PHbxQaxtUWlB6aRi/TiAX3FZ0ObTxsQg4JaKfZ64g3Vo6hjM9+IQZrqgWfUcQflGSK8OdxvbzyKPb9/iOfvvFpsCPvGFz9Rm2nFW9GSsgrKmNcDe7GvoERsvMyDb4P84Oc7HhhqeSlkHW/IyW+aeT2t7y0Dl6WithpZ+YXYnl8Ea10tCksKsTtvH3aToaCJi0NBeRG2ZW3Aovmz8O1Xn2DmvJmoJEWhmkapbOKH9dt3YPu+vdiTVwxLtYuEYxukprVFq7SOpCzGISY6Fe079kVMTBqNwSYSeimIj29NQidWWqd4YkFq0waJP6gtqW24nwqidnRQP5g6ZwmevfVyfPbcPWI24459+cxOdAFfxB/ij1iyNnVuA2n97Xc8SOZyiAG3uqIatTVWOHimE7/RJH7ht5Zb9uZhb1klqStUWuJDJz2Yi77yGyw+kIAVCjdZEnzKpYoGF3Z08iBjMPBbFTJqqV/YiP/Y+NiTXwar3SV0ZrFHlNPtP14ngmMMYjpBwZDCA+MCw4LjGkOoa5kYocIkhApreYToDyGJ+JcsayKbn+g7y3aOY7nMOoMUJ32X4g9cT2HUrw6Esc7BxN9Z3wjOQ5L3nEYKJxnki6NwJv4txTFJ9+T7cToiL4WzQhsoY3iTXjkvn6FxmmWUIP7Hco7KWEFjEA95PIbQBWJG17Lsvfhg6h8oo/FORek1Sh10hmho9FHwUJ+2kBzI2pGDzxasxrq8CiqKU4xnvMzGRfnwGMazq2tqLGTEkMZBebD+Qx9UNN8SIV6WQyUMpTME4+jyhr+eGiWeORZY/6JtAsbpwLZjOtDe1E7cJlI6qf25jbjt/DPSBHE6DgtuayYOOySc8mCS7hMO0T15ppNJI8e+3Fz8OW8+9DodtCTPNdRm7CwQh84QQ1jpXmxU8r4c7DVSUWuZ2GynOOkll5yM0DrSF2qZFeVK3xigUCLaQAYq6SOsF4kZ8W5xDD7UvAcghW3YW0n8wuXxQq3xGbNuSvP2u+9jwd+LxebFVNRcl8K7yddIRwmBdVMfcRsHtwf/ltpe6u8ScdsycVxwm/F3DmceIF38EP4Jzqe+tPzJ+UvppO+B8qYpRO0qd7IjiLsZz4jxLb3ln5K8oG/UHvzd77DW6bGxuJKM1mrSN12w2qxkNxTAa7GhJCcP+bv2QeZ0i70/6yiusLQUdz34FL6b9hvlxA4m/36Pgtig9TkeJYc0fXWQ7sUb6zB8BWhJ8DOJ+qyPqF64PrlvHpLOHx7YHvxbanNuQwpjnadDagJuOu9UvHH3lb40B/Kha/g7ty9fc+AeFM7x3J85nO9xoE2laxsns4zPtOZnZFOa2ooe1d9qwriWHD++v5SM/nF/jiFbRSyVJH1XOCooLDc3H+vXb0BeXh4VicpDsoMPPeATjvVaLZJTk2E06kWeTodv/z5LbZ1YVsWza0T+XNf+ex7kJ993DqV7knLoXi0CWxIH6o0/g4iejycOjhjQHUlxZiqEv56pHagH4JzRA9G1fSux3HHU4J7inQEvne/btZ24lmlQ745o2yrZL3+9GDO0N64cPwrdOrSm9vP3XaozXiJ96bhTcMlZI5AQEyXCiMMxvF834dRiX4OO9OYxQ3vBpOfl+FKb10NUxiidhtrSg5LyMuTsIxu+ulqM5WKJG8nT+PhExMUnkG6uo/YxUXtpxUuGKLOZ7LVYJCWnIMYcJdp+0ZqNKHLWILpDHMx0ndmcIGS1Uk/yXbgmeBWEk9jVAavVAktNJaK0Sgzq1wvxsTGQkVzg06t5VhXPdlLQOMBjPn+Xeb0OskXJaD6xwf2ieWBmboBYqPH0OO4YvgY8NJ5nj1AF+X4TR152+lA8/eH3SDz1aoy7+zkK9mIfGeMeqnwWtAfW+1Klc748O2bsiH4Y0bszht/wKNqecwtqyVidMGYwTGYjnrhxAr6ZuQgpY6/DKTc9hrapSbjx/DE+oeMvQ1NJTdLFqKXeI2Pl0gO1twpyNyl/JLyFJ5uiWABml1SS4bsfLhuVnYQDbyDXbfhAtBnaB+2G9EWnvr2Q0SET3Xt0QWpqqlAia2hA2UhG6M6SCqgoE34zynmpZcTcXt7jj1mWBif/P61CdmIYlaJuAjppINEzzFi8WhwBPLRnRyip3EoKH0PCp7i8EovXbBICgTswp+d25rc7zA8XnDoQ97/xOd76eCo+/voXXP3kmxjdvxuMUXrwmnueZSTuQZ/MS/z274PvpmPcXf/D7OVrqeOTokad2UQGenpqAtq1SsKEh17B1z/MwpOvf4r3ps3ERaMH0QMElfkw8gnM9OQ0pKVmIpkECE9953tGmcwUlo6UlFbUZjqsW78LK7L3odZRS8phHaqcVmhijMhok4GU1FbQm6KQQwNKpdWBNmmt0ToxGXX0vGV2GyqddbASL+0qKKa68aDOokNKUgfKvy06deiBzp170mc3ZGZ0QZvMbujUqQ/SW3dAx059+QznExDEF9RXg/tQIPHgMn3xGuqjNyDlrBsFdbjwDuzan48rxw7HPa99isRRV2PCgy9TWrnvaGTiESEPhOxwkzKuxCWnDTksbU5+sW8GApcjxL2PCTEv0wDBpx7yJuK8v5uPp7woLylDNA1Ee/MLUUp9wU186OZBh0rMb8v40IKKihqUlVejtrwWZTtLsG/FbuSu3IuiDfuRu3wHinYUkqFJsoHusTuPnpernZ6d95pxO+wRp1MExxHcB3yK+T+XDo4REsmJ+K23WM7AJHolEfVpnhVbXcsbwfKpSjzNn1/A8zR5FX5ZsgYPvvM5fpw+B6U5O+AoyEXZjmwsX7EGn81Zipd/X4Slu/2iXsgXuh9PxSd9hhVVh71OnH5DtxHxZF7yF99/+s1LC+Re3iDyOCOgrv7JxMYUS3ON3INotUzorPwGnI0J1ll47KuwuWAhPZadUJyejUtmFD65WMxqEfoeT/RQkFHqm6XCb8GZ+DuHs+ETreONhylbame6O+lGPv2I94jhsTLRQOlId7U5eL8QK+XJe0sZSe/yYsWq1WL2A+mwK0pOtfqPFT5KCFFP/z7yQOGqg4I3kaZ/vs2+uZUpyt9XfQ4nXxgvN3rh5bfwv1cnYdOOXcKpxLpPW9IpzclxqFK5UKNywpgQha6dOwmDbt7y1diyYzfe+eArPPfKJNQR77Fhyku5+J90H989WFJ4SjwKU5a44VEB31CSlS1MxOc8V+va80fhwevPFyeiNupIaDHywuSl/ks2Grt0uO75JTp/SpDakeUyk1Tv8QlxFEDjANmHKqUaUQYTUuLj0So9nXT+NIpPgNFkgt5oEmnbts1EEn3y6cW8yoH7tc1uRzWffkY8UZCfL3hJOBH99xSf/vsxxJJLj3uzSqXPFgEtiZD14yfiMPEpOfak39InO3HZgcg2HTvbOIx/s63OaZhYbnKYuMafjvcFltJI+XH+koM48F6H3Nt/Pd9Piq+PqJ4zE81INOpgo/uVlJajhHR3PgyklogPAuKZaQzhYPQy8aVecQprZQ2/OHaKU6b1Wg227d6LuatWwdNRDuUwFTwDANUQI3Sto6FQkeZA9+TTcK08wcFaI5ZzJ/Gqnb69MLhvHzFW8KmnBq2OxhB+weSGzsAnmyu5HNkJW7cuF4U5gSGctGFC9KkJXdGta7rpAnnrsaJymakPJxpsVUqxU32XTN6ziW4TGO/xoEtGqjiNwKzXEjN4MLR7B5w2oAfGj+iHm8aPEWunh/TogORYM3p3yCDKhJGUM6VcJsI7tU4RzowzB/XEqL7dMGH0YNxz6dmIjzELb2jXjpmYMLK/mGJ37biR+C/lx0ci870OKUu4xCBG+nVVGXKKrNTgbpg8WVC6qn0KHU9TpWTsgOLNxHk6ZO/0JGiNBsjEoO4VA35NdbUgh9sOGVULCwI7GYm79u7FbxuyUFhrBZ9kJqZgE6lIafEo9LArU4ipyVDnupTJPAad++uSbbO3UKmELBPlC42G4poDvp+yWwLiz+ksu17X5gw11FTn3IGD64w64ZSZCzF2cG8MIV4gSUnhHnH6RklFNYrI2ObN3/QaDYb27ow1m7ajW9t0cYINt3kKtf3kn+eIDTxvJJ6Y+J8LoFEqsG7bLnRolYIulNZld2I1/WZeG9q3C/bmFeG9qbMwb+UmnH/KADx49bliOdsY4pGiskp88OOfKKuqxqt3X41xxGsyyZnZAPEDV8EArzZavJ3kk2FYseM3ifyWmWfnzJ09H1u2ZWF/QT6G9uyMaL0SxaWlKK1xoKCsCq2TY+DhGSh1vFmtB3XOOqzavRvb8kuRFGNCQqwRqRltsGlvESp5hgsNLHxyRUxsjFgfHGM2Izo6Wky7j4mNR0xMHMzmaKQkpy367bdff/e3y/EE35/lifqewbg0ulXPTER3Ib7wvZk4jKifJFNfPWd4X+q7g3DJmMGCLjp1oJAZo/t3x5j+3XD+iP645cLTcOeEsRjYtT2So01i74a+nTJJkGtEnzyFeGcMpQ9MO6hbe1GvolJC3f+oE8kZjR6IScDKVRuxcfUmWCor4SHF3+200ZhoQ1VNFWpr65AYZULbjGRSWFgJJaWQ/lVW1iBnTy5K95WianMeKrLyUb63FOV5pajJLydeIoOF7qE0a2GOi8H8VVlweuXQkJISHRfj7dej05T/e2PSRn+7RHB0EE7dtlSaxkBM1ygaSxNOHvWBn4HnZmjvH4r/mFoPJK05nfonK3qc7T+P+IUJk+jv/jB+I1rp1dB4oRZKqGhYimLnABsFm9euFbObLVarWErBp91UipmJPFu2Fss2Z4m3oYvWbsT0Zesxa302sgqKxGxGNmdYz+BxlTdBN6jlJEMs4P09+MCB4SOGIyMjg6PBb89ZF+FPLoPL6fTWWB0vT5kyJZd+huI3foCjAcEXw1sjdXim4lpt5ulymYI3OW6mHnayEVUrL4d+65ufsW37LqHX8UsRJRkLUbzkhwxOriB+iSlOI6L24tOQokjvY123zE48xm1OQ6s4MYnCmJekGRRstI7oEI0eGTHCkek7rdC3DyqPJXyADZ/otGhnFVw0VvLMKDZWeYY2b2abEBeHYUMGk2HkmTyu/fnLRKYtB1HwS7uhZ+f0qHNlaWOoOv4l7d4AcVu7VKzT88bvYh8WQexs4u7im51I+qVKhQ8+/RrTZy0UMydc1kokGHnWhUzMiIsmHbB1ZiYyMzKhp9+8PHN/fi6+njkf5RYHoqLjkJW9GwWkk546YoiQG6IMPB1HgGfb8aw398z0Vu2m+gNbAsyc3PbKW/vjjOSU9P5IIOu6Pl2QITpBCGKxRPUR8rpA4heMYhZMPWk5L/E9IJ7BpQwVFybJ4UatV4kqr8qfDTv1KI7LTZ8ijIghvYjgcF5qXV3FJ1RXCucBb9fCe7iZTEbRL3kiAo8RnF5L9hHbMLyXIB8aweG8RQlvbF1aUozu3TvRZymysrajc+dOJAe4HviOvjtzHlwOljskE6ZceP6E6SLiyCD69ojWSBvWRkly/TSZTEH2dTPq8EQntVaFBeu2I2tfoV9+yxAVFSVkKc9uSk1LEzOcpPbnCTLcR3mm0sYN60X/q+GZyLU1YuuM7Xv3I7NtGgaO7IvojAToY6KErc/OZFudTZxU7XCSfqDTCF8AL5mOzWgn9gyu4L0bSRcw0P00BiPdxQujXi9eXhUUl/64JD+/Jdr2qIKNxHAhmOyg0+l0+kmNEoqoobgTpaTECyeBcEgcEu8ho9kEM69NpQbi3ywPUyl9ZqtkMsCjaKBUIiUxDjK6Ni4umiqWHUbUmNTgSRQu8iXBzL/T0xLpuiRoVb4wcQ/65KmIma1TkJoUS/lQZwguR5PIQ88kw7yt1Vi/pxZGWQ6Mjh3U6HwSn++tBTMdMxUfW7uvohp11dVon5QIPTGoWqcTaz61eg10VC5DjBFytYLSWJG9cxf+2JSNjUVlxDxkOBKjaVRqkaOSnknudaBWkQCFUu97y0W3VOrcb1dkzalPgTya4PsddDq19Tud2Ht8oK78RO11xtDe6NelnW9A4DDRkT0YM7g3RvbpjP7d2mNor048tQNjh/cVDiceQLhj96a4Wy46HXdcehaG9+0KDQlNznPM4F6+DUEpHZ8od/7oQUgwm6j9VRhFcXdR+rsuOwsjB3QHnxDE6QwGHU6jsnD4deeNQcc2aQcdTsHlDiYapMsdctQpqaNr1VQE4iUqHzufWLGbO/svbN60WSy/Ky4vJ8XRi74dMgS/paekIC4mFgoyMMyt4uGN1kIXH0U8YSYLTYNOGSSwNHLhXMq3urEztxylZSV0Vy9qLFbsz83FmDGjqX9IZeEu60FcbKxwOhEvzfh+ynfzKVDiA05YHxqKO1Lw/blwAU4naldWNMRtg4h4QE9CNaN1MjLTkw5QRiqvWfa9yU2j7ywP4qNN0FO9JyfGiPaPJYPLRO3J3zkflgGh0obdvkeDqFzUeYG4FCxevBrb1m+F3VINl93mm51A/UVSNHX0PSMtQTjRPTSg2KmvVJRXkixQoXW7NBhMOqidXkQZ9Igzm2E2GKA062DukUZ8pENBWTWWbtxJ6Yw0EJmgizY5e3RsM+mt9z/hjWGPN1/8GyDVcWMIN11LoSnteqQ8wM8W4HQakACD3+kkZH4Q8VQPNSXn5dPBxOO0ZGjwOM9p2agIzqM5RGOryDvQkCH5QQOJ797cbyW5ESZJziefA8oDu1eBUq/O/xtiCj6/oa6oqMDmNatQU1Uh9vDg/XksNTVkINaJDWH9LipUkVFRQEpqGaXhPXuE84oFIhPdj++UHBsNs06F6lqrOIRAToYLH5iRvT1HzKrRkyIaZTJQVfJG4qQIu9wF1TWWF3744QeeNu27kSjdUQffy+d0asNOp9FymZKdTlTH4vZBxO3DU8qDeYJ5gHU7bh9Op/Etk2+2Tsd50v9DrueSMk+yHsm/mQ+kuOYStVldbTWe/eh7oRfwWMVyP95AegC1fyUZGazTsTEjZkHRd9YfW5NqnKhTYFcVz1LhpRdUJooT/0gXYNbjArOhMqpzDDqmmYXuyb/54BOxvFO0u4PGDANW5VSioMpBRpJWLLGz2fhIbt8Gtr179bS2a5f+1KQPPm3pWdNcwz6nU1rUubL0UVQl/vY7jAik84u6D2577p/c/zmd1Eai/9aXVxOI8/bbEgfC+B5cDuZD/i74oAXuJRHxvkuhgVVtEv3TJ0a4X/teOrFzgJdV8V6Qr737EYXSb7UaddZaKN02se1ErYMdh7zhsgNVJEP2FRdj5cYN2EW2xPKsHMg0BlIVqZ6o/Fu3ZYv6Gj5koI+P/PfjSF6m4/K4Pnrt9XdXUkBLgWuN297ndEqVnE4BdSwR8TI7xnljfd7jyEr9gU+ItNb5vnP9sI7vY/hmEpWEl6uxI5ZtOJEXfbJjp7yyRuzFq2eeYhnDfBUqjwYJKBTynkB9VITwjBf+oHux7Bbty985kPu4aGM19uzZhzouG/Ey2xPsBFSRDGSnFB8uwMROJ7YL2dlQQ/K+sqoK1ZXV4tRTPkxn9Gmnoq7OgY8//gKZbTKQnJLsXz1CJREywweny0UB3ienff9jjj/oSMDte9DplNGI0+mwOgug4HSBv4+UQuVX373rI6r7vKIKLNi0i8SFQsxmY+cgOwLZFkxPb4VYsvG4pnkCgk04Bp3UL+0oKi5BCR84VVlJ4TRWU7vw6ewFRSXISE5GlE4nDp2ykO1YXloi9nCSK7wwRUWRPh9F9/fArdIgJrMzKitJJygsgsVmoziyRXV64Svo1rUrVHq9Nzt791vFJcVHd4l0C4B6c9gQTHbA6dTqNF9oYAMGEjcWC+v6Bgbu3IEdXErPgwt/chx/irT+34HppHwDrwsWGPxbyo/TBcY1leh6mUqGnAIb/t6cjRj3ZvB5I0qqFhb8PN2RPZ8sGFjm8sCxq6QcluJSxNN3LSkZChrEPDRY8D4MvG9NRUEJtm7YhiXZ2dhZboGFGJaVDw3loyLizYT5GEW1l5QDEsJuXbq4h0wmz1U6ap+r2rvQRjc71mAZFjDT6bT6nU5M3AbB7SLC/W0SGM+fwe0aSFJccDrxm7/TZ0PXHBZH4RwXBtW5ZSj28AZxSiycvwAL5v0l3i7YrHasXEaGBAkNC7URDzB7C4owsEdnpMXHQK/RIoE+Deoo1OXSALevAqoKD+K1ZrRul4qoKJWYElxK+uaK7bnibSXnwacYsCHicNAgTArir7/8gurqWrRp04bGbuITGohYMJGA+3Dq99+zoJHGluMFvj/LE7/TqYff6RRC0ZCI24b7ZyBJ7SK1vxQmtR9fFygPRD4NpD1e5OctjzkRc+cswZ4du+GgAcXN/d/lU4D4rQgvtUkw6RCn04hN7tkZxYMWv8E2Go3QGXXiqGyPUYVaex2q6qywKNxQtibeSowSSsr8VVtQWF4j1pCrDEaodIZShV72zA8//BZoYEZw9BBuHf+T24KfjTR3v9OpVYDTKbhvkKG3dttufPbbAixavRUrNm7HkrXbsJD4mE+SSogyIJ73YyCNY/7KzcjOyUV7Po2uCfL6MOLS0Tj859L1wsAw8Usszo+M2px9hfj8d5LpK7cglsbpxLjoQ+VLU4jzpH5d6DGIE4fYWMzevguffj4F82bOhsrroHGCqLYWWlIYa+mzgows1h/Y6PSBVS0mH7uwLsHffQ4Hn8HC+xGy08lqtcJBMsQrkwuldNHiZZg1ewHm/bUIBYUlSCbFNj4uhpf3zi8qLv1y+vTp/GDHkg8FXxxwOmVITqcQ9UuP+dvC1fhx3kosXrMNqzbuwELij7+J1mzZhc78YlGrEob5d7OXiReJifE8y7qJbUV62Lqtu1FYXIGUBGprLgvxJM8amzJrKWYuWidmFLRN5w3PQ1zfFKK8WWfYkpOPdbtyyWCRkwFJxj7JbZ7hplL7DlfR0XjOb8jZKNEpFBjdhtpXI8PWMgc8Mt/yOR98Rq3PlOStCTwY0yUWmUlG0h14hhPvGeihT4/YZoZPO9NolCioqMOG/Raf0U3gWTQMLkf37l3mnHfhlW8+88wznHVLghnXP9PJdK4srR6nk8y3ZcaX0//GzMXrsWRdFlaSTFjA8oD4IGdfAXq0TQUfNV5NbfTNrCVIiTWRQe7vw8H5hUP+vl9IOvqyDdlol+aXL1Q97Oj47e81+GnuSlRX1aJjK4oT1R1w/ZEQ1QH3VwvpzdLsF3Y08GwFnuVWUl6Bqb/MwDdTf0VRSYXwizGP8MEivFzTQMbujr37sXXXLuzJy0P2nhz6vhMqj5MMWjvW7SuB3sinMrroOjnpFXpsIpulmnRUXnZpNBhgNpuIF+S8TYnD63G98vqbk/ZR4VoKXFvc9gFOp35UsSFeQMoVJN/zMPT2l/Di1zPw5rQ5eGvaXLxBn/y9tKoG44b15kY5/NpwiOpV7Pf7+CSkxZnRtnUShQO7SOZf+8Kn+O9bU/DOj39hZ24RhvVoJ15YhuTRBkgNt3jJwC8b+LdwLlEWQp77Oy47gA+A4rl/8v5utRYL9u7LE795Fiu/oOBTLtV6Gju0Grqc8vR44bDTmMGnIBNvlPHyrtoaZLZJw9nnjiW9z4iy0grMnjUXmzZtRqdOHcjmSBBjigSV2MfNs1KrNDw/ZcoUbogjhejbB2c6jZHJlBoKqq/uCNKL88OIK4s+Ja4Rfa1pbXAYcX4s6zgvrnu+txTGJPInsFO7Ud4C2W9K/L5iK6x23ynSBp5EotUJRymP8XyLgoJC5ObnYlvWXsycX4iZf5eJExWVrmJUl5Wgzu9E5dmsxTRWr92Shbz8POhIJ3BYq8guqIPOoIfJHAu9wUQyWi1swJjMTlCZYqmNS1GaXyDGfC3p+WqVBu3atcXFl12K3fv27541e/YjDoeDdf4TGs1zOqUZG3c6/SOJeNdtwV9LZsLrqCXlQAUdVQuvyubT6FhosPCQlEP2QvLx+Z7qGshJ4NurqlBbWobKwlLs374XWVt2Yi87prwylFuJ8SgPrZIEDimVvByPOwkLC+433rpiqv1oeLUpvG/En/mLN0wBtooyHWNwcQKcTmMadjr9Q4gFTRm19s+//I5ffvwFFlJ+9ubsx57de8mIsIrNHcXbBQKfBtO5XQY6t20lDAax9lbhgc1dJ/Z7qnFZYFc7oTNpYTaZUEnKxA+k6HpkrIBS5ZLykZxIgyO1f3xCIirKKrF2/UasWrWa7luFvv14Q3EzCR1lpcwre/Gbb77hvRgEm4gChEZDcS0Bvv9Bp1N698adTv9k4gGOtEWLTIvppCQX5eWK0weF09nlOzqWZznxAMTHdmckxwoHJh+9ywMYD2R8ipGa5AGbGV5SEFUxOmgTo6BvRYNSQpSY/bl1dx4WrN4CrU4rTicSU25V6tVr12/6eOvWrf6RtV5wYSNoOXAfaAqamj4cNLVNW4oH+FkCnE79EmBIC93/iZdXbN6JL8nA35lfjB/mr8Y6Gg9La2qxc38RBnbORGarBLhJwfsPGQac7qrTB8HAG382RxkVkkmOr/5YhKue+xgXjeiDNOpvHL4+aw8ufPw9MjqKkb2/AJN+XoB+HVshMy0hDGU0NPEm0JWqGOwiQ+attz7ABx98hg1rNpCiqkRClB61VovY9Ju3FqipqUZJDY8dfC1rDjwx38cW4jsNCL4YIvrDxDBqlYg1qMUb7jo7OyvY8URGea2TjQsylquxaeMGLFq0HD169+L9QL6+aMIlCzgbIs7yWIHvd9Dp1PpUeb1vxCnl92Toz165WSxl+HzmUhTQ2JdLOlIBGVVnDuwKk8mAvcQzZz34FvYXleGS0f19s9iD86qPSCdbQ7x3wWOTkBxjwpBeHUQ7V5Jxe/GTH+Cvtduwr7gcn/2xmIrjxZAe7X18ECqvMIkdP8lk5P+ydKNwEhlIrvOBErxVAs/O5uUwvI8TOx54lmuPGCX6phjIAFFjU4kdNXb/DClRm+KvrxEpb17mP7Z7HNLjDGKJJhs1vDkxx/HMek4v/EzEG4u2V4mXVSINXcezXvQ6vTMtJeXuM88eF+oY9SOFsBkOLK9LPYUKHaKtCHza3oe/LcSKbbuFLPjqz+ViRkBOfgnViQNnDewGuVqF+au34pKnPkSsUY8RfUi/oGc5LL9wSKVAMfHV1c99gtUkA64YO4jaWex4hInvTROOiEIyGL+btxLlVbU4tV+npvFZQ0SQu52waqJpoNcKHXH95h3YmrUT2Ttz8Pp7n2AB9dti3l7BbBbLZHk1Bbd6Wa0VKVE6JJgNgh94Fy/mjTiqj9TYaPy9ZTdKbD591e3iT4VwbBr1aqxevxULFq/E4qUrxSyq9LQU3ldym6PC/n9vvv9+S77AZo7jtvcvr0vtj3i/0+mw+vAgiuT6+cN74qbzT0VabJRwnP324h24edxwnNG/C0x8+E8ovmmMqBRrt+3Bza98iQXrt9MYMlA4knkmIIcZdWp8+dh1uGzMAOK9v1FQUoEzSMY0tb8ryPbhr8XS7FaG6HO+ryKSG4Q+uV+KICI+YS0qJho7d+xCRUW1uJYd6mxHilUU/NvpFn2DXziXlpajrKwcfCJhrz7dccYZo6AnG4JvsydnHxb9vUTYJVnbtqJr1y5ISEigOMqV6s5LyiaJgocuuGDCWlGAI4fo2wdnOo2uf6YTPecdr32NW6nO35g6B+///BdemzIbr383G1/NXoZzBvcQJzBbLXU4Z+KbsFpt6N/Nv4l4cF7hEo2PG7bl4KFJ03DWoG5iphiXo5jGk/vf+Q63vfoVPpuxCEl0365tUqjNQ+RxgDyIjzZgV0E5Vu/cL0ZonUYrNm93kH3vcHqwLy8PW7ZsxcaNm7ByVRaWbvCgrEYOS2k2tM48Moy8qCN5xo5AbmPeX62q1gIX5TV48EC0aZ0Go4lPxIuCRqsT26jwCwSlOR6J7bqJJdFFBYXYt3s3qiy1dG89TFFmdOrcCTFxcfj9j5lvbty4cZavaU5sMOM0D9wxGyNmQOH5DCB2TjQUH5ymqSSYvp5wkTdRcFy4RIpCtxQd0nUKyJ08mMugIuIjFJk5mZGkNZ9GGtT0NJjIlCooqAPwJmSVxWUoKy5BUX4BSunT6XbAYNLAoFSD1+/rKa2SJQjnRcoHr/3mjsenennJUNXXroDSUQyPTL4amEYFahTUY44yeCAOVVf/JKI2MMtd0JCI2J+fj/LqStHxqy28RtdOg0KdGPi56fhNkniDXVND3CaHm99eqTXQylWIIqGSkp6ODt06in2aUhOToCDh8sPCVdixr0BMKeaBht9IrSXhVUIDzP79+8hASoE5Koqq2oMZM2fj119/Q1x8PJ9qtmXr1q27fQ1xDNq6KWBhHVyPgSSclP4+GUzBMuJI+mwwifyCw4hC3ftIiO/jsqMsf7+YBu0hpZGXCotNXomf+A0ntyfv6aY36GE2GsU1FaTo8ql1PNtJLLsgOcIzoPRGHUzRJkQRmUjh5BPs+Kj0X+evEPmxLBJvy4gN7HbbmmnTprGWemLxRAT/HjTUZ0lpPv+U3lg0+VEs+vQJTBjZFw9edgZ9f1KEndq3o5C5SzZsF2Np14wUzFy+0aethMqvIaJ+xm+I73vzG7xOCm88KZnCCKfy8TLXF76ajgtP6YPlX/8Py799DtefNRhzVm6i+BB5hUlyOd0zPwePPf4C/pw5R2wWLTfoxN46Hif1f54NzfKR9Ak2PsVybX9X5bfjJBnEWCKjfA4sq5ZiqI/zLEmeVet12KDgvk+p2dvHM2D5FTtfIyO5olQbUFxUhtfemOSoqLKcGBuMNqQvkM7z5PXnCh5Y+u6D6N8pA189ci0WffI4fn/1v2RU83IDF6bMXYHT+3cSToHsXfvD4wtqT55F+uEPc8ng+FoY+lpePsVxxGMfT18EFRkmqz98BIu+/R8m3XMpFm/YAWttLWd+aF5NJYcDg7pmYNygrmIppDCAqM34paRCLo4Og52INws3a9XoGMObBbuQnmhEnF4pdArKSNitzAf8KXEE7wOoIaWRl+cw34hhl76xocphbMA6iL86pJnQJpGMQqosdkLw3pRcHxarZc65F0zg5flHD+LVNhcsqF4kon5g0Cjw6ePXYdHHj+HHZ25Gn/bpWPDGPVj00aP4YOI1Qi/2Un/ltr98dH/MX5uFmsrqhvOtj6jO5q/cIpyM+4vL/fvK+sI3b9+L6cs24lsuy6eP4/OHrsa0BWuwk0/Tpv4YMr9mkNxlg9FehkK6/6vvfo6JT7+GJ196G6+9+5mYgScMTzJsBw3oA4VCTeJKIRyWNvpcvbdUtGu8SYdYKnsS6QOt42OJt2TYVVJN3YjuQW2fQW0+uHcCeneOQ0qSgQUK8ZgWRaXV+PG3ebjn4Rfx1Xe//pDRs+fRPWCgIV2Q2l5DfN+xdTK6tEtFRmIMzAYNurRJEZQST32e0oS8tiEifikpq8RLX8/AuIHdMLBLJng5nYgjPrr3olH44J7L0K1dGgb26YD7Lx6D9TtJlkhpmkQepHqrYfbaqE/5HtnXVekHkQiSPgl8Uh0vzeL2XLF8FXp06wyVXIHS0goUFBeTjVGIvLxi5O/jz0LkErEDkveAUlIbDh06AKNGDRdbtfB4wAcUFBaWitmCLFOKC4rwxmtv4bvvvkPWtm1UFiEwlun15h/9RWh58Mul+ojqlMfV96i+X7vtQvrpxl0XjsR791+Jl24ajzgjyyUPlm3egfU79glHb10Ny12u2xD5NUg+Of/X0o2ify/fsovED8lv/3h/7ztTsDu3CO8/cCWuP3MIbnrlC6yk+/r6dqj8iIj/eEw9p18HmEkX59lHvIm4w0bjOlWtxVJF9nwBigoLUFhQiLraUiQb96FzQjbaxxUjivjZoNOLmYU87hi1GujVahjok0/u9pjikNC1L2KTM6DXGGgc4lmoMsiNsUjo0ANysh9ZbtvZaWUjG5HlOtmVpmgzomNjMHP2n3k///zzp5TopEAznU7cQMEdL4Co0b30ydPALLWWA8QnOIlreYCkePb8BcZLxE4WThMy74aI8vYQQxxyPX8SY/BR95y3EGDEQIddGw7RwMRLoXq1SxHMohTC1AU1MSwbiKz0RWm1SCAG0xFz8RaRfLwhT6fmYy01egMJClI+dRpoicwmI6JIYCjkvA8U5UXl5KJJu+Fr/JtM8npkMf3eVgFD5ew6VV3OCpGgflAugo4+qK0bJNYWeK1+KBK84E+nIlZk5STw2pYgtjBYoISK48rm+zKPhIoPIDlcSNIBF064SLxBYMHDb+C4B/EbZlHZ9BlNz3XugG5ol2RGLfE/z1irsllhJUMLvKcD3Yo3juejs/fsy8P3c/7G2uwc0c4VVVXIzS/Cnv25QnHktx3szFq3cS0pinJktErDbTfeii7tu2Dp30uxYe36Fffff38d35lvf0Khof5LcexUtdQeKh8kcvLeFqJNPDRAOchG9Z9oESqvphDVqZAPdO8D+QlZwEfPcllIPnGfbq58CCaSF9aSIlira4S8YIcT38tnOPqIFZAoGjyU1E9MZpNYEsEOp+oqC8pIIa2tqRNTeG1EjlobfdrEPnDWylrMJGWYp+8yj3C+/AaP6tXjqquT3madeHzxzwaLAYnCQWD6lqLG0NT0zYPoXw0Q90HiaSbeW0a8yff/FnF0/S+L1+KsgV1w0Sm9SRFdBVcdv4wPkVdDROkryTjtkBqPaU/dgPSEaFIBqB9SeAkp+XsKynA23eOxN7/FbaSk8oyK524cLxwFIfMLh0h+VO/ajNzcXBrneC40DUOsuLqdFE26ERkb7IR2kQIpNn3muhJd1dckMnYjyfgIZP7pC/M5qek7JeMNp/krK+8ib4rnfU94TzgNffJMWV7GxfJFoVJj26YtWU8++Z60STRnePwQLCODiWU98QDrhlx+fsMreIL0N+aJuupazFuThXsuGCUM1B8XsqijRwqV1yHkgaPOLhz/nzx0FU7t1V68peY8PXSPvzdsx+Wj++HjGUtwy8PvCgPuh6eu9+31wvxyWH5NJCrj7eOGIjFKJ/Q5Nhp4ZrtwIFHZ2BHJez6J03spvZzaMS5eh/goMpmosXmGBM9Y8PGET6wza4jjs8mYYX2B//HMOM6UZ1uzM5NnU7ALU6+RIzVKCSfdS+iq9Gk2mVyjRgx9fdSoUdwhji643MF1Ekjs9OH+zW3Py1Do4XjGg2h7PomKGH333gLsyi/B41eORUWNBYs2ZPt0u1D5NUKVVdV47Oozce+EUXBJ4VR1G3buR5vkWAzo1AqoqsXInu2FE4RnQwkE5HFERPey5e3GCy9PwvS5S0T7crvYWPbJqe/LlewQxPKVq9C2dRS6d05AUkIU9FodyuwyzM8qRKzJjA7prZAen0Q6gAJz1m8nLRUY2DMFQ/unQ29UIie3Gis27IdXFYdzzxlL92WdUinSV1fbql58+7PvfA92lEH8Vi9x27O8tZNMpD4h5Bz/ZnJyfwhIy/tvcZ8MRcxkUjrKJ5psrC8fvhr3XDxaOJTFEje6l4zqeljvDjBSPI81Tmrn7+evwRgKE14EKY8mkNLjRBtvBTWrr68K/c7/yfflfskzGcnYw77cfPz2xxw8+79XMP2XGejcpSPGnnkqDEaD2Me1oKgYW7ZmY9Ombdi1c694EemgPmA2GzBy1FAMHjJQLIvlGTM8VrhcHmRl7RD2Bd+L7cbyknL88tOveO3V1/D6q687ly1b8uzZZ59NwvQoge5bL1Gd9+uSgfNO7YsJI3ohMdqIM/p1xnkkb8cO7UHjlhJeaoev/lyGey4aTXqyB4vWc99uRlsQe8xZvhlPf/orzhncHcmxUUK2svxYl5WD7fuL8f2TN9CY3xV3XTASn028Cmp+CSD6ZYj8JCJeHNIpDWf17YC4uDjwibPch41RRmo3PVeAkLmpKckYf94Y/OeSvrjorK44ndq1x4ABZPvz7CWN6ONs17HTSU190GGxYPXylahT6GDK6ABtTBxxkBy6xDQkd+0LnTlGiE7Wj5wuBxXFVx4l6QA8ESFnz14sXb78PUqSx81wMoB1lmaCHr5egjghbOjtLyDtwgeQegERfba97GE8/cnPlMKnTJw98U2kXXQwXqJpC1aScOGihcq7HiKjzUaG/RX/m4zZ/KaSnR00QvNbote+pY591eN0n/tx2TMfIr+4zP/kIfJpiNj5oJLjtAGdoaNO73a4wOvwjcRMTCpS9Hj2i4IGQq1aCy2lTdYpYSYhoDHooCBGZWHPTKdWE+ORkmik77yGn4USG4+8REtMvaY78uwn3i+KPfQ8pQ9eura2dH2sfdIJdCwidQlWmkMRFXnRqi2YNGWmoI+n/YkPv5tF32fgo6mzUVZRKdqIEmPWojXYnE0DO10TMq/mEPHQms07sCe36PB86TcrHjMXriZ5wrI4IK4eSoQF0SYDkpKSwMecxkTHQUktxawkTpSh5+iUmohOrZPpm1es1+ZBwOG0o7C6FNn5e7Bh1w4s3bIVM1eswrS/l2JV1k7BXbz2nnmA2zs+Lhbx8TEwEs+wgbF7Tw4yW2fipv/chF7degoP+5pV6xwLZv79E13aGHwVfMzBt+QnC0HULn+u2ozWEx4UfbLVhImCJDnw8e8LQZ1JEM9EGHX3y6jiNx+sYIbKLxwieVBHg8Ll1P/n0r2FfKCGyy8qJZnxIcmp+0V57njtK5RV1xzZvSQinklSuaB0cx/mUwv5KGu/UsWgNnfb7KT0VIoZT1qtWqzP57rjAaymhhSQ3EIU8JuuwjIUFZWI41pLiab/vRYrN+8kXYtMTuIx4fakvN02W55K4fnLd4MG4S9EBBEcBZDCzeNlWBScnvpORWkFVmzdgzP7d8YFw3pgd0EJNvObaJKRh1zLxGMIv1xg4u+BcTR2psVH4TYyLlNj+Jh4CvP3TT5BtZoM2zvfmorte/Kxt7AU4x6ZhF//XufLKzCfphApqKf2ykSvdqk+g4ru5XM08abQvHSevlMR+GWUzEtynz3NYoDiMcSnC8i8/H6ajBTeJ4TiFWwsEnlFOM+SUQtdgh+X8+G3qKyIsm5BosS/FzflywqqQvX5xo1zLHSDEwC+ug+LGIG/6XFWZ+0lPc+JET3a4uIRvfHr0k2wVvNbcW73gLQiPfMEXcRE/KWlcefm8aegR4dWJI+pXfxjlM1SJ5b0/N93c/AbtX1FtQV3vj0VT37+hzAcfbwZlHdTicrct2M6bjtrCOmIFtTZ6mAjQ9JLbcv7OVEisWyG4wprHdAZVVBrFEgw8h4z9J+LSnTAkKU8eRzhGa5KGif5ZDofyGShtucDT/gFC++DRFowKmscyMqrpjCH0ClYX9FoNJ9/98MvvOTy2CC4TuojftDg9IRZK7egTVIsupIBe3q/Tpgyb7XYhPfw9qHfUrsziQoMiHe6cAEZv2cM6ykM98DryyprkBBt8skZdgDSR2qsWWw2feD6liC6b7xegfZxWuqzavHikjf+5qWPvIcnbx7vJL2xtKwIVRXFcNQVIS3Bgx6dDDilfwrS28ViZ7VVyIo6kmElNdWwa1wYNqgt7G4+4bkau3OdqK5TES+YBb/wSVhefvFFD8U8ZLNZ53fPiN0lKvdogcWaqF+fHGycOG1Qe0lEffWX+asxaeq8w+iDafPInqim+/mvJbuPj5vn2Yy8hy5vrH9IXuzMJtbg2eLXvfSlqPfbxg8X48Uh6cImLxK91Uj01Ii+KOQGQcmzCsnOKy2vxPwFS/HGa+/h8cf+h8mTP8OGdRvJjmC5LUP79m0x/rzT0a5NK6joN2/L4qQy8jDER+23aZeBsWeNQc9e3UnWc6WSvUhjg1KuRHFRObZnZ/OKUSoKHxzhpe9kX6o0kHtk2LZp27evvvrOXFGgo4X62kwidvBTH+J+xHVjt9NvdjJzv6L+WUB6+Pb9Rbj+zEEY2aM9fiT9Vho7DyN+fp4swCS1t0TUt3u3TcH0F27D5aP60k8pDy+y9hYikfTrF7+ZjZhx9yHz8sdJ1lvRu2Mrn3MzMJ9gov7CzrFbTu+D9qkJyGiVjsSEOJij+ERzrRjT22S2xg03XIcLL7wQw0eORKs27dC2Qye0ad/ed4o9yVzeX43HcTX1dV4Rw2FZmzZhe9Y2KGJiEdWus48y20Op0QmHmZ3Hijqr2PSfl2rzNbynFHPB0pUr5y1atOh10QYnCVgiNw/CM1gPkYDh2Qo8IH784FWY99a9mPfGPXjvnsvx+Ywl+GbmElKtvMSHTrx+20W++Ff/e4DYC8pT8EPmHYoorx05ebjy6cn4ceEa4hE/o1An/GHeCrxP4+qkey7DwncewH7qoE9+/AvxIDNSiLwaI3quEb3ao3NGsnBo8V5ONbU2mPhUENL2eB+GwuoqUmJq6ZsbiQY1UqOiYCTS6LVisFcqVWK9vZ6Yjo1GLQ0wqUqdmBnFU6HdxE1y6ljsgLKzt5/q0RxlQjIxZbe4lM+3bgUFCp4LBks6n7Q7Vgiun0CiQWLJxmxM/nWBoFte/RIvfv0HJv/+Nz6bsRjlPD2anoI/r3vhU9z3zndCUQqZV1OIBzilDH+v2oyzHnwT69mZxZx+IJ7fLDrx37e+xR1vfCNmlvgEiz8+FFF8tMyGVTN+wa6c/eKtRZTJKN4cKnhZJLU9ty2/rVDyxnL0YJUWK2pIYPB+Gw7Ko9pmQUFVCXIry1Bit8BCvFNr41OLFGIDQTYoeJ8HXs9bRXWyZdt27NiRA7MpFrm5ecjakY0NWzdh1+7dKCst+3Xq71NPIOdjEHgQCq5DiahvD+mSidmv3IV51CfPG9qDlMjOmPf2faL/X0gKIQ8CVWWVWLAuC3toQFq8cbvPiAiVX2NEXSJ7dy6uePpD/LRwrVC4uD1ZBjz84U+oJaNj5st34cdnb8HC9Vl48fPfGy5/2ORCLBkP4jhrMjDYmSzdW3pj0T4pBqlkFLOxqCKe5b0XYmNMYjNJdjxZiIeqSRGuqeLTXWxCZvLAvW1vHj0Vv1XjbHzPwj9cLuesL6ZN41OIQsmHCI4dJFks0fHEsS8H8yMbdH4+b5CYiQ/0N/pNY9/8dduxImsvLnjqY4y4501szy3Br0s3ElcHXkdEeOGrmeh01dOCHpn8y8E8pXRMpMCLN54MfxgbJXmllbjjvOGYRkrqjFfvwoMXj8IHv/0NLyvJgdc3hUhZ5v2nrhtNcozuqZTzbBXfG3vxaoI+ZTRGsbOJ9/sTBm4AuOii97K4oyYTbiZ+KeEP5relPNbQYCFsata9ue5Yl+B7iL1c6B8bL/SM+Uql/Ogtq2gqRFtTHYVDzK6H/PZgGhkjq7L3ousNz+O/k37Emu37sGwr2c1siARcxy81L3pyMjpdTXxB9APpheJFBs+oYx3jQN5uUYeVZHwO7NQKv794C6a+eCu+feRqMnzWCWPIN1Pan3ezidqb2uiO8cMwhveRovYUp8iRfseHQcTFxojTnGOizViZXwsrcQobl4lRKqoy1ib8RfYTf+c/ov1p3OAZdL4NxN0+h5JOI/RTPoqbDdAZawuQV837jjKLeGl80ayurbU+KpPJ/J3iaKOpdRiQntqdZwVOo/b4ddlmdLrsSUz+YynmrM3G/oJin24npSUjdB+12cBb/0+0e6/rnxezlw5JQ/kJhxLbGFJlss4oeEFG3ZcNUP7N6cmWOWC4tiRxO3lxycAMcYohL4mTkSxgRzLPAne7ndBoyUBV6ElGybBiXQkWrMjD4lW5WLB4K3JyCrC9pAA7awqR2VGHUnc1cotqsHjlPuzZX0t5sSXiJlbnZUA1pEtmY+oPv4A3oGZHlVyhdNTZ6j5cuHAhPezRxsH6bZS4bepN78FvSzdR2y85jD6euQzlB5zPAddQHxCfDH+9CyLjfSvxxTmPvA+r3YFvHr4K0bzM60DbN53kXhe6eAsRDbs4AMpOcmbDpi346OMv8b///R8+eG8yVi5dBbvFBq14aaAkvpSL2e1uujYlLQXnnnMWThtzCuIT4qHVqNGqdRKGjxiA0aNHIDklkR7Ct2RWgPoyT1TYvHkbigsL/cMI/2F9kOqBxgLSDZcq3bqJFHh025nrOSwKaF8pjIo8felmkoUubNtfhCjSgf9YsQW5+dS32akkpaNreJby6s27xKEfTIUlFRROeUppqP2SYo2IitKTqe6X8/44S50Ni+naaqsVc1+7S8yYfOijXzBr6Qbf+CHlUR9Rv+yREY/xPdOQ0ToDZ591pph5mLU1Gxqy388//wJkZmYKkcKnx8bExZKdbxCOqfikJCGPeV84vX+zeL1eBwX1/erqavw9dx5s7ISjPm9MTvc7Lmksp+dhfV+cZEcVxStnVGRfajUqbM3aVrInL+9himDP3UkDP/c2EX6GbohYseI9DPp3aIX+3duiPxmZF509BBef2hcrt+VQvFusPx1M4f37dyHq7KdO4ohX0fmD8gxJxFQ8ff7RyT+jZ9sUDOvWVswM4jgvCZPPZi7Fizeeh1P6dhR7AvB0y6tO6y+cRz5mbSJRuUxROpw9qAtqiUmqed8WmwW1ZCDy3k4mXq/JTKXwQuuWIUanhTHaJJxM0TGxMEaZxYZhscSQBpMBBq0W8cSgOrVCLNfiE+vEUafUCXhJlpOeRUcCimdSeeTIzXFW/eFrhBMEol5CdFAmquOHrz4L6798Cuu/eBKn9OyATx+6Buu//R+WfvgIOojTYdz4+e816NE2DRbqXOu3BzmImkrUprwfwutfzcDdb00hhUsujIuD8USU/6vfzMTC9dvFhoyHCMD6iAwJ6vK4oF9btElLg8lgEjOZeG8NnhLtm7KsQl55FSkLWuE8cpIQraipQa1wPPE6XCUJGTUJDeIPUi74eetI2WAhIpwQNFiwICqvqKB29yAhPgmt0lvBaDCSQHJgxarVyMrOxu59e6xZu3a+RRdQwcQoEwrUSQUdHzTUt6gP8QDfv2sb9O/RFq0TY5Aebxbf+3drQ4OGiTLwYMHaLNGf7jp/pNhUlvd0aHKfJVSQfHiM5APvEzGUZJFYXsNxlN81JAt434Yhvdrj1CHd8diVZ2JV1h4yOpspHwKJjW7itWHdWkFJTcFGL78RcVI4G5tdSaHoQ4ZOfAwvryOjkniVlU69QYuEBDPiqU70Jh1UOp4pqYWe93KKNpKVQYqpm5dS8NPxkgxeskPkIulhs38vHrp+HF+++PdCqvdjUfeB9zoW9zsc3HdYrorPRoiLeOA7jdukLPKmy5eP6oNnbxiHJ64+A49efhrmrslCbWXArBbRz1w4g8b2J644TdB5g7r64+q5N0N8dyGK+lVqnBlDu7YmldzX30f2bItKC8lrljWB5Woq0bh9/uCO4oAAXu7PLiMd9Vv2X2hJ0aTBgMZzIkpL6qUoFjuKxH8erihUOA1EKegiX2enD5IRYtYTn4JGn2J849lTvv3i+M05K6YseljW0PW/2GwVLXky1RGAnkMaT8MhTs91yd/J+CgtLseyrXvw+BWnk8FwOl686VycN6Qbflm80edIOjCOUz3Qg984diCeIL5h6tMm2fc2+5C8iUhustOG9YChXTKg0CjEkq7BnVtRuEK8OPLxmZT3ERCNOwYyqF696Ty0TY4Dn1SrJl6oI/7gPVtqrTYaF/WwkKK3cV8llZFPKSTjlPmByuoWXEGGJP+jeuH2VVPZeYaD1P68nwmzikqrFrzEzylXK7F6Tw0Zt+zUkFFR3BWU2Z2FhYV8AMmxQ3B91EvcH5hXpLYH1u3Yj2Lq+y+zPLh8NN6940KhM7BM8Dmi/ddSe8YYNHjgopGi3R++dBTSyAj12RNS/gEk+qufL+naxGgDCsurxQxkvq+TPgtIp4ulcZj56rDrj4SIZ/u1jcWF/TOo3WRiGwGVRitmMnD7qtVa4TzQGw1ISElDHOmDsfGppA/EobxGge17XPh9ZT4MmRr8ubYY+wtqRfra2nIUFeyn/pKP8rJCVJQXwlpbKXQLZg7WNVUK1Zd7t687NhsPi/rlNgqTDrR9EFH7fDrxMqz/+MHDaPWH96NDaqzPqRzq2sA8STZs3bUft7z5PS4e0RM/PXcDYpPMVDdNLOdhRDaf144urjwsmDMXL778Ft58fRLmzVmIqpJyIa/5gBh2+rHj10X8pDcYhN7nIV5j55OG+ExJfbeyphq79u4Xy6O7dO0MHenB/AjsSuS/wnFIfGKzObDo70Vkajk4WtQ1F4Xtb5IZ+2Ve581FlqJijjqqEP0oTDqQnvoAyzKyc6ev2Iy9ReW4+JlP8NoP81FlseGvdbzETkrL13lgp7QTJ/+Ki//3maAFG7aTrRyQhon4RPR38ftgnF6jRKuEaLx354UY0KU1br34VFw1pj9mr94m8j5wfYPkxqWD2sJcV4B923aiYM9e1FJbDRjQHxkZrUX/851m5xHL8HRk2/PSujSy43z92ku2IY3ZShW01NeVJJu55TasWY21y5eL6/glBOsLVZUVqKqqEvkx7/BLaM6Dbcu9+QX2Xfv23Z29efNqKvxJBW7S5kEolA0TT2m01tngokHcZbNhJxlzSzbtQr8O6XRjD6wkZF/8djYeevkrPPTq14KefOt7lJOQpwx8+bBwZk2N54uLOePcO/3h/EkMxuvuP77/Mjx17Tjh6GKHFjNReUU1DehkrG/LQZ9rn0XGJY/i1jemoG1KHHV0SsLM6S9r+ESMR8rD6YM6IYY3tlQQQ6g1qKNn4YnM7CAyE5OlmwzoSoIsnozFKBrIDLHR0EdHw5SQAHNyIkzJ8TAkxZGwS0Cc0YQSPtGG8uWNyHnzYHY6OMhI5dvFkcDhzdZkatX3G3bsCLV2U3Qt39djDH9H9H2GICcpgzRwkzEsOhQLR6os3/RWus5NfDGdDIxbxg1D98wUfD+P+1CIfMIlqobqmlrhWPjm0f+gZ7s0ai6/AGJpTIrkH3+vE45PdkbyW2M22A/LJxTRswzokIwRXVohLS0NXTp3FAoeDza8LI4HgQJSjAorLTAZjPQUctGG7JSyWuzilCEnZcNLPHj/hspam1AEeZYUCxo+LpdntpjN0UhPTUd0lFk4Krg+zjp7DNp1yESNpQaFRYV/bN++ZQlFnLhgRYMMu4P9JpCoEnhQ4DeNxAfszWfHieAJDhPGgQe/L9uEc8mouPq0AdiRW0yDcIFQBA/JS8gHCqtXPpCiT+GfPHA5nvzP2cLRLeQDlY036j9tUDefQmknvrRa8euSDRjWrQ1knI+Ux5EQtX2fTqlok2JGLW8UT/dk5/cpPdtjQI/2SElJIDliJjHi34uFyscDi5qMR4NBjehonc8BRcaxyaiBXqcSbzHtVEdcxWyo8ptwsZ+T3bHCWS1bKeo/ggiOJ0T/D9EfgkmM1f7hi39Tt+NT3+auzcZ9F5yCK88ciKuIJpIRWVRZg/msiIpZLf7rie/7kzy+6qxBgob0aHMwLhSJe9EnXZcYYxBT8Z/6YhYpdzUoKy3HK9PmUxgZdmzJs5EZKo9wiAzK9KQo3HpWHxJlvr17eJkEL7Uw6DQ0LnhEP2fHBoONCFZGfT+IqP7EXoFigOGfXkpPaenT9yKF54rzUjxWQuVCSWWjUqNWCcWWZ7yQTC12OZy838OJA5b94RDrAIHpqWpmr9oGKxlZD7OxcOYAXHnWQNw9fpiY/VJQXO6vN0pLYwezyFlDuxJPEP8QtUuPpzZnxxTHcxtxWvpDaXnJwln9OuHNn//Gjh37qOnsZPgsgJGMv/Q4k58P/OU4UiL9p2NGEp64fJRwGLFKwmM/b+ztIJ500RiRGatHZVENduaUwaTjQ2boUiqujxMYYo6rCOM4YiN6JGkWLf3nhBQmI95i3thZZMXuEisNjzxWeB1ur3diUVFeY/uCtjC4YAH10BiJS/g7t5UHX81ZhS6tEnDrBcOFPLh83CBccWpvfDxzBTw8dkvXUVuZaIy85LS+ot0vP6M/4s16oQccSHMIcbn8ZaM+O6hjGvYXV+KnxRtANYqv560ivY3CO6ULvf/w64+AmPfo86aR7dAmKZrGdCcVhXhXwToK8YVaJ063Zeciv5hkIeKlxtYbowS/6PVaaLU6/Dx7Hyw2BYwGnt1hJ/2S+Jx4gGfca3VGGEzR9GkQTiyDwUTqlX2/SqN71lfJxwJcvwGysT4iucy6sd1B9cwyOlQath/YIRiKRL/mug1I78+HdXCuR/7Nqxwe/PA34cQsrrbgkfd/xUNv/4hJPy4Ujtt67x0WeRErt6KfuhzlufnEjh4xk00sc6VqYKcwJSLispAumJosXkDySwS5TImPPvwczz77CrZnb6fsXJj+2yz88svvULPTSYwFfC31fcqM7Y0d23dhMy/T4/GAq5liedNrD9zlHrfnlqIKyxYKOvoIrveGiEtJNhOPwSyn1m/fh+2k3y969Xbkf/cU9n//FB67bDSm/LUWDt7TTWoPSq+ncfnPF29C/rdPCrpkeA8fTwTfg0nUMVcKfSfeSI81CRlaWlFDlUThxBPs6NdQ3fl4Jwwie0yrVuK6oZnYt20VSosKkZKULE4L5PZgEmM1tRUTT0Awk92fmp6GhORkWGls4TbyiDbyQk99kjKGpaaG2nEtbFaL71rS8XkfV94Llsd2Xp7PdcZxFbUWT1552SPr1q07NvuxtTCoyZsJ7sANEG9wmF9eheH3vomUCx9BysWP4dR73kC7lDhcNKIXeLNs3uiQjyreuHM/Nu7KFbQ5J8/nmGAm5ryocbJ25+GbP5YI+mv5ZurIfuEv7uUWg6nZQI1HTOQbeJnRPDRGOLG7oAxLNu/Cd4//Bxs+ekgobPe99wPcYuqdlEcTie6TSUrMLReMEMvheNTnE6iYIfjY2mji4THtMzC2Tw8kRUfBQYqEnJRNpckITYwZ2rhoaHiWU7QJ0fR9T1U19lZbodVohEfbJ5y8Yv1nfEKC8OS666xZOq3yVV/lB+gfxxvcDiw8uNM2RiI9P9zB31k5BcgvrcKZ/TuJNbizV21FZVn1oemY+DdrWKGINUwpHfFGrFGLB688A90yU31OG8Er9EnpNmftwVs/zsebd04ghdJMzekV/ONrW38eDRDbBbec1RvRRhXKyivIkOCBXEcDOhkUShUpfErMXLlZHGmZGBdDt1RSkbyorq1DRXWtkFuxvNxSrxdyl6+JMhqJd7gaPYiKIv4gPmBvNp8yw0IrOSVJ7PNkNkehuLikqHPnDpLCEIoPKFdBxxei/bhOwyBOyyQEKxHV8Z79hVi4cQcpgBVYsHEnSsgo/HXJRs740GtJPmwjuXFAPqzYQvKBKvkQ+SAX8oFnL0nL0A5cz44uqkVejnHXG98RL1binotOFYPLgTRHQtQ3jMSP15wzGL3apuOcAd1x9tAe6Nm1DaJIFphIPuij9OLtlpyMBCUNqnyyCe/xxEYkD2K8TFmuIGOTeF2nkgvZGsPyhAYmsVcB3YaXALgc1pd/y15KI+ohfEEJDqEIjj+C26Sl6QQAMWWwwhaS+OWKi2Sk7zu/YJr293r0aJNC8jsRqLWImSdmsw4DO7bCN/PXik24RVq+nhVS/m3jDYeJSKk7/B5+IlnABo3Yx4W+815Iz1xzupjJ0P6a59Hl+v8Ty6wevpT6f6jrm0pkNNx+Xn8xa4Yd67ynEI8TfAw2vxRhQ8NLJGY4kUxiY5O/syOJg1if8EFGY4VH/OY4fjnBL+34cBG+DxtTCsqbZzjptSrK12eUEP2fA7Vb/ZmcGAiuo/qIjD9fW/l+8yzXbxesw2Uje0KlI4WIjRGLBX3aJsFAsvOnJZuomoj1A/Ng2W7jfUOISBc8wDNEgueEI4LI5cCNZ/ZD33YpGHH/+0i57Fl8t3Adnr3mNJhNZOyJdAH5HhFRGRx2nDWwEz65Z4KY2cSyW6smmU+yfj+NP93j1eicbELB3hKqBp5FTXKeu7W/dwuu4PaldlfRuMAn2PHMV55NTbn7Zk1QPG9GLpd7sGZnOarqmN9kfKTurRWlpR9zFscUouyh6uNwYoepcMCwA4CerbysEnPX7cD1p/ejtqB25E3lqa+P6dUW+0g/WL5lN+l2Utv7+vaBdmcS7Xew7QOJeYB5QfymvDNTYnDfhcMw8ZM/yGZ5Cv/7Zi4mThiBlHiTn4cOz+OIiO6fEq/F7aM7CKeyzW4TLyG5lVke8FYcLDvYMcFVKGZKULyM9EPeAL280oLZSwqEU4JnxPM1eoMZUdEJiI5JhNEUC4MxGlqtwccTbBh7FS+sWTL9BJn9GADi4bbJsb4NvflhWwKUD79YHtuvE9Li+PRLiO1QUuOj0bV1MtZuz8P63QXYmFMojsT33VeSu82AaCTgoiGd8f5Np9M9zahjtqFg6sb8mkDkzsusVNQWGa3TRIfVqfWY/tsM/DztNyjoN2/VouK21Ojw07QZ+Ouvv8VyOx984wD39/kUXl1RLRwT4rRzuhPZwPtdHlxaWlMz05f+WCB0/zqMiGd5KamXv/MMRSozj/ftU+PQlcZ7FfV3XgV9zsDOWLUjF1vI9hcVJl1P4z2bfCrqIkw81h2SfwCxHPEtjSUiGT+kWwYyk2Nw8XNf4JtZK/DAuz9i1uosXDW6t19GHHp9SGJ9g+REYrQOd5zWDjFaF5LSUpGQmCj6rVh1QP2MXyTwd15CzY7h+IREtM7MENuxWKiP8zJeXsUk9HfiT15AvX7VauzZsZPqxylmPbLc1/v3bhL7PVN4YWVVTZXNft+aNevepuCTEjR6hw1qaigmdEW3rmn6C+TJQ+knd6UQRLVUbanDL0s34amrzsCNvKxuWE9ce8YA3HrOUDLIVaijweAnMiLfueNCPHDtWbjq9AG4auxAXDqmP4w8Y4ENNs6LDMbplM9z3/yJhRt2orzGgnGDupDgpZv4O5mPmIG9+HreGvTvmI4umcnCsfTl3NV48fpzcMqALoiLNqJ/21R8+McyXHpKL6GgHZpHE4ju1blVPNZk5yKvtBYGEgg6rVa8dfESg/dt3wadu3dFVGoSvMQwuvgEMiy14u2TlzsK5cHHZJYUluCH5etgcfKpAyoxaPCxusRlpDPZBaNZbHVujcd55+Ks7TyLgXmQwZkcD/D9ld0SEH9OZ9n1uvRhaqh8x737ilQP0f/P/1yJEd3boD0vq2Nlkuriw98WYSoJnenLtuDXZZuweU8BBndpjc5kdIg0fCFJGRY+4x5+Hx/8ukhcE0jrsvfhnMHd/Pfx348EDnuHv563WuzV0LlNsnibfeXzX2JQl1ZoR/mv2rwLS7fkUHxrpMaZ/B5Y//X1ET1nIqXVkHG0YAuN29SWfMS9hRRgVv5ZQSghIybKZMDg7h0hc7PBQAMBkVKuQlx8LJKTEoXRkVtciVq7k3QoOwwGA/iIXG5vdjgZhSOKnZhOFJWUIHv7TuzcmeOmtHetW7f6TyqMxAcMLtzxBpeH5Yn6niG4NDqlYyZMbagdSJgH12EgkeH31+psYUCdSf1a4ovfSTb8TIbEnqJyzN+wg+pOjtKqWlx5am/uGnSpn99IPvy2ZAOe/3aOkA+VtXUYN5DkAzsSD5MPHnxF8mEQ8UOnDDJo+V6kmO/JK8HVL32FoooafPPIVUiWjuk9cO0REvFh27R4JMSYwSdMRUcZoNerkdCqldjkkpUJnunEPMJLcdjJxBoKD0iCJ+k3K5381ppnR5RX1qKyohZGjW9g49mRxGG/WwtKnisQD3rcZUQE/z4wz7G1pL1/KP5jSumRAF0ycSDL8AZAMrNHRhL6d0hDFC8Jor6SaNbj3EGdkRDNS5/9fYg+B1O/7d46UWwIzl2kSRDyVwZeQtU5PV44ovne8TEmTBjaDSO7t8VlI3vhgQtHUD/l5TiNlDsc0D01pOu0S4zC7LW7kR5rFIcFlJaVo9Zah3izScx+LKq2U6f1ijfi7Agjg5semMoneq+vC6fRmMNxVrtLHEASG6WHjsZFBclXJ93HKycZIFOQkqonGVgrsztcf3m8lvvpUn67djwh+GI4DbHD2yiu1aWOkEPFp/1QsHCuhSCK4w1yh3bNJB0rSWxbwPZJp/QkMSNJSwo9p2FiZw3vkdQ2JR7xJFdFeKg8A4nQMzNVzLjnvTjZ6OONt8cP7i5OtRs/pDsenDBSbDgOF9V/qDyOlLwytG2ViJ7E+yt3FKKGdAA9HzRD/aVfog5q0isSzCpYqT/8vdsirmHHk48l+Bl9LxqSDAqM6RornJKsO/BMXx4jOJ7HCz7U5pdVRcgpspVoVLJrq6trG1t+3ZKggkBxaXf07JxqPFeWNIx+NtI+BG6TkT3bidMJ+cULm+mDqN+O6NaWxkZ/OuKHBLMRo6i9WiXEwETGGUUcmldjRPXYmq4dTvn6eMcX1r9zJs4mPjuzX2fced5QjKbvbGuGzKMliPivY1o0ymocWJNTyuoPPTcvn6XxnfQiPm2Nl1m5+Dv94zrhl+u+E3F5xgT7V+tQU1tF8kZPumS0SMPXi/ojuUA1Q49G/OPFR3JXyvMlJVtbQMDVC74dPRiUtw/EmUlx5n7QkM5vrwAcVfWTrQKtY5UY3jUesJaHTtMMkjlrcGqPJCQb6JEpX63MivMGZ+CyU9qRPtkeV53aQdDYXsmQ2yrpGqbQeTWF2iYoMCxDh837irC/yr9Umvop2wn8sptfVp83fhziEuPFcrq/5y9GWQk9N/V5fvHMjgt2RJZXVGLXrmyceupICucll7xVhxwF+YX44rOvYbXUUo2TZCBGoJxXyl2ey0prao72fq/8OIoRrZE2rI3yWm3qEGIzXgLoG6/qA+ury7P2k8xuh0QaZ/lwjS/nrcWNZwxA+9ZsF9JDUB7Reg12FpSJuhrQmeQwfR4E3YPvI+5Vz/2IAyuqrNhdWI7z2F9ACoNSJceYnm2RnVuKT2etFKsF3r71XOrvrZs+3lP7mQwaDMiMxU6yHzyGeKSkpgoHJ9tt/Jxsu7FPgJ3E3GYVpaXYvGkT6qivasjOZ/2enccsr3mGH0+miU9ORFpaMmzWWurzGurPOspDj5yc3fjl99+LtuTk3ER5fE4laLiiT2CwcAgXrFCqvpuAiy8akPCFsueD9LOey0m5yy+pwiUvfIWvH7oCmWI9PTUqVxN7Hukynvkx/pnP8cYt56I3DRwiXAJ/5/QSKD82LgWooQQDBlc5F4XCxj72EW4dNxgXjOoDl82JcY9/jDF9OmDi1WeIPP78eyMe/WwG5r98GzENKxxH0HZksK7PzsVdk2bS81hICSTlyOGC11WHIW3TceHYUdCnJ4gNwgyx1KEIPFjw9E6P2wFvtQUzf5uDnzbuYP8tdQoVbMR8bmJaU5QJVlJI3XYbd7wv95aVXUuXH0FhWwzcEJqLu6LTB+Nli2IHPmCEPpVKFtBeIcDy4dSJk/DIpWNw5pBuQrjwxm7nPPGJeKvdqXUSdT4Z/lqzHSYSOJ8+cJmQo+JC6pTF5dX4YfFG0VGDkZ5gxvihPegbxUnRxA/Uz4kfJuOOc4di/Oh+2LEzF2cRP7Bjgqey88wiO/FZh7R4LH/zbpjFuv3D8z8MVE478egtb/2Mqcuy0C4jXQiWivIqIWjYecAn0dw1YSx6ZbZCVW2tWH4p3lhRG7OCuGNvHn5atBqVVjeiTCahZPAgw7P8+LuJwnh5HZ9YkFeQj+LSEqpi9+TKyrLbqQSBEpgRRqGPOrgH8qsYQ849+Cmzz7kjkXIatbNDRNYLMrQem/wbLHYH3rzzIur7fMKbF2Me/kAo//deQXlQn8nPK8Xp1Lffve0CjOrfsVnygXnnDMrjrvOG4bxTegkezCksww2vfi/2cnnqmjNBlh9r86Q08JsP/7UtASpjZbUVyzbspqx9m4Zq9HpYiBeZUfXE8y4X9XWrk5LSYESX8KxJPpBBzHCg66Xi7CIlZkt2vpiyzUs0bV5vhdvrPPOv3PJApzTjROCLCP4dYL7jueLmggcwP7nnhZ295u7UFxv3efCLGJbzYgq59JsgTqYKAO99wWOBl2REczibuhFpMaTGkOwPHEeEkc6vTxl0z1BjTLNB9+RyvzZtOVbuqhAnSOUWlSK/shbdM1Kwr6AY6/aRck0PpCYFND0hmqf8eyssNhJjXmhIUW4dH4UkswErduTRuCUTs2NaxRqREKWDUSkTznKFno/bdkBr1Mv2FZWXF5SUkjBzrfKX4nhC6AsPDUO/J8YoFxmSaOyX8zDRWB1TxZF+JXRBYVwQ+NU288ghBgil8/NPkwwHvkYaKyQwg3A4f/J9mpJfs+B7xp17i/H6X2XYUBmNsqoadNR6MCTTiLapeuwj/eDZP4vJyCQDlJKLaqNPnuXkoPGhV4oGj5/fFm56fp7VzS8v+FAKnjWr1yqQk1+LZ37YvmxPkf1eqsxjvKTOZzP8foX8qnN66SYjqiv9bKzdCVI7iDGe0ku/A3lBwFd/h/NEE8B9n/WHQ2QN388nazhvl0PsjyOScTGOCuheTpsDd/9ahj/2msUMCbVKC4vVIvQCozEKdn6h7XFDRXEOmx32uloo1Vp6dGp3kmu8LNRgNAvdgnlBSYYtv8DkKuNHcbocP1l1uLpgzRqr/65HC1RTvhcQi2+STeyRJLu7zuFhORAO+FoJYTBL2JDy5TwD7xGMlrwntCoZ9tWo8NyKaMzdo9ZRYyl49iav9GnfrhUef/phGKKMKMgvgFFnxLdfT8PSxcvEChc5tZ2FbIeExFhceNG56NOnN4XHCYHK+uCSRcvx/DMvUJZidpNd5vZO8brsj5RYrXyQzNEG9wT1E8Mx8P7R6gWmHrdApuKZZI30Q6p5drRwv+IZQSLIr7tL4z9DzPLl8IB0TYWUh2/7FH+YX4c4yAakdwTaEk0E51dNY/WcLQXYp++AMeOvQHpKAuw2G92GZyUrhU1nsdRiw9o1eO/NN7E1K4tsXL1wJnMpeLIB6yBaEi6jTzsdF19xKeISk8SyWJ7puGTxYvfXX3/1xcLly98oys3d7LvzyYuGOl8wgpxO99HPei6nDpFXXIXxz3yBrydeis6Z0qwVPyiepziOnPghBnRqhTYpcYcMGjyNfnTfDk0bSHz8g1MnTsad5w7FhDG9xe8ZSzbjP69OxTWn96OG1mLyjBV46OKR+O9FpxxapuaAOYYGpzmrd+G5KYtgt5LQZ6XWacWgVqk47dTBMGemw0thGlIKhcOJBgje48FLA0RdfhEWzV6AOTsKUFzn8O0NRY/Ma7W5W/A6ZKVM9lf31OQrvluxokjc8/iDi3bQ6TTgfiP01L7hOJ0e+gCPXDoKZ4pZScCfK7bi5rd+xLp370FMUozgi9Vrt+OCZ7/EgpdvRTsxI8rPAzziq/kNZwgwn4h14AGg5D6n08e449whGD+yFzw8q4hICDFSYOeuysKz387F9GeuQ3JclM/JFS5I2JRV1+GGt37Bbyu3oWuHNkhMSKQ2VGHXzt0oKq1ASowBt40/HXFGGmvonrxnD1dfncOOHxetELOs9FoSPpwfCUidTkcs6QYfpRxljoJBr0NxUTEZIVaeZvljSnLCjRs2bOAdRk9E8GMEOJ3OGYmU0dR+jTudJk76VTid3rtngmCUFZv34PKXvsWMZ68n2ZHs4wGFDOc/9bk48vTD+yaABli6uAkNJvjBSzJnMu69YDguOLUXGa8eXP7812J69fVnDRKDHivzKcQLV47q7W+vpjBFY5CRwVmFrH0lpE/zHi18ipAadTRoOWwusWzEQTJExsYD3drhdPim2crkYgBlxZIdpftzy7CvuFy8+ayqtLoqnY67Z+0ved9/kwgiOB7g/s9Op6j9D8r/SDSp+oVvZ5z4CPRD8VDUFLDuy8PT1N2tMW9fNApLilFYWYuemUnIyS/Dun2lB6QM7xfRq02yOL2Gne8xeiWNHxrM27gf7IjiGY9Ggw6taGxJNusQazKgsLQS+pholJdXQ63T1ZRb7Tds3blzmj/L4w0WoppR7dDm6VGy+6kiE1i8kZivtxapLlgfrzee6vNAa3A6Ts/f6Y9vG6x6hLaULjBvKS8Oo+rm3UNFHLWxWKXWUH4tAsqZJ27VuuT4eL1Bvr5I1ae1xp0wpqMJPdpFY1NRHV6aVyzGIp7lImbJU2H5zTkvPxzUSo+JZ2eIA2jErFe9mgwVuVii7XK7CzfuLn9t4tfZH9CdeAf+Yw3heHjkFMWA8zp7brM7vHoa9uSB9R8Mqf7rSxPY9gxOx9c0ta1C3SeYF0QgaSgmLQaoFdAR31otDiyjdI6GnqFZoDuz6ZBbq/I8taZVZ682rq1KwS8hbbDbLaQLGn0ywUU2Ab+crrMI3cAUFSsMVuYNu6NObDosVkuIZZk820kt4r0u5zyv03XZ9u1rSv13PJrguuG2NyUakEZiqjWxZhQVn8PqA18jJnVJ7Um/PfSFDQDRLs0E8xv3axbbnA8T8wzLICV9Bt6LDw53tcA9D4Az0pIEtLnhLXGbOqnUugvlXllX3hT6tNNH4Pa7bxV6Hm8JEWuOxu+/z8LHk79AUkKSCM/ISMPtd92EtPRUsfJFrIIgW5Lb+6svvsXnH31Bba6c5/W4Xyquqprru+sxAct19cQR6DNxuGKeTqPS+s/YPKlBPHGg4flpmDkag9DN6XNDMbDS3Q8xg67B4BGjxYoWtvnZ6VRXZ0VeXi7eefUVzF/4N9RKFdTMkXStnGxRlVJNxpMXbTIycet996LXwMFYvmw5VqxYvm727NnPr169+sQ5gfYI0RQuYYHhczr1b8zpxMfgW/Hc9/NxHxl46YkxPseABIq3k5F170d/YMveIqFcBWZ1+Sk9cceFw/1vOsIEX0/ZPPbFnxg3sBOG9mjre3tBDTt7VTbe/HUprHYnrj+9L648rS+UPK2VOexIwfdVyPHb0h14ZepS0rpJYtlrMKpNGoYM64v4bp0hJ8HPU52FR9rrX2tKTFi5fTuyV63Duv1lWFNWB5lGAxdVDp9uw28pymuq1jo87gv3FBbu9d3shAAPxgFOp3uM0IXndBp87yQ8eeUYjBvqWwp3zYtTEKXX4t27z6e2Iv6gDlhnc2Do/e/jUuKBh688jV/P+DJoKqhd2Ok08qHJuGf8UFw4qrdP85ekCCn3s5ZsxsRPZ2Hxq7cgyhjmLKdAsJe71oa7PpyJL/9cIfLW6vVithN703lka5OagBvOGo3UmCgxJZanh2fnF2HSL39Cb4xBdU2VT1kUSytZdPGlctRaamAhHuGplaRwfNoqLfGuNb43VH5OP+HA5TrodOo9biRSxjTudFIq8PnMVcLBeut5Q0UuPy7YiHW78vHctWccbBNKN2PZVvy8dAveuHkcDbxk3zal/3LpKK9HvvwT4wd1weCebVFTacHtk35DARlr0sbcnK5LeiLeu+M8MSuhRWREICj/nfsrsLuokpRBfizfSRZ1dU7U1FhIZHkgZ35Q8xpuB5x2BxRqjXh7zbPAamqtKC2zoJTK7JHxYQk1r328YTcfiRsgYCOI4JiDxwXu/9GXdEMvnQatLXaIdVTUhbj3hQT1Lo7na1l8is7G6TmcDX/+SRdzLxTp+JN/0x/hFOD04UC6nr/778MkykY34bVLvjJSnIKPKeV7EJEodsdrkTCynexBjRKaahtyZ2R73yDjmd8j+K4JAyoFvBa3VmHXdbjUWlszoLKmDt3bpmHjrjxsLSijjOgfPxQNWm1T45AWa0JCXCz19xoUV9ViS04JyQZeWuMVS3TbJpqRQNZwvNmAkvIamGLMNJZYbW6Z4s5FG7d84r/tiQCuc3ZGkhJ4gPh3Q3XHcRIxpHbm31LbSQhOFxwfDCl9cF5cTiYpL+Y9wX9+OibQa1Sp7aLV553bLXrYkE6xiT9vqsCXa8qh5eP4Ah6TjRm704OhGXrcP7a1mD3LvGEivrE5HHn0KNNtNu8bl761Ott/0fEAKzQsA2KJuN2jiaS1kQ2B40VfJUh1H9guDA4PTMeQ2itcBN9HupbDuOweqvaYd8bJX4/WIbHK7s275Vfv3RRe7U9zNOCRq7QJrTI7XKvVmc6w19XBWlcttltg8eUmPYkPG7GQ3siqUXQ0H6Pv4weH07cflFiW52GnE+8LqSRZKf9M7nROzMpaVea7xTEB1x+vWeQ257Y3+sMaA7cJk9QWTWnPUJD4RvqU8uOySGEMDmcK5K+WhouUfINBbxrtcjrPu/W267tcduWlsqraKvBp1rzdyptvfIBFCxaLg4q4De+6+2b07tNTtDVvFs6Djorav7Kyyvl/L762atG8Re/Gpyb9vHfvXpv/HscKXH/aBA2Sz+mCPiSKEmxuqKUxNhToEQ6M4fyb/og6pgoXDkFBvjGfceAlAIdTAnYIivSNwZ//AcdxQL78rpqdjYfoEZRIODc1CtiGZeCydLNsBEeuzfN+kVWC1WSa1jPb4VDoKFWVBd411dHmgUNHjRwxYnjvAQMGxMTHxyMmJobK5cWUzz/DO2+/xS8ExNJw39YYXmjJzuMKjY0yo2v/fmVWl2dt1rZtXyxatIhPqz9RJxo0C9w44UI4nb6/GJdM6Bf7ubz91fSzgcs5io02dhxRK4cEGf4hXxuyA4IdRs0B35NnRgQ6uXgKLmmPAtx7KW92ADGYuZpSCSHBGVD+U+ZvxZTFRaitrsXZbWLRb3A/xPbsJk6e8HKXooQ804kdNA5bHWpyclCxew/Wbt6JBbk1qKbBgutDRaTX6BZVV1tu3Jifs13c48QBV2STZzqxJFiRvR/tUmIRz8e+E08s3boXmUkxSE0w+9rFj005hcIJ0L9Tq/p5JxzQpbwZXUZiNBJjTIfmRQ1fWlmLHfllGNAxXRj/zQJdx28cH/5iHt7/YxWNKiSJ1QrhMOD3T7zZY/u0JNw0bhSSo6NI8snw/cIVWJ61BzHmaFRUVtCzOsWgw2CHE1/rcDihM+htaoXqPYNB/djOnTvtIsGJC2Zw4XTacx9+yeh6ygjEDqJ2DWNLEWnOutTnuS2YgmevcTqWF8HhTUGAfGBukLEMYiHA8H8IXjySezQEugc72bftr0J+jUJMoWZnI59qxTOeSgrLwJvC8r53vC+Vm+SnTMkznahMLi9qqqyCrI46FJVVfhGlTrz1mYULj7XCEUEEweDew8oZCdpDnAuNCVa+Tup5DNEtfV8F+LcUFio8XIS6niGFSZ+B+fKnu08q0h8bKf9Ep4S+vA7br/7BcyuHEwXmFw48idHG2ASd9qEovXZIu1apmLtmKwprbNS/5UJHkFF1tUk1I8Gsh83hRm2dDdF6NfYUVqGs1knpZNBplWgTbxRL7Ix6Haw2krEqhVWhVD/8+9I17/jvdaKA64j5go1OGujFJ/8Op+44TWAbB/+WIOUVKq4p4HwC8zrS/JoD5ivPsAxT2tgecQN/2FA2MqvU1YWME7NcLtNxgdjwZH3LZicdKVWH+85oVef2uiuIdTZHxZh+J/tpxjkvrd4tcju+4L7POgHLBG57dkLwYC/VcVPQUBtzXEu21YF7DW2FuKdHyz83aZFSbcO+R+Z6rl2bJ4zAZiqMYUEoQpnte44nXeFOu8MSz4cKKVUa8CnJrC/U1FSSiqSA3kBiVui1Xp/TifQbhYLsDdI75TJZEcmTR3duW/2ZSHBswfXD/Zw322LHI/NBOHUWzBstUe6m8tvRrCvOm5VL08233dDjrHPOHEm633CtVp26Jyc36pknXqAWVCIpKZFsgzI88uh96N69K9sDdpVKWUl9f5/L5ZlbVVs944H/Prxy69atjbzVPWrgOtUQSU5F7t/cxg3VNcc11hZS3Uvp+JPDJAoHoe4TmC/zoZSv5Cjg73X/N1Z2Z7dE2VWkeuOv3d6XXlns/Y3C+bmaAs6LDAuktG/fvksHAn32TU9PjynIy1X+NedPVXVtjVqr0TqpL3vI5qtVqJTFCoVqo9fjXVhSXr50//79x+bUweOA4IZpCFyJqskXYNzFXRWfE/MrQ/kDKOywPElP4hVNrC+JT39wWOBr/F8bRJPypZSUr2Akuo7dQUfcccUUOzKI15Ua8em6RHnXhAzV2AtHw6nW0MBggDjumBVLNnZ5iZ3bhbqKMtSVlKBgdx6mLtiIPBJFtW6n06BWvaUz6F5YvGlThT/7EwncYYXT6cPz5StiWvVRQ8FjShjNJAx+Gk8lBxP/ZucgOwECEeyEOBIcWPMfonzUZpCxg4g3aCRtyH/bJsPvOJ1Fet5rf9ciu8aMOjYEKH8+wtZqrUOP9um4buwIWO12fDZnOWrqXGJ6NJeKZ74xb7i9HlYUYKmtQVxs3BKdxvBMTk7WHJH5iQ+uBO5T+qx75B+nRcnG2Xk/3DDQWN+lKhEZBaeTwsPFIdf7vqkoD377Qv/hkvErhwA0Nf9wQflSxgrsdnVFnreThqfRy5VKsX+Xw2ZDTWUt8Q3vbUWsS33ATfzJ5xLpdFpoKV2N1WJzOp3Pysw1r9wyeU0YXr0IIjgmYAnKiigbl0ySc+GQfnuSwXVtX2TcNkDxm14NQ5XNu+XMLzwX1zqa5XRi8HW603p2uE6nUN6ycOtufbWdxAyPqh4+NluFHhlRGN49XWx4ypIpOUqN2etzUVLDtooMRoNGOJ06pESTocn7PinW1zjc9/25dst8vsEJCOYL5gUeH5g/TnaeOBZgPhE8plar41UqVYZXpsyQyTxmt3hj6qa2d6FjnLr68bPa7JLrXNlXvJedL648ccBtLLU9t/vJJg88tw9D4l39FDMNarSqcXhzXlvqOevT1eAZQ83VFsMF6x72mITW3Ug9uEOr1Y/X6qMMYo9HkhXW2irSIxTQ6oxiZhMrFXaHlb4rSYYoLG634yeFQvby7qyNx3MPGJZqXE9sO0qGfgQ+sNHDups8AQmql758qd3sP+e2+f3nP1qlJSXrzDGxKKso895w3RXe008fVU3tuVeh0GwfPHhkjrj6+IPbktuVXyzxiwR2LvLvk6GNA8sYqONbf7tS8UhmDG5jk25dvvexq3/0fEvhLLuaCs6X5Te3M/O+QalURsfExOiMZrNRrVCYPB5PtVwut0Ct3pO9adMOf9p/PJrCIMxQujgTUjtHo6PTg2ga+lREXKHBODCVnUHykCszsHE5ntfuivW2/jAGT3djJ5BYX8u/fcFhgZ9Fuu+BaXr8mzI5sIeAQg5nshHmy3vJn9cooaq2I++DFZ4n6DmOaBA5wFkqeHMtOu2pXfudfeutlw6PNuuj2CHlptuzf4XX4vNGcnxkJK/j1ahVqMzNx/tfzcL24splFS7r/23fv/9XkemJCX5Mbc94pH94oewxJbzpdt6jwVf/ISHVvZSG/oh2Zd7xt7dodw7jtJyOP4PjmoLAe0r3C7yHyNsrDgDroVJARU1RZXdhEyVw8zWcringC8goQYFF4X17XZxiQ5mhnVajTOGZSzabnagOY0cOgpoUhOWbsqgAcpSWlpKi4ICcZ7LQP16D7/a4t1ApP8lIT568ceNGiy/3kwJcBaxUmnskol2UBq0dbui5XzVSn1Kf5TSiraW2Y9DvQEF8QK74w7k9RZuGAZEnXc8HWXiofLqr+8ifoPaPq7Wj4usNnpdq6iDqm+MpcUvsJxASkqyggc0zsGvfbiM6Z1wUY9BlsNOJ93jiN9l8jDMfQMAncHr4mGhxDc94whqrzfb05R/PnC4CI4jgxIHUj1kO/FMMDeenE9BudKZiqV4FY63du/6cqZ4xW3PF2+rmPhuJgHRX96Ta0TtKrc/aPbI+8EpV5UaPNkkY0DkduYUl9NNJiokXC7YVo87J8XLodUpkJJjRrVWss6yi+pMkk+7p71ZsPlH2fAwFLriv8D6KoGlgXgscB08mSG3P+jV/nkxw/34NkgekKpZQ38+wOrw7/9rrGX7Fd+B9kY6200kCvxCXp3Xo1kOr0k1wulzDyYbpYLFUp8nlKuh0BrE9g1yhyHO5nNsVMvliuUz7Q872FRt9lx9XSO19srX7sQbXD9u7JxtYlnM/4PFe6t8nc1tbt/5X8UKcHg+w02l/tfeOvu96eKk6O9aOFGxHBNos0vdA2d7itsaJiKYwCDMYV740nS6KiJktFKR8+VOqyMAK5fBACgSnC6RwIeXDn8HXSRodw9UtGfHPjZZ/p1NBVWlDzmXfe3itYEsNInwfZiLZeSOHpF569sihHdqkn67SqNK0Ko2J11yLaDYs7S6nQob88oryRS998POnO3dUrtpasvV4bPjYFPDzMR9ISyh4vb7/vNp6wXESMaT24XYJbuvAtBwmdc6mIjgfKQ/+5DB3lwS0v3eo/EWTBuYiCzbd84fncQqvIzpSxVhm0BridEZTe61eO0wuk3d1Oj1xKWnJWg9PX6ES8LpsdiqUlBbX1tRZ81Qq1d+UbppGgXUFBQXHYrPHlgbXKTM3z3CQ9nBgvmisLvk66TOwnYN/S5DSB7ZnOAi8jyfZBOPbZ8s/M2qQWG1H8X9neG4sqhGbrUr3DaSjBb6Xu1ebJPPlQ/sM7tYq4RyjVtNGr9OYWT7wDDynzQ6rzVrqcDo3epyyD0xu5Z+nT55W5bs8gghOODBPS/RPgHv7A2gXp1Gs0yphqnN5176z3TPkmWlH5HRisFzhsY1kpWYCqR83yWToRd1epVErcd4p3RFvVKKqvAzb9pVj3R6e9Ox7kazTKgpj9Jq/+mTGfvDH2m2LKPBkwT+FJ44HjuY4dCxwMra9t+B+JGq0ihVkK2TWOb07aq2ewa3fQDnFHcvnOdD27du313jU5qQaS2ms0quT6/V6VNtq3Eq5qsIgdxSdBNswRHA4wuWlE1EGcNklOtnhLnpU8bxBhUd5eV2l3XtjyovC6RSOb6C5z89tKlEwAsOk/E9EHmgSmlJRnFbMdiJiw1Lar6G5lX284L68O5LvH6FYoFNCXePwbh/8oWcshfOztSSYOcQU6XatWkX954JTMzLTUxNjo6Oh12qcOo3SRQNFkdfl2TXw8jv2iytODkh8IO3RwOv1pSnzRwKpM0n58CeHBYeHA74mOL2UjwT31T3lHa/uiw+MakSXWrDunhmeu3dXtIjTie/FBoVwmGk0mgSdISrVZNDHOp1OpTEqyq1RqW0KhbrCYqnda7fXZufm5rIic7KD600ssfMTf+d2aErbHQt4RmXC9H9nKmbQAJNqcSL/npnucUv3oobijkdZWU44E6KiNA+cP7x1+6TYVL1a7lFC7vHYnQ6Hw7rjnLd+3kJGaTAPRxBBBEcZRQ+jvUap2KIlfcHm8i43P+sZehT6IulTmiGAaiiJgj79O2f0HNotTVdaUobNe4uxcW9lHmSKDfB6l6vViiUOR82JttdjBEeOozH2RMaMI0D1I0jwyBUrtSqf00nm9gyKfgkn4rYXEZy4OJY6ZaS/HwHKHlU8r1f7nE4Wp/e6mOc8n/ujGsOxauOTvn2bWlFsVLLXj50OkvfvWHaoloDro3ORdmYXxWZSIjVWh3drxque/hTe0k6nQLDzgd+M8joZ/n6yg/mAZ7mx45EdC9LUypMJznfGKbqf1h4/6FWIq6rD8nt/d185b59YYnWkTqdgSGt7JeLf/EbqeG0CeDQRKB+4Hk9EvvA8dRrM1/dWrKABJr3Oif3vrHMPfmUueAZRS7d9uODBhHmDeYJlRQQRRHACoOopdJR5FNlqkmg2l3dx9HOeEf6oownlzf36Cdm5hmnNGmkMieCfi6MxVkaM0CNA5b2I9eoVq3QqtKW+n1Pr8gxIf0ns6RRBBOHiWOrAkf5+BKh8TPm4Wul9VklWQK3de0fsC55J/qjGcKza+F/ndGLwNRKdjBXgyb4XaXE6xS4aSDR2l3dz7POeHhTeksZmQ/XKdSbRyQqp/bnOTlTHQmNwrrxV1Ssj2vOnTo14ix2LPt/sHv/IH2KJ1dF2PEjtz4bEyc4LwZB44UTmCU/WfYiP1yl26pQw1zmx650l7s7PLBTtcazLHXw/iR/+STwRQQQnLY6T0ymCfy6O99gYGVvCxL57oTPp5et0KlknmxPFCqW7h+kZFPujjwWayyuRNj4+OBH13ggvhImqJ+T3KWSy13istzi8D8Y873nVH8U4EdtWwknTxs0xrvnhpNka0syNk4kQo4OHp8/xZmGyg2wUKu3RIIk5+M4N0YkMiQek2Vs8O+NkI0+7GDj5cDsWMFoVvGd1FuFH+jx8fWPE9cbUEC+crOBnkvjjRCUkm0gGkAhgGUCywPvMwgPtESr9saSGeEKiCCKI4ORHqL7dHIrgxMWJ2F6hysQUQRBaRR0Yj/nL0aqj4HYIpOYiVF4SRdByaMm6Dc4rkI4ELZnXPxsBhxjRtwN9P4KWw9Ge0fFPRnBHDqSWwNHKt6XBHfNkJGnDIcnv6E0w+sL5e5gUCqHShaLGENjuEkVwciJUW0rUHITKR6IIIogggggiiCCCCCKI4MgQrm4dqIe3JIWD5l53zBFxOkXwr4Vd6TVQz9SI3un11hQUiFlIEfwLQIIvUPbxDKMIIogggqOBQEUwkFoKRzPvCJqP5rRDcDs2l5qD5l4XQdNxpG11JAi89/G4/z8BTa27wPqujxpCqPSB1BQ0NX0EEbQYIk6npqG5nbylEHj/41WGfw7cAXXY8FTK4HqX6FjjRCjDPwJulzh1kVfZMqp9Hy2K49VGx+u+EUTwj4QTiPZ/hdcrTriMIIIIIoggggj+SQi0AwOX2kXQYog4nSKIIIJ/HWg0icx0iiCCCBqFzHPgpF5GuLNhj7fzN/D+x7Mc/yY0tb6D04dzTbgIlTdTY2hq+gjCx5HUa+C1jVFTcSTX/hvRWD0F1qdERxtNvWc4af51cAG1bq+0wao3yhcaEoH1HE5dhkofTPUhVFqJGkJj8ccFEadTeAingQMhpW8ONQXNvS6C8NHcug1sm6ZQU9Hc6yJoWQS2YXPaI/j6UNRUHOn1EUQQQfhoTl8LvKap1FQ097oIGkZT6lVK21j6wHRNpYYQbjoJ4aaLoH6EW99SulDUFIS6XqLGEG66fyPCqZtw4luSGkJT0oST9h8PpQxOr3+uE32qfN8iaElEnE4RRBDBvw4y94GldTzURmY6RRBBBBFEEEEEB5EqNmHgk7rZIuf9P4+3zcQmsW8ixuHU0BYREUQQQSPweA463mSHbrnC4YEUjOD4o0Gh0Fj8CYeI0yk0AhuyscYMTttY+sbQ3PyakjaChtGUug9MG0jNRXPzamr6fzW8UJloRPEvm/EcyZ5OzW2jYAoHoa6TKByEmy6CCCIIH+H2QSldIB0JmptfU9NHUD8aq8PAuq4vbXCa+tKFi3DzCycNo7H4fyxkt8Ap88Lptz51NuchS20bQzj1JqVpKF2go8mbl5cXX1pa2qWsrKxbTU1Nt6qqqk5ZWVnxwemIQiGc+zHCSfNvQUN1IcWFShMcFxgfKq6pxAgVzhSIhuIi8EHUi/uft4/TCdfuEafT4WiscQIbMdyGDL4mmBpDU9KHkyaCENhdEXa9SXXcWPrAdI1RQ2hKWka46f69kHsD64eVtOagsTqW2kGio4lw73MsyhJBBP8kHNCTyJJrrqwIB4FGY30UQQQRHB/U58g5muA+7y0rK2vlcrluc7vdPycnJ8+LiYlZHB0dvcRoNArq0KHDPIr7yePx3FpaWprO1/ivjSCCCI4M9enLki4txQf+DiYJoeKOhAIRKuyEQ8TpFEEExwY8RTsURRSDCCRIhmUwRRBBBMcLbkW0zK/KyWXeCt+3ehW/YDSW7oCj6cMPP1Tu2FfUPjt757hfvnj3+uk/fH3t5p051+UVl12+p7i47/Lt23lj08bkQuD9GrqvhHDSRHA4wq3bUJCuDc4jOLwlSEKosGA0FMdo7PoIfGionqS4xtIwPFarNcPtdr8cExOzWqFQTJLL5ecT9SSKJTJTGjN9xvnDLpDJZO9T2jV8DV3bmvMQOYVGY+VgNBT3T0dDddOUOOl3IAUiVHwoCkZDaQK/B6O5cf9EBNebR/IsU6DS/zUUTsZ6Cn7W44KI0+kgwmmQcOJDUWMIdY1EodBQnITG4iMgsIAJ4/WVVN8N1XtwGqYDzqWNGzfGVFZW9q+urj6FlIERRKdUVFT0XbduHSsOkvOJKTiPUGgsXkI4af6tkEsVQ59c/01BOPUaTjzTAaNzxYqtcXv3VvYvzq8+JT+//JT9+6sGr1uXnSbF+ynce7dEmggiiODogfuzd9WqDX0rq2ufuvDiy5brdOpl1tryn6DUfBITa/7MHGX8VKFRfxNlMP3VPiVtU5nF9lVhteWC7Yc6oCKIIIJ/DoQ+aLPZxmu12j/lcvmDMpks0RfVOCh9Il+j0WjmUB7nUlBETkQQQTiQyWror7AHvDK5kT8jaFn8K42O4keRopIpcrQqaGwu7+aY5zw9KDicugjHkGsMko8jlK+Drw/OoyGfSGP+ksbi/9UofVQ5WCHzztGrYbQ6vb/PyfZMuGQaHBQV3AbhtGtgGiG09u7dm5qcnHyqUqmcQEpDR6J0j8ejo08vgT5kFvrMo6RZLpdrWkVFxUJKX8TXEqS9A1qijSN8EISKJxRjSA2bpVNBWefEdzHPuy/3R4WDpvJDKHC8+6mnpqpHn9P9VKNed41Ore2rUshTlXKZTiFXQq1QORUqRaHX5dnq8bqmFJdVzerZM4NnWoT7siDCGxFEcIQoe1QxTq3EdCX1OqvT83nc897rKLi+/h2ObOA+55368+zeO7dveWj/nl1nqXV6s93hhNEUhe3btqC8shIp6WkYMngQBg4egg4dO0ClJGGlUsLpcMHusG+E1/vhoqytn106dGgd5ReOTIjIg5ZDQ+0cblxz82gMDbVhqLhwwyT8q3ik7DH5Op1K1tvuhKPa7U7OeAnSbMejggKP1xDvdj0pl8vvJtL6gw/AYrHA4XBQ9/dCoVBAq9VCo9H4Yw8Fpalzu93vkA76LOubFMRyorlt+29q96b2zSMJk9BQXH1135TwcMMkNBR3siNUXXtLH1VcpJDje60SCosDH8a/4L6VwqWxNfCaprathKPVxs1px4auOWoIp5L+cVj3X0RnGBWF7HSqc3k3xj3n6eWPOhaQ33vvvZqzzz5b7XT69idUqVSygoIC1zXXXGOjn9KsC24bidmbw1CBOC7MdaKj8GHlELXC+6eBnU4u729zsjwXh3A6NdRHQsW5c3JyktPS0m4mheBqUhra+8MbBSkIWaRMfLVnz57JnTt3LqWg4E0rI3zQQqh8QnG614MZfqfTtzHPu6/0RzWEcORlOPzC7eCZsWTlALMh9nG1Wnmew1qHmuoKVJUWoaq6BikZ7ZCRlo54cyzJB57l64XL4VxDMuP51m3if6YAlg2B94rwRgQRHAU0welUX98PDHePHPmU8ryL0m+trCx7at6fs+J37dxJvVkJMgrhdnvoU04XuOGl33KFEklJiTj3vHNwxZVXICY2Bh4PG5u+mf91Vut0l9PzcIeMlC30M1AmHIk8iMiC+lFfGzPC5YngsIbylBBOmnDbvL50ocLDzbNe7H1Ql2pW1d1HmpXZFdYVJw6oQ3m9ClxEfT/W5YGHuuV31BAWT3jtcQi8jW1STJmqEhM8hptXdFXGtRnmDxWw2+1YtnQppv/xO/bv2wuPyy30ApVKDYPJhL59++OMsWegdesM/xWHwu12/5CVlXVd9+7dJccTo7lte5K1YrMQqq2aGxb4O1R6CQ3F1VfnweGh0jUnDSNU2D8Foer6aDqdGoqTUF99hxPeUFs1Nd+jinAq4hBsvwtRsQZcJHcgioTwSQcaPDweGcwyBZ4ima10ulEgc+JFehaJsQ4D6XhNqicpvZxylLPbwBwP3ciJXlW/G1QKTVQmKZdtiXizP1GDXq9XTr/L6GsOfd9OtHHfvn2r27VrJ8164fy4fKGYJBzGOS7MdaKj5BGMUcgVMw1qqCx2TIl9QTgeuK4C27uhtpfi+JOdhd7a2tpxOp3uOblc3lvEBCBv9y4U5udCq9XDScaFSiFDh67doNYb/Cl88Hg8q6xW60STybSAfnK7S/dpqB0jfNAElD+hHEkdda5eBSUNLl/FveC+xh91TPDbwpWXRpmMr2vV2tT8XTthranEPjI+s7ftgNPjQVJmJi67/AokxsZBQUao1+uBQqmEy+Ui/dPx7OOPL35p2rRLmOfCmREX4Y0IImgmSh9RnK5R4U92OtU5PR/HPu+9yR/VZMz69aP2K9ftebnC4r1g1ow/UFpcDL1eDzcpDR6ySmnsBykDNAb43j2x08np5u8yDB8xDI899ijiEhPgcrogIwVDo1bD6XLmWuvqHu3WNvMrkbB+XUFCY309IgvqRzj6QCDCCWsoTwnhpAm3zetLFyo83DxDgcvs3X2PYnybdPMvaH8u/WrgEt44jfhZfAbD4WDFyP/DDwUNfWQhwuH0BxwduDwK0uUVdBsHyBgNryWaA95Npus4oPOl/gBfBf/+26/4+uuvkLNjp5jhpNVoodNrxCwn7v8eSlVnsyEhKQnXXH0tzht/vu/iIJDuMPnnn3++65JLLuEKOxIZ0VDcPwWhWrm5YYG/w80jFELVe3BYS6VhhAr7pyBUnR8tp1O47ctoSjsEhjfUVuFcf8zQlMrgtN6ddyvGtE3RzpUl9/WFhgMylsCKU0MDzrECD2ikrFnr3KLGeWMXncoX1XKgnOlZ61xeOJP6w9vxfKji20Ifm87rRPmtgxgw+M0mK5mMwO+1tbU8KBQ4nc75JSUlX02ZMmXhM88846IwZn7RDkTBCBUmoaG4fy0qHsEor1zBM52UVge+jHne/R9/VJOxdOlSXf/+/ScqlcqHqS0PmRKds20LfvviM6xZuhilZeVQk9LgpT5hI2Wpe5dOuPq229H7lNH+1D4QL9SSkvDUZ5999s4tt9witb2E5rb1seQD2ebbYYgzYIDaDbXLZ0OdENAo4LEr0V+pwLP0XWFzYb7SgRft7kPq+DDwJAT/17AQ6vhVtVnvXnvqr0OVxqSHSfZotq9fD4XHhuKiQsyZMQ+FRWUw6A1o07EDbrv7TnTs2BFKMjzlJLPsDruQE9yKdoftk9zc7AdGjRpVSdmGOyPuROGNCP65kO17WNMuymNvZ7f7Q05isKxwKTFUqcLTrCvYHZglc+F1a5hHp0syIIpsw11pZxizzGMe35tX3nvaj7OQX1ACo8kEp8Pmn+EkI1VJLRxNNmsNjQE8n0ImnEtKpQYO0hv6D+iHRx55GHEJCfCSEc5yQUWGp8PucNXV1T3av0eXV+h2fM9wxovmyIl/Ow6T6YRQYYzA8HCvCyevYDRFrodKGxjWWHwg6guXwDzoXXY9Lh3Yp+MU+eXz6Fc9b6qJz3k2z4q1G2Cx1rH6fAAKsgIH9OqO2LjYg44n4vuCgkKUlFWgZ7fOlG9jRWkm6D7FxSXIKyxGn+5dfK1wlG4FUwIJHJ3/hw/btm7BjTdch7zcAuh1WqE7cn9XUZ1EmU1QqTRwkVxg24Ed1R6qH35Zde1115PMOHwfZNIpn6Pwp0nW8FNIPNXQE4WKO1o1cCKgoX4WKi44LPB3fd8Z4eQViMbaITi+ofSN5RWMhuL+USh8RHG+SoYf9TQMWxx4P/4F9+3+qKYgnLYORj2C8RCwPA22UQLbpr52amr4UUU4lSGBH9az6lqM79M78xfFlfP9QQ2XmxWjvIIiJMTH1rvu+NhBBqvVisrqaqQmJdLPpjx+GJAGPoUKXn0s6mQqMaPF43LQnb1ioBBvMmkgC3Q6CUOSwIMuO6QYnIYHDRok3BQ/y+l0vhAXF7dURB40MkNVfkMN0pJMJit8BIlyO8y8Hu1kgsMNWawObrsXw0mh+VivgsLq9P5ms3kf5DgpjUgcAs7AOHp4Q0qqJ/3J3feTAnDYG/AFv/6AT199GcVFJbBTW/OCSt6bQ0sKhF6rQ35xMaJ1Gtx4xx04/6bbxWyWQFD7v/7zzz9PvOSSS7jtQpXpePJAfeByenMnyi9JjtZ+LzMkCz4PB74+wd+aXkxxLX8J415kDMLOrjwCz2BQh2VCHhlkNK7siT8T+zveCYfLhS2rV8JJsig+0Yw/p8/BwkXLqPxexKkMSI6NQcceXZHRtSOi4xPRb/BQtG7V2lex9HwsS2tqaqdM/eHTG+6//34276XBKPDhQ1VEQ5XTeMVFEEH9EOxZ9oh8YWxiwilu3oezPiMzAGL884+B3HfDlRVhg/KW+o001jblHjSEw+Z3moeSFYFZBefKv3lGa0GFHfPir0d8u26Y9sNs/Dz1d+hoDNCZouBy2KBWa0U+bDSybuAkncHpsAtDkmdAcD4KlRp2hwtDhg3GXffcjYSERJ/MO1gAp91ad9fQAX0+pO8sD/yVWm+/bmp4BAfrNBChwhiB4eFeF05ewWiovYLjQqUNDGssPhD1hUvgniKfcxUuHz2w/RfyCb/TFfXIA+L5/bn56Dv2IvGgrCNJ2fPMnq/eeQlDhwwgDneycgxo1Pjks2/x04w5+GPKR6QoBbzUDpAlAvw78HtgfPA1/HnAsUXfaZyd+v0v+PCrqZg37dND82opcH56MxDDix8OgmXBSy++gEnvvUN6IKXhYnEx6fENpDuqqQ5spMRwOg19N0ebhF7ADuwrr7wSd951t8gnECQrXGRLXEnpptLPhuwICaHiWrgCTij4GSEkQsUFhwX+ru87I5y8AtFYOwTHN5S+sbyC0VCcBFnOf2E26JDIkxJPdISy76jsbH6fplLK3+WZTnVO7492t/eRijoohM0X4rmcIV5EH2IfElzBadRAEhHj8zXwTs2PNcYlt+8UY47qrFKpohUqZTL1Uxt1VAcN/QV2e10BYf2OHTu20SW8IoolAY/vTIFtU187NTX8qKIhJg+GGEBmXoYLThuU8b3ykj/4J1ED5VapsHPHLvQ/82I8/cAduOcOssmP5+tPtRrTZ/yJNz/+Cn9++xHkNNC16ADCy2D00TSAxMKrVPvGN39UoJIrfQ9SGMXvwM9A0MBicblcn9XW1r4cFxe3n4K4PUIVvqEHaiiuSZh6Mcynd5QvJWW5q8vbFDY6sSBVSPOegK6mZ9eMnAjNqCf9YQex4Ldf8PbTT8JGihKTnZQBXjrlpWtUahVSY81i6UR5RRWiFF5cffsduOT2e3x86QfzB7X7I2q1+iX6eTDiII4bDzQAFgyerNtwe6e+/d7D+B/Icguj31PJ7DRisQLVHDgcTtJHebbA4W/4jjuoRvIrHVhX5BAO5f3bs5C9dg06d+mE4oJcfP7lFJSXlyMzKhan9O+HTj06Q6PXYv++XKIiGJPSMercszBo6FAo/fyhZsdTdc0zaa3MT9NP6aED2/dE5I0I/plgEcr9XlF8P9YmTHirG9qPJ42LtymsB8xtamJbMhjrrLwXNqDT6ygXysbl4oFQhB0pPCx3KT+WKw6Swzy+qsKUEYHjczBCxQWHcV+vKC/Dp59/AmXqAPRub8Ljz76KdZv2IIqMRKM5Glo5XSNTkN0tg9thg1EtRy0Zk7Uu+k11Y7dRHVKZedmdjOSbyyPDiFGn4PobrkNMTCxpymR40jjC+7vQ/a1V1dU3jRtz6rd0++DxItTD1P+ADcf929AQM9YXFxhe33dGQ3HNRXDbBf5uShwjVJiEhuK4kyl/vRRXnjOs/cfyi36l1PU7nfbu3Y/L75iIr9/5P7Rtm+mTAQdAt2F5QOlsFivkWg2m/jAdP82ai+8+fE3IENKRREqnv4+zHsD90UY2h5b6voz6h4v6kiQDdAY9ZesVfYetTR5X62x2sWRNwQ4d/31mzJiHyd9Ow4yv3veVoQGZ0CzIqZoS2lBNHfpSftXKFbjj1ltRXVtL+pMLBq0KKhKNXE5eiWexuYR8cZFOaafn12i10OoM4kU/z4p68eWXMWzYIVtDCT86eKoAAP/0SURBVJAtkVVXVzfKaDTy9h0ssxn1PVRDD9vCFXFCIFT/Cycs8HeouIbSSwgVJiFUXQeGSd9DhUloKE5CqPD60krgcnvLHlNMJR692O4OZaacGGjoQbhbB8aLh/J9FQjs9sH5NBTHkOLVKiVsJGOySoHVlgw4YntAmdIbUTFJiI2L8y2dJeJVDbxklieiVFdXoqi4yFtcWLhtX+7+VXv27P5u69atiyg7aX82psDbhiyC/zMUGoprcTTE5MHgAUTx4wRMOG9oxtfKS6bTz+BnDQIJ7Dfe+QgfffsD2rRKx48fvyFOWhASkw0nVi65BCTwhTCX8W9/U5PgFPESaKAQUPEbEIkd6JMHMScNTpxWbLjLUf4ycTh/53DOl4y0Wb/Nwisffo45306GnMPFhpz+9JyG78Plawq4DCotvNGpdA+DP7vD39iGciZxmlDhgeA0PLgwaMDYRYPqA1SPv9DPgAo6DKEeookPVi/kk89E6oQ+yI6+5Bs9YjpQwfztEwQZ1y+vuw8FquvgOgqEjN92edzwktEg4zyoDryHKCItgMDbN9wMh4PLboiFLLETXXvoM+7ctAFP3nE7qqqrUEd86HZ6oJB5ycaSwaSh56J7JcVGi708Nu4rhF6tQpRWjYdeeR0DR5/uz8UHqiMbtfltGo3mc/p5MhgSXEbZyutxx4DBfd/E+GmNO52oX2/csAUTbr4Hk158EqeNHnGwzzcG7j/EG3c/8j9079wBN99w9fF1bgeDyldpceCv7FLYSFR46ixYPX8B4hPjkBgbizUrlmHBH7MwqGMHDBo+BD2HDkdiaqoQaWVlRchevxVbtuTATnV05qUT0K9/f+puvo1EyQits1os17TKjP+B7uQXgIe1cbg8cix4I4J/Jlh68uCsK7wPS5ImvNkN7c9r2OlExt36tRvwyvufYeZfi4RDZeypw/HSY/ehdev0IKOzmSBDc8mSFXh50if45bN3MPG515CSmID77roZIMWuMTQ0PoWKOxDGH9TvFQo1vn56Mt6YOxWjhp0NvVaGt6dMAb/8NBiNMBgMSI/WISXOKGZCswMq2aiCxWrD2n0VyK3yOeMsNgfJOAVdJYOXBIOcxsbTx56G8ReMpzHFZ2zzzAeNWsN7z5TYLDVnnDN27HoKDhwvQj1M/Q/YcNy/DQ1pB/XFBYbX953RUFxzEdx2gb+bEscIFSahoTgej1Q/X4IrzxvW/iP5RT9T6oadTlfc9QimTnoFae3aUP8PGP953yZK8/FXU/HEa+8hNtqMUwb2g6WuDuPGjMD0OQvxxZvPk8rgwgU33YMhfXvhicfuxdZ1G/Hoy+/gyzeex29zFuDtz77F9t17oVQqcNtVl+Cx+25DSVExHn/5XVL7vZjzN43F0z7Fhq3ZeIBkhY7slTNGDkVuXgF++fQtah1qngZkQpPBebHdwEvrgvDi88/jvXffRWpSPLq3SkAnIoNOCyXJCXaOVVRb4aLrSbXE1j152FNcSVWkFbOoXU47hgwbig8nfyT2jAsG2RGvKRSKB+mrpLjW91DNbfuTFaH6Xzhhgb9DxTWUXkKoMAmh6jowTPoeKkxCQ3ESQoXXl1YCjzHekgewOv7sp/p429G4765/3D9gExKfsm0nnpruIKM+KfwCgeHhgK8N0z4MazyXktD9A9Mf/HroZBGGby6yD6HuoaCy8cuhZWs3YtWmHVBFp6FTn+GIjjJRB/SQKmIXznB+bt9LJMqDHonzYv8AHy3iovCamhrs2r3TsXPX9i0bNqx/b/369az3VxFxP5Zq7PAChA6T0FBci0MSOOFC7ttwm8rIg0dDRI9vqajAH/P+xgsT70ZxWRmWrFzLbnpqARkmffoVXnv3Iww6YwL+9+q7eOz51/Du5M9x7hU3YcS4y5GdtQOvvj0ZXYedhRdfmyS8+fy28pMvvsPo869El6FnYswFV2PR4uUAGfHTfp2BOx94EtfdMVFc89SLb1BDEuOrFELpHH72pRhxxkVYuX4jKWmij5Bd6sAnX05B39Hno9fIc/HO+5/CSoMYeLlzqGcKRR5icrUe3tjWfocTt5+vDZlZAikU6gsPBKdh5mOSy+XtVCrVNw6H4zaKogIIOpbgAis2V4AXn7tl2mjI9PGQ6UJQVAqenTQFXUZfIajv2dehx+lXocuoy9Fv3PXIzq+BzJQc+lpDAhav24n1O4ogi2+Fn+auwf0vTKbwRLpfQuhrmkNcdolCxddH2jjIYtpAlsTr/A/tRg57Hb549x2UV1bDTtXF051bR2lwQc92uGVkb9x4aj9cNaQb+qXFQud1QksCk2dkVtRa8cPnn8HGPBgAan+tUql8mwTOafTTv9DjhAbziLLORUYodwV2IDdGdMUfc+ajuroGP/w+02dwcl/iODXZsuwg1mp8xN4YDuf+xzMWSBHjNFVVNaitZec/XcfOab6G47g0nJf0W8N5UKB0bzGNngw3jmNi+SD6dsuQ1+3G5oJaOOinhsqxf8cOPokOMSYzKisqUbtvP8Z164IJl43HsLPGonWbtjBHmQWlpbVGvyED0Kt3e3iqKjDnp59JOd9LiqYbVlsdyUS3zuX2vLx48RrSXE8K3ojgnwnuZSwI1cTiNGAd3g8OIepzWzdvwwQyEJPiYjDzmw/w++fvwk2G5oQb/4viwmKRaci+ydeL/hwgFySwrBB9nK7ha6kcdtIDSsvL4Sal7r6brsHVF57jczgFyxUeiw/k7QuXUV4yyksM04Hlr5dYZtFYTd955lL2is1Y+/dmVEOLjYX7sGBLFvV9FxSi+CooqYwGtQwd43UY3CYOI7ukoUdmEnq2ScKoTgk4g+i0dmYMamWEGg5STGlEoWfi4syZ+SeWLPwblppK2KwW8Va0jmQClT/hj6xtLyEpiU+ooDsdAF/GFIhQYRGEj1B1F1inwfUb/L2xuOYQI1Q4EyPwO6OhOEaosLAh5AGz4WF95VBiwyy3oBAjL74OXQadji7DzhZ0+kXXwulwYOmylXj+nY/w6mP34fUn78fiVWsFzw/p3R27aAwtKS1Fzr59WLp6PVas2whQv1+wbBXSk5PYEUu2yELcc/0VWPDzF3jzyQcw6cvvsZ7SsbP375VrkJoYjxlTP0JFZSUeeekt/O++2/D+C49i+ZoNYga2kAshyt1s4pftalKjDXH+mjoIi8WCxUuWIjHGiFN7ZOLcU3pjSM/O6N6mNTpnpKFn+wyM7NcNYwb2wIie7TG2XxcM79QKmUmxwiHHNsPq1auwfDnZRyFA8bdWV1efQl8lnaG+Nm52u59kqO/5G0PwdcHfQ8U3liYUQqUL/h6cJvA7I/h3uGjoOg7ncZ/0UPqrNjZsn5H99vbX03Hv/yahpJYuNpE9x+GmJOwutODWR9/AzKWbITPXYxeGIrp2T3Edxt/8OLJzq8jubMK1oahRe5BsvzBJro+DJioJ+8rt+PDXZVhXKMewc6/H2HMvQVyUAXZrLdkAFcLuqbNaha7Ch4S4PUQkH3jpLM92drE9RCIjyhSFfv0Gqi+68NI+N1x388dXX/WfPzMyMoZQzVPsMfcFNAuHWsthwDeAEMReAw0QKVNrWPDTBeefewbOGD4YU3+b5Yujutm9dz8mffEd/jPhHJx/5hhk7diNNz/5GuecdgoJTRPOu+4ulJaW4doJ5+KtT7/Gtq1ZWLlmPSZ/Mw0Tzj4NT95/O2LNRtz52POoq6wiA78S71F+CTFm3H7VxXj3syn4bfZfyKX73PDAkxjcpweuGn8mfpoxlww1J+SkEL738Zd49MW3qAzn4uYrLsRL732Cl96aTD2BHjH4eUISMYLW5HM4qUhp5UEpCJJTSXIaSSShvvD6wGnkcrmenRA04D5Nv30etPBQn+BoCjgPRXmdsJ95/j8NW87Q5LRRuw/EQ7f9Bw/d+h9UUhudNnwQHrr7Rtx345VIpHYW6XjOsJYMACZeasD1Sor1S29/iJ27d9MdvejTrQMuGTcGpLH7ruGn1rBhQNfwRht8DYfzd47jZRscL+PB3V8edibyhhx8Dcd7qQ2luKYSV7kxlj4Px5pFi7B86TJ4yVhxur3oQIrDRQO7ol+nDLRJS0ZSQizSU1LQJjkeaWYDYqmcfASuxeHG0iXLsHH1Sn9OB0FtbtLr9c/m5ORE008WLlJb8mdwu4YKk9BQXEuB85e7m+CgriopweyFS/DqE/djKSl5u7jdebkJCdtX3ngf30z5EdfcfC/RPVi3nuQKv9kg/PDT7ziPlNRXX59Etp6HbEUFrMRnb7//CT7/6nuMv/R6bCTjluM++vQbkfb2ex/BTpI3Ig+SUzt27MIjT70o4iZceQtmkdzgE2FClrWpRDkV1zhRUeeFUa2GpbQYNbyc0hxNMkiOqvIymEkh7je8P1I6dYUpKoaqwwsnKdN2mx1uMlD5tMPOPbqgTWoMirbuwNIFC4UM42UDVVXV8MhkbfTmeN7AgQotqLlt3NzrIohA4js5cT2/JTnYB4KJknpp3HiR5PupQwbg9ZeewKBBfTF02EB8/vpz6NmlA/aQ8cgvjHZs34lHnvD3zatuwew58+GlfsMG5jsffILJpDOcf9mN2LkrB1Yy1N54Z7JIe89DTyNn9x7Rx7lQbNCyD2ru4mVYtWETHLY6/O+lNzHl+59wyTW34da7H8ZuyoPHDxf1re+m/oqrbvgvzr3kepIN/yc2ExZDOZXfS+MGU/BziY2//cQOp4L8Qjz47rv4xb4DLgrbtXsnNm3dBCWPPSR6NCoVok0k/406tEqIQ9v0VkhPS0ViIo8R8ejaJh1j+nVGv3Yp6N86Fn2T9JDT+MeKqYzuX2exYs6s2cjdv4+MYpvYA4rDyqhuNuTljMX5Y26mElOBBJrTr/ma5lwXgQ+BdRdYl8H1Gk5cOCShqWESAr+Hi+A86kdA/zicyMAiI8tsNOKWKy7CQ7dfL3RGpluvvAgKkgXzl63CwF7dcOWVF2Ls2WNEOC+la52WQnp/NDZl7cDKdZvIPhgjjLXdNMYvWLYaA3t2RXxyIr5563kM6t0Ne3L2kgzYInQFdiaxcZdM/e9Wyrdvv15YtX4zunVog+uuuQRjxp6Ku6699JC+3aJkjGflzl9BB7Fp0yax7H54r44Y0rMD4qLN4OWzvC2Dkj55KR0voeOlOFEkQzpmpgoH1OhemejZKgbRUUbY6mxkN23153goyC4xaLXaWy6++GLWlgMRfnuGn+6fhlDPHVhv0veGwiRihAoPRRLCjZMQ/JsRKqy5ENaYh0xTYReHspckIjttO43pb07+DN/++CuVgPQEYe+58RaFffjltzRuFojfIlxJRZRsQ76LPw9h53G38YfPmrcAZ50yBJ3aZwhns8/W89uHbPNxfsFlaYC8pAMw+exbl/+7P85NNiiv7CHi74JoXA4mGcXL6Nrpcxdgyqwl6Dt4NC4cfxGo46GwoBBlZRW8L+v/s3cVgFFdS/vL+m524y6Q4O4FirZQoUqFegul7vbq7gZ1dxcKFVpoKRQp7u6EECDubptk//nO7g1L2IRAofC/lwnD3nvsnnvOzJyZuUdQrfZulGeIzkS5RVTalDQoX0MiVBx7i781XAEit+3atsf5oy/oP27sNdOHDTvpeUkpL6ucyL761lfYMYEDpV2zQbWGb/QI1Em/zUQ6p65OeAvrZUCYNns+0vemKSHLfRYuGDUCt9w6Hj26d1KzmK46/0zcePt1uO7S88E12M/edwvuv+1aJXCTdu/FoIF9sfinz3D56FFoHRMpA0UYaqWDnEJkHLDOGjEELz9yF2675WqMFAWWz164bBUiw0Iw8Yl7ceMt43HbuEvUzBOnCORfZs7F2888gDvvuA633noNPp3wBP6YtxAVJSWe7vHxbhqSiK2BcIW2EqKXviZRHCIoQmoADPMV7g2Ml0HDYDKZnqipqXmBQR78t8CvulaJAAF5rKqvD5Q+HdC/D64ee4ngxUiIi8a5p56Eq8dfhisuuxDBoUFigBfgm29/xCOPv4DHn3oZa+iopIIxfxG2i9Hw9U/TsHHVWsWYeQU8qEvKFdqaM3cBnn7+VZXvp5+nSXeIcJA4Xi9cuBSvvPE+nhOjYtcut+FB3L5tB15780OV5813PlJ76Ghfw1W5zUX2vX+Q1NMi9/sD+2b6z7+gvLJKsBoWv1qM7NUJMVFRMFmt0Nss0FtMMJiNaiZLl4Q4tA1zwCC2QaW0V25hIebM+MNT2v6g0+kGRkdH84Q9VuR4BlU/aVW3kPPIg0ZR+mbx8tUI8LfhigvOQvvW8Zg2c54KrxMhzy+Ud0ifhYgilZqWievvewJlxcX4efpM3CkGYXx0BNas34hZC5aIIWdAbVWVck5//eNvMgi1QXhQAJ6a+Da+Fdro0a2jcvCNu+th7BWZUiztfe1/Hkdyyl507NROffW88vYHsXbdRnm+hzb+AdbV1GFXIfde0Eu9KlBYkK/CuIlwRWU5KoQGA/yNCG4VA55SV+MUo1IM4ipJy18awFR47UIrnUTh5tK8dX8vwN7UVFQJvVTK4FZcUYGKmuprf5o1v4O0NgedFmiBYwXN4vlyGWO3iFF4pYz5alYj93QqKxMjyoiPX3ocJwit52dk4RrhzV173Lxp8PPDlbc9iE0bNys+eevTb/DzjNno0rm9ynfFbQ/g0+9/FmUsAduk7FMuvR57k3aq2UQEOnMXLF2BNRs2Cw/W4BsZWx54/jWRH5FYtX4Tbn30OVXuNz/9hidfeQeRMj51EeNz8rQZeOC5V0UW1agy1M7ixIbvpYWJ4u0n48CsP/5E3d6diCwvQEVOJnJystVz+cHL6lnyEm634JR+3dBB5FSg6Dn+jhD4B4QiIDgUocEhcNj8ERAQALvFjNbBdgSZdGpPCI6HOtFIU2R827Rpk1JUOfZwL4iiwgIU5OdK6a6HMPbCHnIhlWqBFjjG4JkF2BhSh3PY/XHleWeIvngRrr5yjMILR5+hPtCQ7oMDHO5tM7RrgvD+gF7dMWv+UmzYmoQzhg9C67go/L1kJQqLinHqkP4oyM3FRTffj1FX3YovfpgqoqZcbAzR3xS/1snYq3cbeGIXVAhy2YuaicTnOBzUvdz3Pup9eCjP5bJYS4D7HRrA33/Pg03MiviIYKXTuNQ0Epc6aIZ7VRkMRmkT96m2ZnkPf9GdQoOD0LldPAZ1a4NOcWEqLDOb2zb5BinntLfffjtRLlt0hhb4p8DJu1SY5bJp5GmUA/r0wNLVa+HkfmUyPueJrb57bxp6dO6gxjGWxI8rP/3yOx5/8iU8+sSLmD9/iUrLjytTf/1dzXykLbde7MNO7RLQpnWse5KHpNm8eSteff09Ff/u+5/JmCi2I70d5PeGdeLziA3Dm8Km8sgzqHJw1vbnP01HUm41xo67HpGRkUjPyEBWVpbIn1KPbs88buCHcZGCStbxPXigCPmbyHv1bgTPY2pEJvCD9JAThwVfeN5FD5155pmvSgwFynHNz4fvdKLQbAylcQpzcrFk9TpEhAZj+fI1yjnERqMTSFpRFRHosCshLxqUdJIOiXHRIuQr1BfA0OBA9XWyVuKZj4pjVnoGzhx3O0ZcegMef+ltURQ3S1Gkc7eHkM4lBTJQOETg6iVfUXEJoiLC3KpweTlaxUSpAYbewqpqJ1pHR0l6qYMovXFREWozYk510wYjn0gHh94MV1CsvItBCt5HOA3Bm6g0YJiGjcF+ROYDtLxCmHeXl5ePZZAK2AeNZz4CII93l6/ahIOxD2Qb0ussxoRLkF+U1KaoXAIl/VxeUoqxdz0ixsPXWLVpK2bOW4izxt6K9WLwZ+fmKYUhefceNYtt8Yo1+OibycoR8cbHX+Hmh54RobUOK9dtwPX3P4F3vvhOxX066Sc1S45l0agYd+cjykGxeu16nDP+NvwxZz5Wy7Ne+/BLjL/nMbUsQTWdr/r7QvY9N3z0F5ryAam7dmLN8mVCFjo4nVXoERWOCFEGXEJzRqtN9AyLUhj0okjozGaERISjX4dEtAkLhNmgR63wwcIFC5EvSpIvMJlM92ZnZ7eXS6nMfn3M66Pa54cFpEo66UgLPlESiKH3/a8z1Kbqk2fNU5l4X1VUpIQ3N/198JbxeP2NZ/H+8w+jVHg1IzNLOSRvFqX0nbdewMcvP4H2CfFqXTTLtUrbPnzbtXj55cdE9tRi0m9/4nRRRk/s3QOnnDxY8c/kaX/CFmDHlPdfxqS3X8Qj8owrLzhLKb6ZWTnu1jygvoeAYutllNaisEKUWnmnwuxsJZOqK8vFkLSjUGi8trgIQUEBMAltuD8UkcbEaBW+YloqmXRYEeM7dkTrNtHI3L4TKdu2S5wRhcJD5BOnszpMrzNwtpMaWgW9wRdt+AprgRY4QiAk6IsniBLHKeTKuHP4u+Wq8ot48lDpEiq228z48YOJ+P6dfbxpV4ZUjiJcu82GZ+65Gc8//whS0zOxM2UPpn/2Bl598VH89sVb6N6pHaYIjxv4VdRTtkl0C85woCM3wN8fL9x/O155/RlMfORu7BX9oiS/EOeedhJWTvsaEx65CzeK8cu9Y3hkeq1aYsN6epDXglxKR2SYS96FMis9Mx3bs/ai86Du6N+/CzpHhoCfKKhw+4leQ4XRIUYlZyYkRIUp/cYo9bRarTBbzOBR6JzNoJe6cv8Zi8kost+AyECrcrDxVDtOuedshlXLV2Pjho3YtHET1q1dg7VrV6NqbwH0mcXhfnk517lffj/wxfu+wlrADUerXRq2uXbvjYcCh5vPFxypcvaBh18aR/Ko6MVKz/JCxgl/dGzTSuluhcL/IkDw+9yF7vFSeG/U0AFYumYDNmzbgUG9u6F96zi89eUktJPf6PhoLF26Gptk3Pz7+w/x86ev4+wRQ5SDVlki6rl8DOtQiw6J8VLOTuSkccZFHabPWaD2ilKwX33/AfIdeWKd2lN2f+AM5rXCx6GBNtitng/agmoGhFSUf1rH+OnFTpBfnZ/ICcoQEZz8SN+zfWvEhgVhx7ZtYs8UuxM3ALEvQgMDAy/03DYFR54W/n9AU+99KG3iK52W3zvOO6whEnyFaeArrDFoKl1zy2gI7nwabTeBXL3Qp2sn+a3Fxq3b1SSD5WvWIS46ArFig5MP64S/73jsBTzz+ntYsWEz5i9dgdHX3I6/xK7j8vI3PvkK9zz1MlYIz9NVM3fhUkwWHZ9L5hctWS5p71ArJygvXnrnE9xw/1Nwiu3pp2ZW7V8fF2cZcfZUg/CmsKk81NsrKsrxyZTfYQxuhQsuuEh09CKkpqUhvyBPLfX1hro6l/I75Ipc27B+I5YsWYxNmzYiNXWv2sNJOxjB2/mk2QQUDZyw07lzV1x0wWW3jh59/pfBwfJQt314XILb+3PIwI4jcTWColhNnTlPUeHMr97GzB8/xe8/foLbrroIH3//M6RHJE4bXDx5NEEq1wynUqhmr6g4zpQz4N0vJglNGfCrDBrTPn8TF515iqoKvypKJulvSesZhNwDiAvxkeGijKairKBIiNuoHBXsRJYXLIbffOUEkydLuYuWr1HOqhD1lcNTL18ogt0VEi959i2p0xxE3g4lDX0BHTDamk1v1PJ4XzdEgpZenssZTxNLS0t7M1hF/ptAIdNcVOC5lj7WyQD/6O3X4u/Jn2DGN+/io5ceh81mwZZtSbjkonMx+ITeePLumzHslGGSpU6dKkIHxSlD+mPepA/x+7cfYNL7EzF8QD+sXr9ZlWkQRrzs3NPx5y9fYOrHryE1Mwspu/ciWoTZT2LAzPzhI/wi9HPP9VciKXm3Wp6kCK9hXRtDEhynRPtQFghrli5DYX6eKAN6hFlN6NUuQYwFMwxCXzwG2I8TxHhSkdALl2BwX4+4mAgMaB+PcBunThuxa+cubN/C0zEPBOnvOFEUvJdSNQV8MzdhHjOQKkrfNYoyCGRmZGHJqvVI2rUHDz05AZt3JGPnnlRs3LJdOZ6J3dq3AcrKRQmziKFqV3s5cP+1Lu0SlTPZarehU5sE6SLKjTq14WZESLDKk52TiwwR6J/+MFUNZA8++ypK6ASl/JF+mDxtFoaMGY9zx92Gh196E4XFJeBmnT7rewjoqnXBaQhCTESUcqzn52SjWupsFxrndF3OeKopKUNoZCQs/g6hE+7xIoOJ1EnxOssRGcHBRi/0FhAUhJ4DeqOmqgJJq9apWRmVMpCWlZagJK8AVaXlF7z8xufeXy6Pg/5vgf9J0L7m+0KhaTpRHMKzSSm7FQ/WxwnfbRAlc7fIAsrCSb/OwJALr3Hz5stvoaikVHhExl8pgw6o0KAAoLQUOXn5CA8NRqu4GEBkusFqRbcObZCyN00puco0Y/kcP4nC+5xN3bltAiBlUqbYORNVdIHiwiKMvfsxjLjkBlx+8wOYOX+x+hDmzuepZyPo1kVcWC/yu1xklE7kkEvqFdUuDv42s3K2sT6B5jqc3681esSHwayTcUvGQj9RYqsryuCsKked073JOYsjUBwZ/eoQKkYoNx6t4bIgkSGUFVyC+Pmnn+OjDz/Ct99Owu8zZqMuJQ0ByRkwpGRdYImKai1FHLdKaAv8D4DiCyHBJpAz95J2p+K0sbej36kXod+oS+txyk/TceHZpyAiNAgDzhuHQaPHYUvSLtEupFwZB7t2SFQyoETG++jYSPTo0BZrNm3D4D7dlXxJbBWjxMwZ4+/AwLOuwH+eew15wucZ/Lgkeh1PiuISF47TZ540EO1ax2DwRdfixLOuxJrNW1Veygxf9T4sZIE+9nIicHlsXlYmQvytsImMouOZ9oWyiVQ7qn8K3OJG/afuWU29yAmbWfQF0TPyc3NEHPp2OhFE/7xo6dKlnB2hFdkCLXD4UM/nMh42gtS7w4ID0a1jO8yct0jCXGrvtWH9+9R/EOLs5xsvvwDzf/gYf3zzHr56/Vkkxsdgw1axCdRQ7sIV552BmdO+Rq8+PaQMiH0oNpmMia1iIvGr2H5/TvoIP3/yGm4ddwm27kxWS9ncdTywTkcKNb/Gj38uQGhCD4w8ZRRyhZ8zxMbhPm2a/a79yhXy8vLw11+z8NnnX+DLr77FN99+h08//xxvv/seXn/zDbz73nuYPHkK1q1bh/yCfLcs8oCyE+SvWt47JiYOF55/8ehhQ4Z/IlGBglKp4w8Oz+nE9vLR4ApF4NVUlOM7URbPGTEYJlG6QKEniuHpQ/uLAN+OjRu3KIcLnT+qXSQfvftqsyy55u7tnErrLrNWfRHlzKRW0RFYt2UHHpvwDq64/SE8+caHyBKDsrxcDEjJy43BVR7Rr/gVgydbjBg+AIEOG04XpfWKa+/C5D9mK6LWG3W44dLz8NIHX+KCcbdjjOBDE9/BdZecA6PV5BlgPO+0H0o4T5vgV4p6wuHlvmsNvB1R3k4kgjZ1ju/MMC0t02mgpWWagoICZGZmIi0tDUVFRSq9eyDidEV9uNVqfae4uJjTbw6syNECVpl19FK6m0TWTDNGaHjYrGom2nX3PYUzLr0BY266F2nCnCajXp0+RjpQM6M8X5iVQi/PDHb44/m3P8V5Y2/BCFEMZs5fAhs3gpU+YzOeNLCv5HEqgyQyNESqWIeokCDM/HsJLrn+HowUI+a5tz5WpyWpNYIN69koSt/rxPiwcVulA4FOz3UrVqppz3Sot48MQ1BgAPxMOtj87TCLUaMz0gFlhdU/CFabXWhAKuynU5tDntajLQJEcHIj8U3r13lKPRAMBsOYHTt2xMulVOr/AfhsSw/q9Jg8fZbaU2HzzEnYuXg6tvz9C84cPghfTpnmpi8hHBprdARzaRx5hFPOOZtp5+69nP6FmvIK7BIDk+1OWnEJnXE5DOksyG5H69hoTP1wInaunYukFTOx8pcvcNv4y7BCBrs3P/sO91xzOb5563l8MfEpVRftC+pho9ShpMqFPXnFKC8rRtquXWJQVqJQFGOL0CqdT0aRASapY0hcLKz2IDWTopKbCYoSTadaaUkxirhfnQxae8QIT96egtjEdtDbTEjatlXCdqmvm6RLvqvNbImOjgodrtq8BVrgWEEzxgWz6AXk8fe//lEtsVabf8t4kJ6ajsvveER9DFq1ZgPe/mIS/nPt5fj2rRfwxYQnERkWXM+b9Twu10F2fxQIr+TSiJRyOHs5addexEVGKAe/UmT5bNbLUzeOnWp/BLlmOVTeqBA9KvoF91147cn7MO2zN9Rynxp5piqjCbmgPqJJGaWi6yTt2Q271Ck4KEjNnIyODYPZYoDdWAedqwYndWmFET3bwKIXOVFajuzCMpSLvFD8XFMtdrToPHwmHUwiD5wynvEjjU0naeQ5nNGp6Q50TvP0G0ms9AqT2YqAAAci5L0t2UWx+uqaC1TF3D1DPFQ43Hz/a9CcdvIV31Q+La456Asaxh0s/dGDBvyyHwqt82PvxAduxQ2XnIurzjkVV517Wj12aBUDq4zz37/2NB6+6SrcduWF+GrCY+qXTicanG88eheev/sG4Z9a9O3aAV9PfAIjBvZRH6U6tWuNyW8+i2vHnI2rzhuFX99/GdNFH+jctpXSJx+/dTwixBCmrsmPm1++/DieuG08br7sPHzx8qP4z/hLpZ7/UCfQkDLEZBPkWTwHAvX7WpFfCREhsFtFrxXWNZhNsFhtMIvOQ+TsR7e88qM+qD5qEjnzieEGP864oKgTCUK7qhEQG6Jrly5dusulVOwY0MR/HzTWhk3xXFNxGhytco8seMbWJtEzZg3o2QWrN25FVsoe7JZxf9gJvZRPgHE6k/sjzx1PvIyzL79JrXCik9liNKp4s8SrD85l5Yr/ySPas3kq+K9//Y2Lr7tb2XoTxcZXH3OZhs8/HFQ2hRu9w73D+GsUm/63OYtQqg/CoIGDkJmRjmzRSeiP0JqHSNud4/f2HTswZcqP+P2PmUhKTkFRSQkqqpzIKyhRtvD2HSlYvWY9fv9zJt794EN89/0klYcn2WnlaMjyIiOjceZZo085+eQRj6sHHodwmDOdBKiA+UJRBLlfEgnq6gvOEoJwL3ehMO/cphXuveYy5IrhNXJgXzUNVsVLA15w6nB05VfHyiokxkThsrNOVU4GitBrLzpbOZyukQHjoRuvUuHtZBD6/aOJuGPcxVJ8Hfp06YAzTzpRni8CXRr/zOEnop+E8WvmN688KYNPX0SLwvqmDEyXnnUKXFKfC0adjD8+eQVRocEIC3Jg6nsv4mp5Bh0e+72ThvwSYnYAAZGNc7l0vgaaA0lzHmnT4zhlbsuWLZg3bx7+/PNPrFy5Env27FGGJpVGguakonOO6Qnc28HhcCillk4oDZhOyj7RYrHcylt36L8EfLfmojuD+1qvw7ZtO5VQ4bLKB2+5Bt+/+Tw6CQ3UOKUPPek5I03NRJN7Nm1ddQ1ue+xl5Wy85pLzMUmMkYukP6vplPDkUQ4KaT8aJ2wbs5Txnhgv3/zyu1pi9fazD+H5+25VZavZcczXHKSyYAtWjhJfUFpajF07torSb0SQvxU9ElqhpDgfS9duxoJV69VXOM5sYp32ZmQqB+zezDzUuHSolOK7iwJ0Yoc4lFZVqmnRjfWk9HVUXFzceXLJFCS4xsjxOABWkXzgA0X6VBYXY8ofs3GW8K7RXwzPKp6+VIezTh6E32YvQGZWlrCze1Yg83ADXzqoeQLluAvOxOuffYunn30Vdz39Clao5baSTPJzg1AuQaF8aRUfhX7dOuGiWx7EhJffwrMvvokBF4zHilVr1YyL4tIybNiWhCnTZmH8fU9h684U5bBusu7NwNzKOvBUwpKSImTL4FMrdMl6cfBjySUiB3ns8Y7kbGxasxkpWzYjNy0FJUX5atlnSWEu9qxfgznf/YIZP/2FFWu2Y8vufIR3GQJXcCyysnKV841twZlZlC8OR8D5UnRj9NBcOjnOaaoFjn9ognf44abWiZuuukDNVjzjqlsx4fUP8NIr7+Ks8XchPCQQY84+VX1I0niTS2Gvvu9J4c3d7hNmpRzyktrQW5TOnt3aqz1ezrnhHkx48yP1UWrByjU4/7Thajo7l9IzD5fJcC8FynOGucdozhrmhyr3xw3K57SsbMxfsRpPvvo+Xv7wKxQXl6qZRQeTCXo/F3al7oGTy+f8/WEV/YO/gVI3DhvdogLRMdyB7onRMFr9UVpRC6fOghqYsXztVvz59wpRwDPlKX4yNjnVPlbcMJibB1M3sOrqYJHnqGOVPToCsUYU1SppF+pCSm/y08E/IAQDusbjltHdr7r9iv6czcBKtkALHCMg7zSCnJ1ss+CqS8/FHTdeiTtvumo/7CG6PLdqsIteNe6y83C56OldOrXFqdT5qcOJrDj15BMxfMgJSh4EBzpwxcVnIzoyjAqhsj+6dW6vyr71usvQtbPkFR2je5f2sFlMOPfMk9XMS+qNLMtmNeOKi87B2MtGo3OHNjh95BB3PWkHNKz7oSLLoNOJa4h9AJfDBdjMaB3LrUCMqKrVIb+sGgVlwuN1orPywydny+sMMJjM0ButMFrs8DPb4CfXOoNR7WMZJO9Fm4KHjjQGYo+IHW/s6bltgRb4ZyBjz8GRLFaLwX16qJnLP0ybKfZ9lPtjr/AfP7wUZWTjxoeeRaDdH3ddezmmvPOiOkSAjhWtDOoHil95r3hLQMbIVz/6Gj/Rphg5FO+98AieuusGCfZsXbFfPQ4V+SzP8zTk8z11MMoAv3ztJmxKK8EZo85GdnYWcvPyROeoVrarVkWC2+G0DT/++BPW8mAT0UU4jnMWGItlffV0lMmvnyALqKysxoYNm/D7739gy9Ytoq9UqrTeQKddQkIbjBxx+m19+vS5WoKkcgeFf1XXPwpOp1pYRdg99cCtSIiPVkafFm4xmfDAHdfipMEn4JzTh2PUiEHueIm7YeyF6N+nK1BRLkI+UQaHK6QlXMrf8PBd16N753bKWLt5/CX49I2n8dLjd2PwwN545O4bhFhDMGRAb1w55ixVFp0DV1x4FkYM7a+W8kVFhOLpB2/FxKfuxclD+uPmqy9RZXMw6terK959+VG8P/FxDOFXEUXUDd5J1V+Qrx0YhTour5Pe1hxMmuKnoQa81hRD/m7evBnffvstPv74Y/X766+/KqfT1KlTFf7yyy/YuHGjx8B25ycRcZ8HOpz4a7fb1YZkLK+aSrIXiFJ6bVpaGtdzuiv7b4CvtmoElXdWMb7ci3JO51luQZFaq08mfO6dT7B283a55iDJo66rsXDVWmTuTVWPUl9+62qwOy1d7c1lD7DjezFGvvr5d/c6WWkTPkN9/eYzhBaUA0r6Oi2TM6iM6vS4Tdt24MnXP1TTq9WUaq86NoqkK1oN3EC8EchM3YvcrCw1RTTILMpCVSlW78lCcmEF9mTkYOu2bXBWFqG8rAC7U/Zgx+4M7MqVOpiMCAkJFuXBghCHP1xCV0k7klTfNwYmk2mM0A6PxJbKHcdAdiDv+EKhb55oyCWwV5x7mlIMVbj05bB+PTH0hJ7YtjMFg/p0R1SotLvQCJ1EQyXOKILhnFOH4eX7b8WMeYsQKMrogzdehVjhdQ5anFYfwBkPNNykCnQ2X3b2KfhpxhzMXrgMT91+LYb1740eIleeEfkyc/5S/Cxx4y88E/+59jI3nRIb1rmZWFtThzyxjenULOGeS1IPKpMmLssUeuKXjzShAZcYizlbd2Lt1D+xdvpf2L16FUrSdouxKfJF0u3alYrsWgOiO/dAQrv2IuvC4Qzqjso6u5q2K6apMnTVjDmBsJDwgfOXbu8slyT8FmiBYwNKZjaBwsvc7/G3DyZg5Il98fOfc5WT+crRp2Hq+y/DajKgX8/OePrO6zDj78X4ZcZcXCdG4D3XXKqUTX7xHCI8bjOblQ7hkLHxe9EL+DHrp99mKi3qj49fRTvRJQL9bRjcu7t6bje5b9sqVukVg/t2R5BDjD8ZI5hmaN+eaonPC/+5EbFirH7/03T1weeTFx5G1w4J6kRJNZup4bt4kM4ezjhKy8lRszCp73BfJpPRJMayXY3dVjFmR3RrjfjoMJj8AxAeFSmyrAZZmRnQOcsQ5q9DjRjXTien6ouxKfJx/fY9WLw1DbsLqpBbXo1qzvZs+LFEBG11ZaWaQSmVkTtRgk0WGOU9Q8yubj3bJQ5UEfuDW2i0wNEEtnHDdvYVRjiS/dHYM3zBoaQ9TBAa9cEz9Uh5wfFWHShQfiAqO0LK0NKQzulIrl8RIXG8Vvde6ZQ+L/dE6hdaeSovZ9HLL59fIdfMo8ry1IXPYBla2oZ1PlwkmN0HCfgCi9UiaIWf6JullU7RkUqwNzUdi1euFhk5V+1bVVRaITpELbJzC7FxezJmLliBJas3YfvuTJRU1MJs9UdCnNgqIito4DcFokue4LlsgSMDh8p7zYWjVe6RA8VrQuNNID+Y0BFqDwtWtt/Tb32Mk08U21tqTFrljGIepJOWlYP2CXHwMxrw2iffYP7yNcKKlANi5wlfq5nH9WVyryihcxm/UzOyYJNxlxNV1m7cosrnlhlup9P+dTlSSH9CSUkxZizfhJGnn602Ci8oKBRTxmOjS7Pw/egyIKanp+HPmX9i957dysHEZfLc09cmdqNR7weHzQSL2aA6kftdc3sAtTJK3mF36h7M+3sekpKSPGUylfuX5dD+7du7n2nokJOeSUyMPe4OEvE9ZcM30EGlH9MZXbu0Cjhf1/4Cd0NqAr0hkjiUgPURzs7XUIvn4EBFisB8dBZ452GYlo6DgFaOIkIJ57X3AKPKY/laeV55vNPxnuURea2FH4DCDDytLqy13Hrq2QwgIZSXlyvn0rRp07B7925lfNKhUCGDGh0vRE6p5fK55ORk+Pv7Iy4uTuWnc4nERmRZ3vdEbWYUQe4DLRZL0TPPPPO33Lop8UBgeGNxzQHmNXQNR9jZnXCNtfMFwh3BUlGvNvWJdZi9ZKWa3daaG8bL+4eGBinj/sX3v8TUmXPRu0tHZRBEhASif7+eqCwuxfvf/YREMQBCAh3IzS/EmSMHo11cDD6Q8K8m/6YMkHNHDkGpKBKjTx6MRSvXK8OiY9vWqJJ259fu0wafgCFS3tylq/DW55OwfvN2XHbOqWpD6lMH90NoSNBB+p4o8dL/CJK6e5i8IaxcuBDzZsxQ05+NtdXILyhBQY0OFS4dOiUkQFfnRFREiGTXIye/HNvyyzBv626kpechzGJAWLADe7NysTolAwlhIThzzBhltPgCl8sVFxkZ+dcLL7yQIreH7zw+OqBkxdgeGNCmVeQpaHuOmz7cAmMfCi1zX5YLzjnN4yCSNvYKP/+sU5AgAwcdxXGR4cK3TvU19KzThsNhMcOvzqVOvrz2ivMxcsgJGNq/NzrJIMZla/wyGWz3bFIstGcymzBM6OA6SXv1xeeq6fakQVa0j9Akyxh/yWgM6NMNpw0fhC5CP+oLacM6Nwdl4Ctz6rC33Cz86YfdO7ajvKhY9OFKtaG4y68OJWUVSE/eg+iQCNjiW8EWEQ6nDDppOSVCL36otQVgW2YJVm/cC/8yF7ZlFWJLjRF6aZvSKj0Ky6rQNlKPuNatlEzgk0mnOqvVVu4sW/3NZx+ukZDjjS5a4L8X1LggaPnPiRjn6DAiHEFthf+a4CGhW5vw+clDB+Day87HNZeOxqB+PZTyRVlA4u3bgDdPP2kQOiXGq820yeMOLj+Rcoj+wu8jhg1UPH7BmSPcB4uI0seDRE4fMRh+UuaAvj3UXk88iXnUKUMRFhig5ECIjDlnnjoM3HUvMMCOC84+BddJnc4/42T07tpRObjNYgS6x353/dUHJqLnnopnmRiva7dvVyH8akmHE0/LpWK5ZWeKjPnVGNSpFcLCQhEWGoKy0nJkiuG4aNNeuPyDEWk3IDLEjuDQCNEHMrBl61bklNYhr1zeIyxIFFEj1u3JgbNOniYPobPZrXSK0irGqlHGHp3IP+4BZ3cEwOQqR/s4u95ss+/4be6G+ZKwRSYcOvge8N3gHdcwnbtj9ofGwrx/vcFX2P8XUHrAJV3Ro1Or4HP82o0WNtnHP/+zKHo7whOlZYxyfyDwA+rqZYsRE2iV5qpDhegK2XnFqBCjOtBuQ1VZsdqziTMgk5NTxDjPQgUd4iIQzHp+qK5RcqCqpg6phRW46NLL4bDbPaUfCKI/WGJjYz8T+4RKmga+6PS/GQ6F93y1jXbfWFxT6f8/A+vPcd98z0CMDegwPBLBHWTwk3FfGx+9UVKvWLcJQTLGDjmxr9KLU1LTcffVlwhNm5SN1qVtgth/vRAouv7Ej7/BD7/+qWb99eveWS2jHX5CL/y9bA0G9OiMVhIuBWPDpu1qjD1pQB90TojDrEXL8M6Xk7F5ezIuF/uiWGzsUcMGIEjsyANtPZFJ+937QqbxTue+5phP5PK9WUtXwxrVHokJicjJyVH2PUGNz/UIZGVn4s8ZM7Fx41ZVFOP5Ecxi1CtnEz8Y8aMbP6hVO2vljiLDPWzzl7OYy3gAlkS0SUxUDmqWS8cUy6Ic4JLbkJCQgKzsbP/t27dPVZlVKp/AR/xr0FglfAEJy/j9+bjowiFxXxjO/Epu2RD/an2PKVSFt4chJEaktHtzXw2U8ukFygj0hPH6xx9/xIIFC1QeEgO9sgynM0qbrcQ4zmZiPGcyXXLJJWjTps1+ZRHcCqb7mUzrDYyT9KmFhYWDQkND9zLIHeMTDrfj+OLmi7qg4/ujsSDkwq/tCGovL0rj4hCB70KnmfYlhsaGvBePh1XvyWmF0lZ8fc9ru4HvrQkO5pe2c1Vzh39PvC/QnHPMx2nNfFZNjcgOzlhzRzUJFDLhYkQFS/83Al+8/SY+e+tNtYdHp9AA9OvcHuVlVbBZrLDaHWKEVKJtbIR69N6MQmTmFKKqtgYhATaEB9lgF0VixZYk/Lp8M4Z164zr3vkQYdyEuhGoqal5wWg0PiyXJAStP331a1N93VTc4QLrY/rrStw+clCPF3Hah9LuHo///wIIPWVVGLGlxIKa6gpsXrkcxXmFao8ms9C00WpEuvT/8jU7EGcVA5R7hBltMNcWwW4pQZrLiYLcPIQG2mHSi5KZbcKakioMPqkDunduA5fTD5P/WIyRA4Jw8jmjhaSdcIphy2WpJnsQyqsq3hx9ysC7pSaakPLu44b9/W/TRgv8dwKlKD3kgWn3YE7MWc90RsLpIqQqVeT/J+CY0NjI6T0Wc0hQ4ElLB9DujCz8sWSZ2hemorIKZrNRlM8q4c1qzFmwHOs37cQTl52KuKhwxEZFopr7UgnKMIG87GxUFmYhMNAf4RERWLFiNbLzS6ELiceOXSmAsxwWXS1+Xb8XBVV1auo9/zgjglVwBAWqvV+4p6BJxpzwqHhYqzNw1gmRCA2L+Gn6mmWXTZ68mYal99u1yIODQyPUoMA7rmE63jc3zPvXG3yFNQa++kcL847zFUbgva8wDRrGeYOvOGUz/HQRrhw9KOFD3ajPJJXGNP+jQPlhsQOJ/aRnPTqpF1SWFmPu+xOxZm8q4sKsMPvVISM9H1lFVUgvKMGgXl1h8ytXH+WCAwNFh8xBqciODXuzkZGTj/bhDkQE2xATG4vS6jqs3pGB8WJL9DjtbBhEJjUCRQUFBcPFSOVGog0rdbD+b4om/j/BofAewxvGaffe4d5hjaUnNIw7GGht7qtvmgo7WHoNfIURfIWz7tx4LCD1bsyKPevxHmhzbvPHfWV8EaVor7FVhdfbhhLusXVdzpqD22vMx6L4wVmz9SSfe+z2eoYHvMd0DRoG0RG039jvdc1lcBk5efjkzxU4c/SlqBC7njOkOaNLs9cJzFJZVYHZs+dgzpy5KCsrV+9iMvghwGqR9HVyzfVcfigV3SHYbhXerkV5NdvAPeGEQF8BnVStWsXjwvMvQIcOHVR99n+W2z8wf8Fc5+RJX5+6NSmJE1FoDxz4sr7DjhpoRsmhg/L0/Y9gnRCs2Y46qxiH0vENO7chaGH8XbRoERYuXKicSzxpio4mbfkcl8uJoEdoaKjaq4lTBpmG+zvNmDFDES6fpYjMCzm7yXuGkzdIPE83G+u5PfrAdz1cJBNx9pnWzryWNqDnWN17ZqS5772Q6ZiX10wjbXtAmobIdJ7ylDCis499ebB89SjvauZqtsYhJyMDtVKmHnXoFh+HtrGRaNc6GrGRIQgLssDfLIJFhCinQIZHBiMhLhy9O8SjY2IMQjjrq84PNpMZw9vFiSTzU0ZLUyC00fOHH34gIbB2xy9o/fu/gkIDpTUiI+RfrZpBWac2EedUd4lUR7emp2ehKK8KKUUR+CtZj+mbs7ErxwhdaTA62AMwvG9HPPXE3ejUvS1OPacn7ji7Dc7uGoIhXSPRq3MMbHWZyJWBjvRUU8sBUYoWI5T0FxoU2POJceOoYR7fdNEC/8Xggy/+v2CTdedY4EGm80rLsSS7oAB1Ko537j0ZiZUVVQgIsKJE5MGf63bCavOXMT8QIQEBMIsGadHVIMTfhDgZN7gJOFWzWuFro/B079YROL1na/ROCIdF7rlflF4USu7pQocTdQJqr5z1W1NVrZbZlZeWIG1PilSrBjpRuv10fr17tevCE23clXOjL2gsvAUOD9jeRG/wFUbwFXa40NgzfMGhpD188OadxpAGolEMzIbY3PyHggRloPqIO2ooskLPodk3m3GJrikjBdFicFqNZgT429GmdQz6d22N0YN7ICbYBpvdHzbRJW0mi9qzNiIsAIO6iH7QvxsSYyIQEhwMu41Leq3oGheG0tWLRTY0/lFY7BSzyWSK9Ny2QAscPhxA7wdB2nG0x/jbMLzeNpR7Xgs2y16jnae2WJFrzdbzjM8HpD0ErB80G1zLkIx5qzahXZfe8hhOJqmQ6tNPQPeKJ6WMz3Qb8AS71NRU8HA0+gf4ocpqMiLQakaYw1/ZhlaDDgE2m3I2cYm+zWaFUWSgycQT0PXyeu69YfNF18jLFxvA409oCKxDv34DjJ27dr9FbhtzOP3rcPScTtJAkMY7IJwDiK/w4xpFfbSHymDBwW//ftMcUCQgIgmAv3QK8aQ5Lqvj8jkSAB1MnL3UsWNHdOrUCd27d0fv3r0VdunSBVFRUao8Lr3j/k/Lly9X+RoCy/cFWrgooedmZWVxPu3RJzKf7fVfhhRcBqPQtO+lbgSegsR9OShfdC4/+OuNsEGvlm9EhgdBx+VlQhsWMRZ4pD+XhcRHRyDI4YC/xQ4LjNDxMZIvLiQQOwuLRVY2rigQhFY69urVK1oufUudpoG0cfTpg48gDf+PYZGMc86aavU1o6y4VNEHNyuuc9WgvKQMZaVlsBnrEFyXgf6B+RjTOhfDOrjQvlsoWiVGo02HNgiNjMSgAT1QqytB+17tER4bq6bsVpQXonu7EJTKAKYNOJRCOj+9PLMSufl5neOGnK4ZmC3QAv8+cLaQpkz+jyCdPoU8FlleXzmCZDzmLCaO6ZTldc5a0Qv8sHz7HjUz0U8SWm1BCItJUIqmzWpEZGQ8AgMiYDaJ0WmxwmTUwQAnAuw2xMo44s8voqLM8kAKnmDFE6u4dJhfNens4qalNaKQcv+p4sI8mP2qQXVb0rWOdAS0k6q1yISjB2zbg7Wvr/im8mlxzUFf0DDuYOmPHvjSrTSUASwnrwCjxt+LrqPGosvpVynsedZ4PPfW557DA6TKvvIeDoqluHDlOlz70Itqs20JPDDN0UKdnsqbapKGYLL5I7JzN7WMjqcdUwY4AuwIDHIgLCwQdn8zRCQofjeITmrQiSEqMiUs2F9t3RAbG4m4qEh1+qbFbEGgGKzhCYlSVuN7SAkYRUbxoIEW+OfQGF8dCZ47lDK0tP/0mYcGtEF90fx/KfKLf05ePvbkl6N1q9bKqeSe4aTsM4Uar/MjVH5eHjIyslQz6UQOmPR6WGUMZ5JgfxsSo6K4xxqiHFbEBgUqvaGqyj1Zhbq/aBTK+cRe5Z7H6tT/Bk4nzQ/AX7u/Pzp37naaw2FqzyAVcYzh8JxOTREWm0WUzZff+RJ/zl2ihHt9nFy/98VkfPPzjP3Dj3ck8TjClBeSRMTO9EYNvK/pLFq2bBmysrLUHk10MvXt2xe9evVSTqe2bdsiMTERrVu3loEiVt337NkTPXr0QHR0tPJmzp8/X+3zRPD2ZipCFmisHgJ9zGYzNxM++qAUbhoX/+VIh5P6QuUbykpLkSN9Te82nYYllSIMRGCYXH7KCMjPKRBFwAa7IxCiKqAqr0gMASMCAsJhkpC6sipUSnqnCKzC6hokZ+ahRilDjYMYNvGRkZHcOP74Bl88pSHloEXalXuzNEQlXH3kOc6xSn6cBiuCQsLAjQ9LiotlYBBjsKoclRWVyMvMFlrZg9CwAHRvVY3hfepw8ogO6Dc0EQm9IpFdmIuIkGA4K53o1qMb4mPDsGvzRuzeuhlZe/cgKjwAA/r1RnU5DVyalEKiFMmCSk74+QWFJ7bqwmA2fwu0wL8P+/PEASiGEszc04SE6xVOYqY8aBjujdQdjpRs4HNYDzWkuq/dX0R9pG0C6WMqKCjC1h275N6Fmjr31Hrur8LN/ulhqqpyqn0bDAaTUharKsrhqqmDRcYAs9GqZkPmyHhfJOXApZehlRuH+iEuoQ2Cg0NF/zAir1TkiKhtRhOdTsZ65xb3HNTrqJtwk/FauZXnCvqb9KJD5GPL1l267Vt3deJbtkALHBPwctAegMJD/PqfkpaJseeMxH3XXoz7rrkIN1x0Br6Z9hcmfjrJXQZnQpH/tXz8iE19mNdcc0LZQSRfaGnIz8IvKpzpyS+iX7eLj8Y4eRYPHnHreZ70RxvVsjolcA4AP70B1q59UcGNy4XfXbUuMWx1Ii75v1Rf6uqs5uxJye9nkFfRq9nUemk/k8hUu3I2mVBXI/nouJb3trQXU8BjM/gCkVN6kSMNT8iRRlL4vwxNtcGhtI+vdN75teuDoQbe997xWtjBoLnpDh04Hja0nY5z5IE9RG8e3RfmSaPC96XXrjnmJu1JgyUwQomf6mo6xyWv8JuGmt+Ah3/k5OSpPZ1VU7EcsjFllQDHck5SaBcXB5vJhM5REegYHSFjuEHEl9s5xUkLPKmaJ9rRx0DHE30FtP/lEQrcz3WTA7cKaN++Y9CAAcPOcccee3C/7eGAUnR8oDSEThqnoKQEL378rdrLQIVLgxQVFMoAMhuRwYHuMKU8ymAgQlINJqoM6QhesyM4QDCejclOZxzTMJx56qfGkggE2esqXPIyTht4yGMsk3FKwZR0DCfyWquDll6V6UESF483NVoU8TQGGoEROMuJzqbVq1erJXRdu3ZVM5xsNpv6QkFPJpFERsIhwTCczqmYmBh07txZOaEyMjKwYsUKFU9o+KuB97MJcm2w2+084/Xog+qTBm3mEyUN+61+lpsnjPeq75tTxpFCeRZpgoYLm+2gz5Z4k7+bVhqB8rJSFBcWyevoUCU0k1pYoI7dLy8vQX5WJvJy87EjeQ8ys3KxZ08WKiuqUVVajNqaClEaKuCsc6K4uhJmqwkrU7ORlV+I0iIxPpoGk9AXTyc4jsFXe3pQmrO0tAyvvvcVHn3hHTz+0nt49tWP8OiL76r7L3+Y1nT+4xLrUAsDomNaIyAgGEWFhUoeOGVw4MlX3K8sT+RgSVEurOWZMIc6EJyQgOCOXaALj0Byajrs1aUIjQhBSUEeCnPy0bZzN7SV+3CTH6JCA9XshgDlvJQGlDIpl4xCd3qhZ24iLDRoTEnaFetu/xZogWMAPnnDgzJOb9y8A19Pnq5mAEqgO1zIOTsnF2999J36YuizHMm7dsMW/CR6hM/4Q0SeLvO1yJnU9CwUivz+8Msf1Uk3StT7SL8fst4epKOKS+h+njYPu3anirEovC4KX63oP2qGI51AShk1iW7EY8zrUF1TjXIZA/J3b0d+Thb8HSFq/ODhETx9ihsFG6QiFrNVOZhKyiuxbFemKBg81cbt0FIgaahHOKur3NWR/3gCqslsQKcOCejQrjXaJcagbceEhoZlCzQPVKseBdAISAPt3hsPBQ43ny84UuV4QIpSelbjyKWg4cEBuHHMKIwffyHGjzsft952FW679Bys2rRDxc9euBzzl64SOSBZXLWYNHUmtiXtUrrcxi1JeOqVj/DYy+9jzcYtKg2xpKQU730xBY++9L5KXyt8J5ajmuGUK+OzOpHSR32OCvJZtE2aAJMjWJky1bV+qKyqUWewmAwWWM3+YmDSXtDBIraEn+jOZgs3G+eWGyaJt8vrGlFVzdPBatT091rRS3WWJmc5KRAdpWWmUwv8c/A1Th6AHl6gna45ifezCxtDiee4TLutXp40THMw9DzbO0wTdRLOcV8n5e/78ORJ0zC9uq6TcdeJVdvT0Kp1G7U1DvdlIuyzyTkhRMqVqzr55YnT7n2cWQ6bQHhZnhck/BzksKvDR4yiJ/Cem7GHWPToGBmGE2QM79c2Hl25fNbfqpxdLGf9+nXIEd3BfXo1UakDHnCBp7nHx8UjIaHNOAloen+Yfwkolg8PeJpXYygvevW5I0WgF2Mbv/xRxkqjrN60TTXOkN5dVLodO1Pw8/TZ+OGXP7F63SZJ4+7IFas3YFfKHsyYvQhT/5iLQjHS3DWVeJHA8xevlDwzsEHKU19MSRxCtHtTM1RZW7cnywC0HUnJKRLunmmyePlalefH3/5CVnaOu06StyC/AL/8PkflS9mz1038ahDyICW+VeQxFb36zpQoITpv1JxHRBLbtm3bkJ2drRxNPM2M8SQSeiUJdDhp+XhNZBxnydABxaV4zJeSkqIGR4L3s4i+gPEEqcNg/qib/YEJ3ImOCLj77KAoNVm2ch22Sd+ohlRhftgsisJG9qMW9m+g1Jlf1eYtWK6WOblfw0e6epR3NIhgbAKKi4rUHlyc+lhUWY00uS+uKkVRSaEM/n6IiY1EZLAFtZVliIwNR3BclNBDJUqLc+Gsq0KtyNE6v1r8tWk7FiTthkl4IT8n21N64yDKQrzn8vgERW2+2pToUie1rNuahGUbt2HavCV45r2vsXjNRixbvwVbk/dQUrvTks/Jm5QDWn5683nPOA5g8lN/Xz+IeeeVXy1M5Ze0DCc2l46bgToxEF3Cz8WlRSjMzlJ7sNQ6xfCscqKiUGhCjFqn8G9IWTEiqjLhrKzAnrUi8+bPhyM7HYmtIrFt1iysn/wddi+Zj/W//gKXKKoulyiSpSWoLC4QA7dEDVB8B53IC51Rnil/XHZTmFfs9+WXUx3yUi3QAscGKDM5RvngD/lPfupw90vvYb3wvuJdhguN/zpnMWYsXCFy1OgOI896866kXbx2Mz79aYabfzmLSEtDZJj2HPI97xnOay2cyDxGHupRgze//hnJe9NQLePv9pS9agxm/al48osijTv1y2d5l+GNkra8qhLJqVmYt3iNmgrP8byWRiJlmPBqdY2MO9UyPpRWIKuoQs1IKC7OQ8quragVfcQeYIVNjG6dxYzMnDR5mhNRkcESv119Hd2wOwspheVqnyfOmFTlyj+CXt6FTc52ZSD3cDEKJq3OxN+L07Fk7W5sXLogxJ1a5fLkPAAaC2+BFvhn4ItvvJCsWlxWga+miU3w7a/4cfIf+OKTH/DyZ1NwYo+O8LOaMfWvRfh9/grFv3Tsvj/5d2zeuVudXnX5gy9h2YatWLpuCy685zksWrVB8fI1j7+K736fi9XbkvGk6BePvPmFkgmbklLw6hc/ezm+fdfriCOX1zUBPCLdKvKipqoC3K20VqrGE4/9xGgpL69CQUExSsrKUSSYL3KhrKIKlU4pV/KxFZ2ia1RToMh7Bflzkwe2bNMg9sdxYZD+PwZvmapdHyyM4CvMF/hK11SYN/gKawyam64RkOy+aN4bCTK+p8hYO0Xs7sk//4kk4UX3LEQf6TUUMs4Xe33+wpUyvokd7R7wDhGZp0E+jpmC5BJ+BJ8rdiGX87q5RuI09E4vv9QPiktKkVlSpfZlpqzR7P99wGs2KT9KiZ6/d69Kw3sunXdYTAg0W+TOhZSsbGTm5glvl8JZLbxfUyX6Ah1UUi8Z7wvlWX51NQi1WWEycCZ0LbKycrBp8+b99oom7KsD6wO0imuV2Lp1a05Q4MOPKYg2djgg9fZ0lE+Uxu+QGIf28TGYvXQNW0Dy1GHm4lU46YTusATa8e3UWTj7tifw0Buf46HXP8Womx7Dd7/NVkrlMx98h5OueQD/mfghrnvidVwrSCWOnXrfK5/g5mfewiNvf4VL7nsBn/wwXXk+N23diTNvfkziP1bxF9/7PH6bt1SEb62njNfw8Ftf4tbn3sEZtzymvmxmZObgUinjgdc+kXp8htNvfBR/L13tVlK1d2EX+dhAWnPueINGcFQ2d+7cqX7pdNIcTnQsETRHEw1EzoIg8p6/nAHFX5bDax69SIWT9yy/sef6gDa5ubk0PH1GHjHgszVmbAylCmSKqx58ETdKP9RoR9FLO9N4eH/SbyJwOBA3KEvxjSeMv7z3DtPCtbiDpSUqR4VOzTa57dm3kCZMW2/QNJaH9zoxgpqAvOwcESrlymvN/TqKRBHgUrkKedc0EZS5xeUw6Uww+tHQ8RPBUobSKlEWKktRw3039CKUqmuwaMtuVIqWwS/e2VkZntIbB6GlMM/lcQpsSy8nrjfSkx/gjy9eeRizvnsDHz95J/p164A5n76EWV+/hufvvU7yS/sL2+zctUfNcMjJznXzp4RzZkJOTq4avLZsSxJlrADZEr9nTxo2bt6uDC/m3b07VeXNzMzyGJ/ybAkvEBpYK0pqfVrSRsM6HirKoMDhiPMaCnNzUV5UJEE1UmU/lBeXorayAhWV5SKXZNCUf3Zpn1B9DWLE4EyIi0RQdARqKiuRtnwN8ncmoTAjBYZAG4xREdDZragoyoezvETNjuMRsZQbUms1s0ECYBSZkZy8B/4BIdzTqSEwaXNAFem+bIEWOBxogpeE17p1aI2TT+iBX+ctqec7l7Ma0+cvxyWjhsLImccSnpaWoXg3NS293nFEp4tFLc2jzJY06RlYJ3xMLC0pUbxdXV2l5EJxUbEKTxb5US/PpZwsUfDWbtiMgsJi2G0WCXchJCQA94w9H8EOzgzg1PVKbEtKVjJi+85dEkTOZhk+3knCy2SMq5Y0eUUlSM0QWUMnscg4nmaTU1CC9clFcNb5iW1owOy1ydJCLrE/iX6StwIp23ciR2RXQXYmcjPkNzdHdJRMZKSnYq/IrpXJaeq0u2oZN4hOZ5Xif856okHKU3SMJouEyb28jyM4BAE9+yGoy3DEDLgcXc7+z3E+VvzXgbcM9Zap3teE5sQ1BzU41DANvK+bCw3L8A0qlYf/GkEhZRTIGDnh8x/FJvhM6fc3PvUW7rlyNG677By1IbBJDFMuNdHyWEUOUOfauD0Z+cJ3z956JSZNeBC/vvYI2reOUbPP563YgEtHDcfHT9+JP995CuPOOVnZKByTmd+7Dv8aNgH2kAiExbVDSEwrVImspHThByaefGWxWhAWEYoauS8VfdNq94eJs57kr0ZkTZ3LqXSLSnlESGQM/O0hMDsOPsFR9Ej31/AWaIF/AgezB0UQuGQYn/De1zjn1sfw4GsfC36EM256GJ9zZYNmi3nSClm7kfcy7m9M2oU7X3xH2FebLeSVhtfeebU4LVx+/Tg2Er3TClJ95sclOn1ue+4ttb8c9wHnOEq1g8iqafn4y9lGPLUuRPiVsyXp9HGPxpKOaUU3caOEyX1BYaGyUdhEBLPBgGCbFTaRX3pJEBEUAIfc0wleKTZDcXklKqqEp4WvI0T3jwoMgIkroiS93WKWMnXqo/3O5F3Izc8VHqbTi+/pBvdz3bOgIyOj/B0ORxtP1DEFadbDBK8O84X8Mjj2rJMx6c8FqBYDu0aUqh2703H6wN5K4IcHOfDVM3dj6x+fYNu0jzCsT1f8uWiVSD/3Osl+Xdtj/S/vY8a7T2L5xm3Ym5aJvxavwuzlazFl4kNYM/ktTLh7PD6Y/DuyJO6Nr39B3y5tsWvW53jvkVukM8TQkzrwpKhRg/tg4WcvIWnWF5jz4XPIKyjG1p17sG7LDqzemoRpbz2OLfKstx64ASEixMUC3fcupBaj1fPSB4IvRxCn2eXl5SmHE2cs8X737t3YsGEDlixZopAzodLT01U6nla3Zs0arFq1Sm0gzrR0sAUHB6tfOmxIPIRGHEwHgKQPNxgMR1/J9OrzRlGYeebClYgKC1aD6BrpT0V5EkcFgooE90SqFIPcOx8NiGpR/MnxXKZZJAoEHQVUuLX8ysMrbUQHhFqSIbTDJQ2+0rKcCqFDNXNODAWb1SxRbE9BqSOfxzxqSajQjnddoG/a6ZSakqIEITeGqxYhsatADIxaUfxFUOiNRuTmlCAvw4nM3eVI35yDvRvFsMgrRC2fI/8osHZm5aJIaIWCo0aMixw6SQ4C0s+hnktf4Hm5Ywwi9BpFeuelT6Tz1Owz7kdSUVau7qlkkibun/ABho27F0PH3aec0d//Okstk525aCUuu/8lnH7To7h7wof4e8U6XP7ASzjzlsdw/VNvKOH94fe/YeT1D2Lo1ffJ70OYOnM+YDJh3eYdOOe2JyT8XgwZ+x+MfXiCMkAPWt9mIGe2cbPfjD17Uc712yJPqirLRHGkEVqLgspyVNFIFaO0Ir9YMB/VFSWoLCuQ9xcaCg5C4qlDET6wL8zRUQhu2x7WgCDobHbJxYFT7HbpVdIVp/PWCU/RyHbKLycG79i+i3TXMl2+BY4d+OCLehQe8DPoMeaUQZi3fB2qSkqFmPVITtmDnPxCnNS3m0itWnz/22yccsNDindPvvZBfMnZTZTlwgUcDfmlb8JHk3DKdZJm/H0YcMVdOOvWx7E3I1uVc+Ytj+OMmx/FMMl/4pV341suyROFbdmqDSJH7sdQ4fvrn3xdfUE0i/xP3ZOO8+58SimcaZk5uODuZzCSZUv+AZffjWc/+k7JJyqifA8/kdFE9U4Sxn1YyqqoDIsymp2L1IxckVEb8NHkhZi2YCfKZSgyGozyLD3+3rAXc1YnyevUiZ5gV0eg11a7UJMHVKWUonhrLtJ2ZKHOTy96QAA2p6RifVqBmgWh1xvUByueVKnGNz5R9APeO7kvYHWdmgkVFtcKPYcMR6/+vdC2fTvoAhOCVeIWOJLga3xlmBbufU1oeH2wuMNBgq9wIsH7mtBUHMFX2CGCZCefNIYyjtWKzh4fEYqFn76InX99gb/eexodE2LRr3M72AOol9PBKzxH7pc85ENec6+004edgAHdOmDwuAfQ55I78epXv6CouBRBIYF44sZL8di7X6Pr2TfgxmffwWbR/dXLkI950bAuRxudbp5tDAKjYzDkhnvQZdjpoi+7BKtRUV2BylrRj/SAQ+RBkOgIAQ4HAqRdzGaDO43oylxWVyUyoE7kaYfBp6Dv+NsQ1raDp+QmQZTiRoGtpJrsvxgO5R290zXM56sMX+m9UQNfcRoSGgsn+LpvCN5pGqZvCpqfVtlL5FP++kCxwabO/BvvfDcVr4m9nfTnl9g560s8e9tYPP7252IbblVpaI9xhRLtMdqGvGd+Omes/CDFZ9ALJL+FhYUoUluRSBWpGEjYPruwUF2zTNp1tBOVXSj6MvVoluknceVibzAtPyrRLlTOJUGd2GeczZRLu1D0ax4Eor0fTfK9WXkwUi8nX0sW5Q+QnBpwXOafy+WHnOwcqUuF8kvwEBCeSEcHkk2ug6wWBIldEmmzIiYoWMIMCLCYEeXwR7DJqGY3MZ1ZKm2V31B/K4IFCbt378HevXvUczQ/gQaafyJYyoyNjeVm4irY83tMQKlwhwVKYLOhVUsfiNLhg3t1UkbW6o07sH1XqnIE9eqQqDbxG9q7C9aJcXTnU2+J0vgwZixeDSvXdkpettuFI05UU8bbREciVgYiNuV6Sb85eS8GXnUvooZfjisefgUbduzG9pQ0ZOcXYMzIQerLX6d2rXBSn65K+PoHOtC7YyI+mPwHrv7P87jkgZfVsj8a9n17dETPDm3Q46I70P+Ku7FqcxLCQ8RWU9PWBUlIfHITp5Zp4N3ZrAOXyDlkUKDjicvj1IwEKZMznugc4QbhXI7FGVx0PnH/Jo1BGM845ueeUFQwG4MmnFDh8uyjr2QqGjgICi38PHshxp49Aid0aY9vp89lxvp4ThX8+Ltfcdtz74hwEJKUpswX4TDmP88pulm7cZtyECSeOR7xp16F0298GNs4HVOSPvLm57jt+XeQOGocPv7xD6zfvEPNoKtPe9PD2LpD0gpzr1y3GYOuuhutTrkSz3/0vWo7yi0a7W9/8SN6jrlF5WH+VVzuqQSM1JF1lUG8Kdi9K1kxE9fo+omA2SoGR3JOoehSLkSFhyIxIRShMSI8wk2ITghEq05hiI6JgM5sVHxRLArScqHvalG+3IpDNXKzstzTSJsAobv/B/t0kEabiwTPtdDCz38txuSZC/Hdi/chdfZXGHfuCDwuCmRWagbMIh+27tqLr5+7Bz+/+xQsIpypUL77yC2Y/cUErNqShPd++B3fv3g/Mv/+Ds/fdpWaql+Qk4uPp/whBqAe6X99iQ0/vo3OibEopfG7X10OB+vkTwZMkR35mWki/2qgN+llAK2An/RluQx2RVVlSsSUSlxhTh7ydqWgJCMdZbk57plvkqauQAbNbXlwbchG8bfzkf7Rb6jKLoTOapI+dyEnIxMmayCC4trAEhQKvdkidFOHAjG26XQqLSp0SGUIrFQLtMC/DN484QNFvvFjUEVVNZasEVkrPLJB6LZtfBRaxUdjy9adwquT8e5DNyNz/nf4+PHb8M7307A7aTeMIos53FaWlavZpJ8+dQeyF3yPdZPeREpaFhatXC/F6VBeWYVBPTthz7yvMX70KXhb8lcUFePht77AucMHIHXuNxh90gDsEVnN8qhoGnQs26VmwA7p1QVrJ70hZX+Hh64Zg29/n4t8ya+U1YbvI0iZzb2bisqqsXRDBr6ZvgZrhIdLKiBGoegERiv0Bu4NKTJe0k2cshQrtsjYxPzy3MDoYBhCddDZjdDbzbCGOxAoSufiTSmYtHwnavU8qc4i5ZiUTmA2W5WyS8eTUnqlHCrW3NuJCuj2zZux4m8ZE1f+hZXzf8K6JT8evr7XAi3wT0HTB5tAmmxquVtlJU4a1AeXnz4EVz76CtL3pCsjkzN+1HYTos8xXXFpmdiAtQgJtOPHiQ8g+df38Mj1F2HHnjQ89vZX0IuOd9ulZyF1+keiQ/xHObXufe0zpO5OE14nOwjv+ajH0UN5HveUagaEcaZSSISSkbRXSkXe7RQDc6fIwO2bdmLHll3YuHY7tm9LRrKEV5SXKV2ySvSMoIhoBIdHiUHsL/JMhFsTIHowwfPFrQVa4J+A0LdywPhAiauTselDscVvHHMGTpGxVwYrwRpcMmoYXrvvevirvZX9sGTlOrUiifZYr4tuwfvf/KLKUJt4C3BiCmcTX/vYa2h92ji0O/Ma3P3iuygoLhbd2oX7X/lY2YWM40EEq9ZtUR+jE8+4WpXJj1NJYjv4iQ1BfYEfrBIk/NUvf5LS/USDd+/3+Mpnk9BjzM1IOH0cLrjraazdvF1MQZEbUg/ObuIKFntAkLIl691NFCnkc881x2L+0uFVKTqJTcbuYItF6SjUZUx+MvbLmB4VFIAgfwtcIh9sEhdoNSPEboVVdAO7yYT2cXGICwmG1WCQeyPsZrM8gA6zcmxYv1kdTuJmdfez6+sgYLFaER4W3lcuuSGWBkywL9G/BIeuhHhWQSnCagqFkMLDQ5RzaQZnKC1bi14dEuDvsKnlJne+/CE++XkmYiND8fA1F+J8IcAayaPySvlqmpgoZvyaqe4lnIR2av+eWPb1BKz8agKWf/ESNv7wBnq0jQfXMasTH5QXoU4Jas462StG6GUPTsCmnbsxpE9XPH/LFWgTG4mqymrphBD8/uZjmPfBMzhDFOAvfpuNO1/8QA1i9e/BjmuwtMq7M315Fglc42kRwuI9HU7ajCUunQsKCkJAQADsdruaCRUYGKiQZdHhRMcUlUjeM5x5uFTP+1m8Ztne6A0ST4psfIrWkQI+l33VGEqVudfW1l2pGD28P648czjmLF+LPDG2RYJ4inDhTGn/FXROejaFnLFopWqDjomx+GPBcjEAOmPJ169gqWBRSRk+/ulP1df8os01/XM+fkHtIzZ9/rL90xaX4bNfZqKipBS3PfcuTh3QC4u+eUU5Q9Oz82A26jFt9iI88+H3amr2EomLDAnEDU+/rdYPs/7qHZs4uY60mpS0XRksFHjcMI5fvKet3YqM3AIRNNXwt1kQFGKDI9IKU4gBOrNOjBcxMKSJCotKkCxK0u7cUtS4dOprerkIkIL8PDV7qimQttNms7Ex9yeC4wHYdhovHQy16nvdL5HB4rLTh2GY0EegtOG9V52HsEAHNovixT7s3609+nVpqwQxeaxXx0QM6tYBNosZKzduQ9LedMX/Pc67SSmbKzbRAb4XZw7pq2iyz8V3inH7I07p3wvxIovoEN+vToeM8g7yzjyyvDAvH0ahCbNZD5fUjdK+UuiiUvjbJbRfLnRikIGjpqZW+r0OOhlwyoSe02atQo4YpEVzNqJowVbUZpUgIC4GgYmtYBSZQfrYunErTBYrbEEhCI5uhZiEDmjTrjNCY+JwyTVXoPeAPscfLbTA/w4cjO+FhgNEyRrSsxOmzFqk9IXZy9ZhZL8eSv6v37YT2/dk4Ppn3kaP0Tep39VbdmLTjl1qc22eBGOz23DHZWerj0ivfvID7nnlE+QXlygVgM7eqLAg3HjhKAQG2IW/e8IsilqWyPw8ST/27JOVQ+cqGY86yRijdA+OVyJzeN1f9JbzTx6A6QtW4P4JHyvdgPLd57sQ5X0ChX+jIiKEp0NRWOISHaMSer86GI1m6A0mGAwWkfkGhSIQkF9Zg+/nrkZxSZGSFxaLA9YgB2r9ndCF+MEo5f22OhmfLdiJKp1V7fHIk+84rZ4bi9PpxFPsiAS2iRs4pd4lY2w+Vi+eC//KFNiq9sBalZrvSaBBc2UE0/2vy5Mj2QYNy9Lum8KmoKn0vu6PFBxaWeSvJpBGHMfC+o29qypw5+VnI0L0saf5kVDC28VF4fuZCzH9j/l4UsLWbt8Fq9mA32YtxOi7npP7ZHRoHSs6fpTS/7k9xVm3PYmvfp8Ls+gEA7u3dzutperqecK36ln/FkKQTifKx4MADcUOfU5UH7A4o1kt9WHbSH6jmrnB0zANsIoR6+AyQdEpuHGwTmREYpceSkbIg9yFNQ01okdqTidmaG6/Hlr///8FX23SnHbyTtMwvXb/T5DgfU1oKq4pOJS0jQPp2hfde7CyvAI5BYUY0b+7+vCkwknTgheeMRwd2sUjOyMLN8l43zYuEku+fQ0PX3sxnnzvG/z19zK1MoYmGT/GP/bGZ9iSvAd/ffQcJk18EH8sXIVXP5usZidx2VvSnnTM//wlXHLaUEyTvNQBln77KhZ9MUHZfl9Pn4OSoiLc9sJ7OG/EQCz4coKaiZSVV6A+aE+Z8TcmfvGjWlG15MuJ6mTIW8SG5J6s9DvViW1WXl0Hk8m9ZzNB2eisoICyy+WPQXWuWpSUFIua41RLYwNtZtiFZ7kczyryKCI4WPSUAPVe5G2+J5vSWV0jdoML1RVl8rwqBPhbESh6T53oANli09I+5Azn9MxMtX2I59Hq2RrwmjOsLWZrtNw2bsj+S3CYX75IWBTWB0ERgJedNhhzVmxQM5nOOLGnCmdnLRJj8uJTB+Pyc05WToTpi1a5G0riacS7Bx438p57rozo2w3rROlcLYajTRTGXelZeO2bqeAeBieI4fnaN79iw4at+GH6XPw2fwWsJj3ShYBzRMn8zxXn4vSBPTBr2VpsSUlV0+mXLFuDuyd+rPZwuFWU17FnnYT03Hw180UNDnw+35XKpgdYRxKWtwOIoAjM09FqOp8AZynR8cQZS3Qu8WS66OhohIeHq3vG0/HE+6ioKLRq1QpxcXHqno4pnmZHhxNnQdFxRSO7IWj10J7vXS+De9Q5uqCERhMo3Dl13lKs35GCi+57UbU3r/9askbalR5jMdBl8GzfIRFd28Zh2vzlqsypc5biEqEPo9WMh66/FFdJ3yRLv00W5aKwVBiQbSHl850vGzUMvXt3VkbEQ9dffEBaKRC7dqehqKxCOS26d22PB8ePQbjnFMWZS1aLcXI6LhPs3qkt3n3wJtXW23bucQsQvkcTkJOVhT3JySIojMpgKRdBwVPEdmTlYs22XdiTmYNaeY7V7oBdhIu/I0BtImtALTKysoVGs7E5PRs7S5zoGGNDkEWHYjFCMkSIVFU2PRVb+nt/QjwewZsemkTyj6B3mKJprYxadXQpb100sBgn19ykm7KG+ZlWzQ6T/uNMR86snHjPNZhwxzhMvHMcfn/jMbSJjsAZI0/EzPeews1jTsfabck46/an8MWvs4VpmjAsm4kGVw3KSotQnJ8nNGlDbWU5SgqLoJOBpMQz6LD6e6orUFLrhFkGET3pQQYUc5AdoZ1iEd4tHqFtoxAYGwRb5xD4dQlBra4OFpEXu3ftwnqRgVZJT8WTmxXT2anTGxAYEoqzzj0dV427xPvLpadh9wNfYS3QAkcGhB598cZ+KHzKjxCrtuxEkvDgztQMDO3dSTmgqoV327eKwcS7xmGC8O3Lt49VH4h6i+yuEv2BsxQK8gpx8X0v4cl3v0F+YQnOGtwHCcLbdWK4UhbwVEe1fFrKoz7Be368YtV0qn6STsYaJV/UOOZmB36B/GPWIpx521Mydi1DTFgwzhnaT82MdCvIDd6DKAztzy+PdXT4cGjTKX6kAUjFs8ZZIWNAnYznRjXbqVYUSB46sW5PHjbIu9dUl6O4MEd9WOO+DTXVlVi2PR0LdxaJTLKInJNS+BiRc3Q60Ynl3tPNIL8mmOTZfB5fhUo3Z1pzM/bkPUUoLCxFZEQoIsKjGzqdWqAF/h1ohjzgXm2to8KUs0iFCR9bRP978dYrsHTDdmxYvxVXiLygHXD9M++IDuDC+Sf1V/mGn9Advdq3xk3PfYDL7n9Z5IMfXr7jCqXj3XT+qfh06mxc8cAEfCK/7z1wHeJiI4TP9Grmk7Zc9l/Dmkq3vGkGRCUkwmBzwCl6gr/NhnYJrdChfQIio4MUtm4diQ4dWyM2Ohxm5XgCbNzLLTTCUwIlwkGhWozmAs91CxwecPBwDyD7XxO0e19I8BXuCzXwFaehBg2vG4s7snAQXuI4xhnInPGzX1pey5hPm3Drzt2wGE146/7r0b1DAsaLbU494c/FqyWte1znh/o1W5Px7kM34YQ+XTFi2AmYePfV+HvVJlSL/U2fAPP07NkJAaKDP3Hz5bj4tMFI2rlX2YXcmJtzHnbs2iu6Rg3uufxcZRc+cPUFCHbYhT1rMUvswjsuPRcXnT0S3Tu3xTsP3YhiNdswTd7DT/RuOq05prtXMRHkTdzv4gWMo57O7UOof3AmYo2EmWX8d4kJbBC7gL6G8jL34UD8eGTQmWAz+8PfaBN56F4Nww3GKzmLWd6f6egwrxUZyHflbKe0tPT6jmUazTTk86kPGNTpLMceDtPpJECheTCUxu3RLl5NmeMGgRwUSFhs5PuvHI0JX/6CDmfdgOc+mYzhvTsjW5TIOonnxoAcNBSRSoNZxJinE6BPt/Z46oaL8dh736HTuTfhtpc/woAubWEX4+v+caPVV5D+V96Hxz/4Hq2jw8TorEE3IRYOUkOuewRdx9yJ5NRM9GyXoBxWHdvEKSVuwNUPosPZN2LG4jV4VRRcPdePehRShVKVhqLbu0O1XyLD2cF0KnG2Ex1LkZGRyplEp1NERIRyNCkiECTwl44pzfGUkJAgg0nr+llQnErPcqnINgVaHf5V0ISGLxRwlpZj5pI1apbTSf174LTBfXGuCAjlXJK+Vq3IKkt/jxkxCL/MWYptYlCnZedhuAgT0tCEj3/AwLH34Z1J01EkwiYyJMidT57BX66Rlc4Wvq2VtJMPTCvl04jhVyFFVyLwrEJj3EuKeehNdnAzWWFsxpmUp9mAchES7nehU4OOSN+wY9tW5GbnKrqpEuFSLs9iN/iJ8lRWWY4de1LVrJrs7BzkZWUjNzMDu3btxrK1G5EudJicU4Dv12WIAmTC90+2wgVDQlBYXou9GRnuPa2aAOlvLmY+FGBr/ztEoshVHuXiLALy08FQ2lrVznNfV6OcyZNmLsCK5evU9NG3f5iO7IIidE6MkW5hOpbvnZ88INc1TpzYrR3Sc/IR6rDiglGDRf60Ug5Pg/TvD1P/wo6Uvbj7irPx1ztP4qR+3bBq8w5PGVp5h4c6ed8qGSBMwq9Wu0UZnHqTyAWLCTnFRTJIiTEqdJgrtL02LxfVJRVwlgsKvXGfJkN0APR9o+HqH4GagVGo6xEDY1i4GJFCo5Lup19nobLGPYOShiyd8vzSQhlJB24hT07kZ5UWaIFjBc3hI2c1OreV8U4Mppe/+EkZnK1jwkVYV6JPxwSUivJoFBq/QJTFQT06YMOOXcJbbp2Azpm9qelqif7Xz96Fl+4epzYFpoNfDZPq+XTUaM9z80hUaCDiIkLwxbQ56qsrFVDKZjUuqHRQq6p/lfFpgOgb37/wH4wfPQKbJQ2d2MqJ5f0OgmrKv8gqf6sJDn8Tqiq5fF/qaA6An0F4Vm+VOhnglHA6hw0mm6SXIUVke63OIuPANpSXF6OoIBN5eXtRVVsu40gVduWWwCz6A0+t5GtwphSx2qlHdY20g84MkzUEOlMQdEbOlObsWffBJNQpzKJ3UUFfsDodU35bi5+nrcxxd45PUJLXfdkChwiNtZ13mJbGV5g3eKdrLmrQnDiCd7wWRvC+1sBX2OGB4slGUPTw2LAgTH7+LtGDgkU2iL7FcBnzT+rXFau/fBFdE+MQ5G/Gp0/egrTp7+P52y/Hl0/cihESHyD63FO3XIrdU99WcZ88cYua6SiDIs45uT+WfvacCl/08TMYyY/fwntDe3aQ/Leo2e5Md0CdjgayOStKlLxoDiQn7UJxcQmqRPJUiqxxia5rttoQEBSsPk4HBAXBbLEqvi+ns14M1IrKaqxZvUYt920OiKwqzc7O3um5bQhHrv9b4L8fSOPKZvKNZpMJnRJisXQ9926SgVrGQ4UGPT6a8gdm/LVI3dP+ojOZ9hidzw4ZB2mPqT0V5TF1Mv4R/C1GZfvRlrRbuWqgBk6557in2YX8CPXMe99i0Lj78f6UGSgrK1ebdnOMrpZ46g2cPc1n2UzuPRdZV5blsJmVLcFyzFzeLuOqsguFLRhfWlVT73Ry+wRE5+D/fCe5VUvr5F9VdZWahcgbzkwqraiQd+EYLnUU3aOqqgIlpaUoLqtESZXIIqM/zI5Q9VtVp0dRuRNZhcWoEJ1JvZvk4+NcokhwvOdNXn6+Wnrc0DdBYBqTUZQEuXSHHDu+pnp2eMAXOhiKpkRlbtLzd+L31x50nxRB7Uk6a+xZw7Dxu4lI/vktLPzwaUx54R589vjNSoF77/7rcN6wfooIguw2/Pzyf9CpVbRSUsePHolVX7yg8q347Hlcde4ItVfKknVbccP5I5H+50eY9dYjCHL4IyLYoRTBjx+5UaXf8eMb+OXle/H3+0/gstMGIcRmwfsPXo9tP7ym4v9842Gc0L29qt++9/AwTAPw7lBvoGLLU+foROJMJabbpwSalROK99yziTvZ5wuh8Jezo+hcYh6m5RI7EjWdTnReERp7ZmMgRuihZTgc0NrIFwp1rdmSpJZFvHz7lXjyzrF4QvCZmy7D/NWbkLIzRU0llFZTfUvlgV+f7nv9c3RvF4+2IpzKhNE++uVPvHXfdZj23lO467KzlPNBHuDpFxoW7ueVC9Pul/bSs1AhadknVGR4qscCeS5MevyxcCUyc/OFgV3omBCDX+YuRVZahor7Wa7pJG0bE+GmV2ITmz8unDNPBJtTCZByUZZ4+lxsoAGB0tc6+bOIQpCZl4clG7di3ur1mL9yDdZuS4JRXr3YWYdPl+1CnV8d3r0rHKHBeqxJNSAgOAJpucXYtGmz5ym+QQRMrufy+ARSIGcQKDppAiUN+6laKZueMBlILhwxAKNO7I3z7n0J0aeOx1uTfscj4y9ANJfICo9w/ys3vUl+EeJOznJgXqGnwT064eqzTsKlD72K4CGXY8h1jyK3sEhtShogvP/0Rz8g5OSxiD3jOhRKf9885jSPsut5/mGinxiJPMDApDZDrEJZSbFaauyS/i4oKZL3lIFTBgaeorG2pBRbUtJRmVOI6gIxSuX5Rq73Dg2HNTERgT16Ibh9Z9gCguEn8vDb73/G4vVbYBO5RuHNQZjLOWnMUj7QCUW5IfctTqcWOHbgxQ+NovC7Reh4lBiBH/3yF4b16gwdFT7h+65tW+GOS87ELS99iOChl6PX5fdgZ2omgoLsir4p1xPjItG/S3sMGPcgIkaMxRvfTRd9wR8792ZK+SJLJJ17bHDLBn4Q4Actyo9pC1YieuQ4fP/nQtETApXDlmmrORNR8l08cgAWiU4RecrV6Hf5f9QHsaJSHlEuBqOv9+O7SN1tZgtqqyth9zcgVFS8qMhYjL/0ZDEMeSIelwVyA1M99EaziChRPCVvVlE5CnNyZfw3yHhUK8qhDsUV1Sis5owl4XODBXpTAJx1/FjljxEDg3D9BTYYLAEwWUNhs4fBZHYouaJ0XDqfRMdQYleeWitllIh+kbV3z6F+oGiBFjhyoMbpg6BaYdAAhSepp+n59ZDjvfAxN/xVYzXHUqahQaecLPwQ6YljWvIEw5mO4XT2qHu5bvicfwudPDjl4BOLVq5che9+nKpOoctMT0NqVj5yikpRKHKoSPi5uKwMBaLz5pdWIKukEml5xcjPK0BVcQHefvc9nH/BBfjk00+wa9cuT4m+QfSGTQkJCTy1xm2t/m8DRSbRF/iKaxjW8NpX/JFEDXyFe18TGt4TfIVp0FScb1DjoQ+aJwoP8qTWK0YNw7uTZ2C22FngBA8ZN3+dtRAPvPml4uX4iBC1xO23v5cDFiNSU/ZiuthrPdu3Un4q6rt2CecKpS+nzZWya1ElvPDV9HloHR0Of5tZHuf54CQ8X1xUhE9//QsfPXozfnv3Cdx84Wkor3Lvk5YQFYay8kosXrdFnaA+TZ6TLTanTudCh1Yx+HH2YuTyhHMZk3+cswhlFZWSJ1zJG9ZV2a+qhdxNpTl8eK0+BkvdOC7TtuFsJ15TT6/gByym9dgBPHiNm42XllWjuNyJkpIyFGbnooIO54oqEVmiy0ipJouZHiRwr2CWw/ckcPJMYYHwvrKN3bCvLmKKi86h0+m43c7h+3yOEByKkOG0HOP3Y3DRhQOivzAMmSi3zcyuPj0KUNBrwAbh10WWoQhVkGFMw/RaGMH7XmWRe6bVwoRoX/r0J7z2/R+ICA2SjqhDx1bR+PiRGxDksLvTeNdBdYaEscMa1sO7jqps6eRuYoxaHTKOyUAmoHUmfzVHEK+V4ir3xPXr12PHjh1KgaUziUhnFNNxp/20tDTwVDuG0+GkLbHjcjwSDsM4k4Ezo/r376+cWCzXe7aTN1FpwHiipK2TZw+WZwpn13eUu7L/DFgB80Vd0PH90X4LQk591Y6ABGk3GcwbgsmIO1/4UM1M+fb5u4VJ3cGcKjj42odx0SmDRJEX5iopxzsiEAgvfzwFD7z9Naa//jDOPLk/6iqrcd2z72HWsvUIDLSLQu9Engy8w/t2xeQJ9+Oie1/CySd0xy2Xny1pq3ymHdanC6ZIee98NRUvC9p5QkBYkBgxWZgtQshhtynHREp6tvo6XFJWrgyee8aeB51GD236A6Gt3NdesHrpMjxy5+1qaYRDDIuMwiLsKSzDxb0NSK5IxKCIQFhdVTBIW4QGCy0KjXCfD4fNhPzyarw2bxv2FFXi/bvDcOlIG8Y/mYOpq+sQFhIkSf3QtWtHvPbqs2jfzvdplyLMPtbr9dfL5T7CaLqfjwQNHAwoK0x/jcXtI0/o9CIGPi8VdfNOoyC0XFpWgT1ZuejUOlZo2EOyHt7kBuE0+lqJwI+lM1D4Kq+wxO0cFOOTDj86jrILitEuPqpeoDP/tuRUMRZL1XrorpxtSb4XwZ2Tk48kMWTJR10S4xAQ4O6ffwYu1JoCsWBrFZasXiY0WIbM3ckIsNuRlluEP5atRLkYm6wfKcso79ZDjMKTI6IQGhMMW0ggAuT9HOERMAcEqY1ATWYZK4QOtyxfjpe/+wk1fka0jYnHoDPOxMjrbhSZQYNWqi5p+DVF5FRdZY3zytN6Jn4nwd50QTjWtNEC/51ARuWJG4Fp92BOzMn3dEb0MCHKxp31CoQPqMhtFh7t2iZenRwjgxcjRIrosDMlXY0f3KOtZwcZZ4Sfc3LdDqB2CbFKOeMsJCpflANVMrZQwYsOC8aOvRloGxupPvbwBJr03AJ0bB2jNg/Nys5HcloW2sdHo0DKiBa9gU4fOrY4Y5rKXfKeDGSK8utvtUhYpKTPRqLwpk3u3XXcBxQ1XEJ99j2vyPizGa3jQnD1BXb8vjgIelModu5MlizkeEGpa10dv8CK8Sv5HKjCHSe3RYe28SKWdEpn+Pyv9fhrZwUMRofoDXq0iXWhXxcdOifq4ZQiJs0CktKscIiMoBOrqiwXRXk7Jb97Bj3bQP3W1iEkOgwDhg5wpW7bPmLRomXzJLihTCC0yIVDA9J7Y9DcuMMt42BwqH3Z3DANmksPymb46SJcOXpg/Ie6QS9JTjdd/k8D26B1byC2mydgf9i0cSPefe8D/PHHDLRObIOffvgGCya9j23rxAg3WpReSOPVKLKQe7u4uOes8DsnbDlEVrTtM1TZQouW/A1RNZUNcd5552Hs2LHo0qWL5yn7QOTNs2KHPCaXLXJhHxwqbx6Mrxsrr6nnNAbN5deGYc3Np0FTcRqw/jJoIyD1bsyKPemOHog7pfFx36P3PvvRD/jst7lqXCdUiq02/pyT8Mh1F8ElNP28xPNDFG21CrHrOG7/8OK96jCx2yZ8ghVfvIRZy9fjdrnmjCg6YTh2fvX0nTJOtsM5dz+HC08egKsvPB1OsSuufvJtLFi3VZ32WEO7UGyHUYN646uX78XEjybjrR/+gEPsgyixu1IysjH/g6fVTCzahek5BWrmVWl5Be67ajRuFduQ/EZ7//O5G2BP7IPgoEDPmMvm2Ndsmn+goLAAU6dOw5IlyyQdnVN1sArDRoid2rtVNKK417WfXupVhOpKJ/xNZkRFR8NV40R+UR4qnU6xIQ0ICQpCdmkl5mxKQo7YNHrJw110+NSePbrh8ssuRUhIcH1dqJfwlxNZpv728+o33nxtiARUMPRYwaEQvJfTKeoLw+AJcnso2Y8ieBp23qrNSE7PRqh05KiBPdXGgf/MiBSCoRLX6WRhqYj9nE4kJu1XC2NHa+FJSUlYtWqVUiDZ4QQ6nXjPdKWlpcrpRAcTHU/cWJwOJwLL4LP426ZNGwwYMEAYSnkqVdkaNHy+hh6nU4GUMVQU7k2MVomaJ0QOBvs7nU6Z2LjTSeoxa+k6tIoMRUcxKOr7QoTKys1JKBEmZl/V1NShT5e2KipbDIqFIhxOl/7j5tvyQsoZMWPJGhSXVijhw40luYxi5Ak9sHj9NnXfjjPhBPZLmyBpgz1p+/dQz+W0zi1ipPB0w51idHAJhSPADqcItj+WrFWb0vbr1AY9RHBJxdgZbkzoA0S6T5zkUZ452blqhtOPX32G9L27USnKvZVGS24ZdIZaPHu+ET9tb4chrVtDn5MkhocFkeGBCLCZYKxzotipw8TZa7F6bxGeGh+KB8ba8ejreXhzehXCw/jl2n3qSFFxIdoktsZtt1yL0eeeITTiFtIaCC1NENq4Xy41haGpPj4S/d8c2N/p1P9ZqehBnE6smtALnUHudvcEE0i95CFpD/XlUk2t9aQncnZTfX7PvZZf5ZUy6ahmP3qXzbR8HgNIm0dkYiDLMIrCl4PFOakoys9B1u5ktbR2yfodWC1yoaqmSgYLP7V5uE0Mxi56A9rJIJMQFAr/QBtsdjMCZPCzywBjlIHQT4zc8rx85GzdgyXb9mKT5G/bpi36nno6Bl5xFTcIVE43Op3U6T7V1VXlJUUjzxrUfZFURl5yP2jqJY9EA7TA/yaQ09xOp/9gTsywu5rndCLJkW/J3+TNesXN80P+ZHw978ovwygLeK/ykoflnjzMcMXPUg7DtZmPmmzg/m8EjfeZh45tpme6+jySRskNiWM40ynZ5N5jks9jsDfwJNLH35uCl77+Ta3GPuOkAFw2yoZvfnfJmCbjsuQXvVFEGGdgueUhq8GZuzcNjsWI3h1UPTeKYj3x9+3wswdhYHcjerWvEf42IClVj/XJVqRmS538XLCIgWl1RMh4Y0BR9jZUlfMUPvdUfwLHD8oELi8Yce5pqWdfe3m/608ZzRkN8tR6aPAW+0FTcf/rQEI7GDSW5lDD/wn46sN/2ufNpQvqAR6nU9yHuoEvSE7yzv84UIcJTxS74iRPANQBQus3bMBPP/2Mab9NEyO1EFarDUGBQZg6/VdlnM7+6k2kbl8Ho4XLdd2GJk87pvFb56xRe2F17D8UwZ0H4qLLrlD7SlIGcAkRT8nmh+2TTj4JZ4w6AwMHDkRYaKhmk5wnNshUKa5FLuwPTfHjofBwc8MOFXz1wz8J0+BQ+pfv4eV0ur0HYkfKeNnEuM8xVcastZt2YM32FFXACWJvde0kPFEtYzoDhJZXb0pSBwXwYKfTB/Zyb0+Rna/yjDyhO/Ryn8qJAys2qGVvpw7ogTCuKKh2KhuSy+gT46LUI4tLysQuXKv2cuIH5mCHv3ImnXxCN1WfBas3qw9Ow3t3UR+iT+zRAXZJU1lWqexCznDmrOruHRPhEl5zyR8/HH82Zw10sT3EtguvH3e9gbxJyBP9feqv07BixQpRcZjOvS0GDwHo1ToKHaJCRY83q32byMsWoxkOR5Ak4wFkpWo5PeuplzSbM3OxKjlNxnZuM8BJJjxx1w+DB52Ii8dcAJu/+yO01ov0B9AumDJl0pyPPvnoDAnilNBjBodC+GoAUU6n/nQ6vSS3h5L9KAIbl1URo19pcexUOoj4SwI/bPAU3H4wXOFtwCMUCexgAolMIzS3Z9EdxvhCGTQWLVqE4uJiJdgZTycTnUm819LSCaUtv9NOraPziWEsp3fv3mjf3u3sIPF4g3bPdFqd+MtwKWe7DDTD7XZ7JoNVpPuF/inwoV5Opwl2ODh7RIRFQ+DTuKSSCj0Vee+uYF8xQGNUYTQF7D/GieBQ/UegUcA90PiOLIttzXRMI0yr7ln+wdISFI2I8cDnMZy/fA7zsSz+siwaNBpQSWjdE+Uh7fHrLzOxcO4c7Nm2QQReqgiVGtSKQUBvO4+rzncaoKsrwZuXG/HFmmicedL5qFw1HUYzj7k2wCqPj+jUD18s2YzJsxfhltEheO2eQHwxqRB3flSCoOAQWG2B8vhqoRWhDTF8uEqS65NHjhiGW24Zj57d932tEqF2p9DOm3LJfiE01cdNxR1JYOd6nE4dX0T/p6UNPe3/Xw9CP9LM8xdnYnFWJgoyM1GWl6U2kf998VpklhYLKVarfWOcMuiE6Q040eaPAOmZIKG/QIcVDoNZGZRmuxnm4AC46HylXCmsQem6PMxyFcCREIOep52JAZdfpWYz6EV+cKYFl+tUVVenlxcWdjt7aA/O4dfognA80EYL/HcCCd/L6XRnZ0QPEQF1MKfT8Q3a8OSLPfbFuUEn/PvHwrW48JH3YNC5UFruRKcOYbh8lMjwGhemzHZh514ZEk2iLKJWlWgyW9RX3rPb2zD+7IEoKa/Gr/OWItOvHCMH2pFVUIOZyyzIKLRDp+fseCdaxwXCbDZg07Y9CApppcaI3LQ1cElbqzrJ2MfZ3ko3UeLID44A/2kzZky/sFu3blRiWmTCPwe27MGgsTSHGv5PwFcf/tM+by5dUA9wO50G0On0nOQUfawxoEeWH4caAvPQGOVjqddRT2vooD4skPKoQ2t6oCqLz5B76ol8Fp+h6aZHCvg+1gBss3bA+m1JWLVyNVavWqU+VNNGoP6vfajmR+mJEyfgojEXoqqiDKtn/ICspLXqgyz3iauRdsnNzRNj1IYuJ45Ej5Hn4o0338Vzzz8Df3+rqMDyLPaWvApng9L+oJEaERGODp06oU/v3hmnnDxi6AknnMA9nVrkwv7QFHE1FucrvLlhhwq++uGfhGlwKP3L99jndBp+Ww/EjmjeuE8a54cdAvlZs+E00OK97XnyK6f00Z5jLRlPXuU109DmY40OsAsln5IvEklHkBobJYzlMD2fpckBzy/5hUvfVFnMJ2Xx5H0NaGd/NmsF6mJ6IjY6WuneLEoDzTfA30yxA3788ResX7/BXRbne6klw36IC3KgQ1SwOp2bByQZJcysN6pZzJzlXFRQgBKRA06Jy6+uxerdGSgqrxRT1T0JhfzM2U6jzzkLp4w8yXOarTzD/XilH5Dvv/3+qxlffvnlORJ0hAXaoYG07mECDfGmkCXTsmqIDNfScCNO3lMIe+c9VGQ5/KVTSDpHJLeHsDzlymPVs/nrne+gSKKVMiuKDyAmjaAaAomAjiNuFk5UXyHkng4lbdkc93HiUa7E3NxcZGdnq2s6qJiGjijmo3OKU2M1h5L3M73DtPAG9crYunVrnuf66AHbuDEkY7E/uBEbr73j2FfVEicGuEI16VKwVviB/cf218J4zbCKCncelsdyVTle5R8srfZcxmnh2nP4y027Gcf6aOmJ0tSFe5Nx512P4aVXP8X8lduRVlSNOr0ZlcYA+Jn8xSAwoaiWjkIhaL0/QkL8EWrIhSGyDWxhkdC7pP/l1SIGjMbK6kC1VvjS4Q5MvCsY8/4uxUNfFMPfEQijKA/VUm+389EqBopFZKpeOaH+nDUP199wL55/8W3s3Zsu9UatCBORYgrY8b6J8lgCa0Q++p9BoSPhQf8gvSiJ5epEisAgu/xWokTu+WWCnKs6Sv7TS9qQYH/EJEbCHmATuqxFZa0TThlLax1m1ARaUGfyg95uhSnAgQA/PQIsZiTKON9GdHquK6+TwYsn4vE0CxcHST9sTNu8pFSe4BYSLdAC/zZQbpIXfPLI/x8kf6k9Y5oTJ2NXl9aRCHVY1N5QFrMfdu0px0uf1eLPRWW4cFgNrjitDg5rLSqquRxf9AIZc4xGCzZmlKGw3CnaoCiTQXUorDDh/Z9r8cl0O3LKghAQKBhgh8niQKvYSLSJcygdoVZ0n+qqcmluz+EVohdoDie1V4TcU1UoKihee4gOpxZoGth2B2u/xuK1vA3LaBh+JFADX2ENoak4wsHyNwGSjXq6L0St2HjVmLVoDSb/sQBTZizEL7MWY/KMBep+zpJ1wl60k1xqxs7sxWvUseW891lec1E4oaSkFGs37ZR7T1nCK3zGnwtWqWevWL9N0vGVhb8b5j9cZL2rS/Hpa8/hltvvxNdff43tO3aoD83cRkNzOCneFX1h7tx58v51MFv9MfC8cbAlDEWVvpXon9Hws8Wh+/Bzcfq196HHyNFiS+RhypQp9TPiufyGxrFeGaYGtWeszWZVW3wsWbQEr0587e8TTjghWZJqcoEvS/QFTcX9r0FjbaGFe8cdLOxwkeArjOArTANfYUcGOB42F2ln0d5SNpfYY43F0y6rt9NEDmj2HO9pxzFNpSBtR8WnggfYhR67kmlpA/J5TKOl57MknsvZXFK+th8Uf13yfJeU7xIZpRYHavUTjokJsqKyvMzdoJQhAu4x1w+cCaVdc3aTwWhQH4fdarmb3ZiD+7CWlJWhtKxU9IIqlEo9SirLkZOXhfTMdBSVl6Jc6lxYWYXduQViR1SqMjXgZUREKEJDg9XJtdQrlC+ApUsc5Qp9CsXFxVslORvpmIK3AnIIIC/jS5gq5CkxNUjalYp1W3ZiveCGrcnql/fbd+31DCDc8NaJHZKO3n135/sqr5lIw0sIJy0zZ18Yy9T7IS0jWz07NSPL/caKaLzyHgxLc+VXFEwajF6EpCGBHasBw3hPpxOdTfQyEjlw0JHEgYXL6TgIEJnOZrOpLxwkFhII24SbiDOc+TSgounlWKp/vpZGi5P7tf369SPXMQED92U6ksDnKuPivxilBXP37MSObTI2+3FzfKEFS5AM+MEwiUIiVICiOr06qcjfEQyjNRRfLTVDj2qs2bwFQ6+7H93PvwGXvPgFSsMS8Mo7b2NIdwvefzgC23c6cdu7FdD5RwlNBIty4Aez2SI0EqhoxVnD40XFENHxtD0j8vML8NEn32D8tXfjnbc/TU9JSWl6l8hjDkJ2vtq0Hkm3Gnk2RC/aIs8yjL/75T9MVDKgibL+ybOk3g67nzoRQycDob+/GbnFxSiVwazaydMlVOnwlz5VH2+kDQJC7IhoH4PAVmHwjwiARdAU6oDOZJBqSJk2k5oaXC4yzk9kRkytEe0zShG3Pgm2omK4qkWGijw1uIQaa2rX3njjjeR9Dfg4Ygu0wL8DB+MdxteTZQM8FL5j2obpvcs+lLL+KQr/cRlMz3axMt67x2k/7ufnV4PVW3WY+FU50rKrMfYM4KwT62AxAeXl1ZK1CpllLuzOzEV2ZQamr3ZiW6oNJdUBykjk6VQcZaic6mTsWbExDXOXpYu+YJPXq0O1Oi1P4kTnoH6gAWdA8qCBWn6e1bmWeYJboAWODfjiGaLQbpUYVG9OnoUH3p+CO974Fuc/8g7ufXuSun/3p9nuGQaiyy/btBOn3P0KPp++QN37LK85KHl5zPhNE7/E4x//LIMw5UUdCgqLcNlTH+DGCV/ggQ+m4MJH38HTH/8i4zTljI9yDhdRi3P7tkOQ2AI2q02d6qWtbqCTSEOGr1mzRp18TNi+ORklJeFwWvoCIYNhjjoZMT1ORnB0vIqfOnUqdqUkg1t2cAYEZzmwXOV48vzyGbQ7rBZrnd3f/qlk48u3wIHgGUSahKbSaHHe8d5hRwI1aCzcG5qK0+Bg8Y2DsjT/xfH2WKPIpKhAfxQV5NL9IO/unvShbHCPHU6g7c9x2c3j9BlIU3k8L2wy3nMlizqZT9rPTwrjx6Q6l1Pua5Xzio6kyppaVNfSlSSZpXjyMZEO5qjICElTgx07klBWVlpfDyL5vqSkuC45OVmE5rGHw3Q6CShngw+URuMeBTeI0B5yywsYeNNz6HH1Ezjx5ufV/TUvfIqqqmol9Dcl7VVxn9UPID7Kaw56iP3ZL37FTRO+rL9nz3z6y1wMv/0l9eyht72EH2YukWc1Uf+GSOIpzhLKqVJCXOtogiIuAd57dzIdQAyLjo5WQp7rtbXZSwQOCHQoUKGkY4kn2hEZTqCjioTC/Zw4OLA872d5P197XkOnk8Dfnt/6gKMCfO7BkH3REA8nTXOxqfyHU7b0XWJ0CNpEBaO6okza3y0gdCZ/VOusqPQzy+BuUfsw6fQGWMwGzNzoh2kbzNidvBV1gTFwdO+P7al78Mrrr0qjGdC3awy+navHXW/VotIQjdDgENWvFC4mk1keW4vS0mJRxjjd2gwjp4Yyp8Goyt+bloHX3/50R+fOndNURNNAGji6dNAoyGO1Nm+IouTRAV1cUoLCouIDsFSUwvp0IlC5D5oS9g3LOVT0OLMq6p3dDVCEfkV5uXJi+4w/KNYi0CqyQmSGycAj0o0okPLU+muhHXZEoIjeNgYbanV+UhWX2ifMIP3qLzRmjwiE0WFVJ1AJUcBl1KPGpEduZh5qJL/dbEWAnxHGqlrYd6Qjbu0uJGxMQbvdWUjclYaEpNR18ggNDtbvx5A2WuC/FnzyhQeFpzij1xfPE53eXyCbQg8f7/toJUjtT5AzGOrLom7RMO8RRH79JHJMsNpMGNm3k4z7bp2AeylQxtHBJIH4ayXwwVSecmrAFafr0LGVSxm/1S49ViQl47dlGahx2WET3cBotsBgtEp+zoiqEHnEWdDVorCaYPIPU2ONs7pM6uA+YKSWhrmAphcQqLPodIYdOp1rody6FYeDQ4tMaD4crJ20tmyqTRumaSxdc6G55TUnDeFg8U2D+h4r2fmxmeN3QxS6tVsM+O3FW5H844uY++pd6N0+Hus/eRTJk1/AlGduhIF8XevED3NW4LR+nTFr5WZUCo+7y/VRZlMoZa3ZsgsXP/4+5q3Zpo5aV+HCs38u2YCqaieWf/AQkqe8hHfvvBSf/L4Qm3fsdltLDcs6XBRDtE/baPRJjEKN8Lem0xM0HZ88Tf2fqyBWrlqlZNq3X8+AXmRCYkIr2O0BSgT99sMsFBUWiRyswi+/ThU7wu1c8kYCf7WyaV9AV7tafjRn9D/r4xZoAQLHHUXjQpiNYYPxsx4bS9cw/Eij13OamtmsYX0asUlahwegoihPbW2hjbva2KuAeQRMYgPY7f4wGakICA+KMHHvv8hHi80n4zRP9+dpeFxyx0P9uMqPIzZXMPDXXba63I+Xq0VepexKwbJlS7F+/TqkpOxRPgSNz+lX2JG0ozgvLy+JdTnWcPhOJ3r9faEMLFZpsV+fuwmpP76ERW/di26JMVjz4cNInfIiZrx4GywGtmAtfl6wBh3jIzBzxUY4aWAqxdFHmU2h5EnLzsOtE7/CG1NmS2dJ2SR6GVh2p2Xh2a+m4ZErRyF16kQ8duUZeObLaUhNz1bxPstriJTDFcVASY7kYXfvDw0Jjb/sbCqKoaGhankcFWzN28l4EgydTJztxJlMvGYexmvYunVrtfmw5nDSytcGEF/ANCQyyZMtRLfCE3yUgUzFdmoC2dastjeSBrQ+8BVPZLiv8hpFqQvL1fLzmgqP6kdBXnvH8euWFtcUShrR79Em3CxGhPSF/HGtPIWFmoFksoi+YhDDwiZF+ykHo0HvgtFiQ1ZWNhbO+xt//vYnrrvhZmQXlCAqKgY/ignw+IflSCmwwu4v5dZwNlyN0IP7lMKSkmKhA5e6N5rMUibr4icCxCDPpKOiGmaLYaMEarPZjk9gF7KNfaH0b05+kXIIx114L+IvvA+tL7pfXRPHPvORZJY+Fem7dOMOdB37GOav3Sr38rq+ymsOkqZEPj1PufDBj/uXRbkhdJG0Ox2DpU5LN4qMpjzxzt8clL4KDTDD7udUm4JXVlWjtKgCZlEgpXMV+fU0OFAofWiU+phtZlgChHYcFhgDZWAKDYQxOECuHdBTIZY+LysvR2lhMaqlLWwGE6LCImGrFjooKINZBiy7kEBAlRi3+UWZlr25i9n0LdACxww4XvniDaLQ8Nd/Lqrn89Zj7kMrQe3+98XrVBqfeTUkH0safmh67KOf3HwssoJj7VMf/4yOVzysyjrtnlewYsP2/fn8sJC6STP0E2c1xgzriZjwII++KWOFKKdsDtbQZtGhzmXA3+vMmPK3EaedqEebGKf6uDB/Sx427eUHBj0qK4okq3uTYD+dEToxNP303BuSYzxnSIuCavZHOfUSCedHD0090XQMIo9slud/V1RUVChRnhQt0ALHAOp5yAeSWeg0FT2Z+hNpmL+8V+FCuWlpOVifnIqnrz4LqdkFataTkgO+yjsIrt+egguG9cKDl50qjxa+5fNFdowe3B2/PHU9ImQc5v3Q7m0QHmhHOR3bTOOjrMNC4Wur1Yhz+nfwNI4bNEOSqN1zltWy5cuQnJSEnIxMFBZXYN3GZNhEb8zLzcGKFQslLhmr16zBju07lKOK+TQZoJWnfZjWbAi/Or/JSUlJYty0yIWDgBCZwqZAS9NYOu/4hthc8JVXQ1/QnDQaNCdNM4A0JvzkCzk+8jhFzQZriIxjGtppvuw4X2U2G6VslqM9Q9VFXtfo9Rztmvzps4z90eWqQZDwYJTVhYKCArcjV4Cyi/s78ZcNSn4jT8otnCLLPKwtTCcP89OhkrOXpC7+Bj0CrSalI5hNfjAZdaL6i80n9grzuDuIddsHmuOKq6XiomMkrxX5OdkoyM9TPM/nEvbs3r0zLS2Ny+uOObCJDx34lkpQ+0Z6Ae0WEwLtVgSKQcUlQ+wc3tulUTl9rCC3EPPWbMWL143GroxcrNic7K6Nj/KaRCnr90Vr1RH0j1wxSjpYeofhUgdu/G0xGtGzTQwCwwPQu12sdKQefiLwFdE1LKsx5FE02Uk+OZKEpf16O4iInJnBjqenkXEcRLlePC8vT+3jxL2duOF4VlaW+prBe+7rxLR0WGnlEhimOaQaPovA5xA8A8pfNptNbfpz1IEMKnXxiRLnkvre/spXaH/R/Ui84F6FbcQYuO+Nb1FGR6Pw6dOf/oIOFz/gjpc4DR//6Edypu+yfSCVh6+nzUffqx9XZY194j3s2iPNQIND/q3ckIRRd01Ucbe8+Bly8wo8NOe7vP2xFn3bhAjLS5vT8US6EKDTiYzvnsosxoDRLALDJn3OmU8WZOdkYcfOHVi/eQMqhYy4dI5HXItKhYBAi3I4cnZTRWWFO076kacVsGIUJKSdalF+amvce3zxHSsr6aBV9ZitKtE4kDh8ke2/CPJ4tpUvFIWS+5/88MR1WPz+g3j7zkvQKjwYc1+9G4vfvh+v3Hyh8B6/jtbgt4VrlaPv5/mr3GGHwr8aCj3mFRbjkbcn4fmvpqujWPeL17mQn1eI6yd8iY3Jae4+Piyk0xHo1DoEDn8LSsoqUFpVKYOSTnkIW+nMCPYzoVRfi9ZWoRW7CWa7DWaHHQZ/q3I0GR3+MEn/cyN+ndWC6opqUYLrUCaDETccDAoLgy2xNepyC+DakQaUV8FoMcPPYf07+u7zU+QxboHQOBwHtNEC/7WgxgVfvCFYXYXzBvfA4rfuU3w/rGcHXHvmILl+SIWd1KudSuMzL1HK5imjD7/9PV785g8xCCUtnydy/ts/l2DSnOX49MGxWPzuA2gbE4abXvlaLUtW5O6rvGYgp7kTfcVpyHiX6ArxEUG4cGhPpWBy2RtnO4lgF6TyKPqHjNH+oq8UV5rw3WwDhvXlmOFEhSsALr2/mkFrtoVKPklrsEAnYwlnNen0Igu4R4tcU2G1WAJEzhhRWpQlz9FmW/NRvHbPfpawHHnmD+5Oqed5DX1BY+Et0Dg01Z4NQUt7sPTe6Q4Vm4LmptOguemaBpaynz7VBJKXCd5hwj6zVm5BfFgQBvTrhJF9OuC7OSvdab3TEckE3GyYs8PVDHG5944XvWPcaf1xzfnDJVp0Mab3xFl5gAfz8l7yPfXF74gOcaBXuzi3A0wr40iglHfuCe1Fr4xSmwSTb72RoF5F6rNp00YkbU/G8FP6onOXVoiPCUFWdhHi2obhxBF9YLLYMH36H6h2cisGt6NJA+3e21YQSbFaDNKPVcDBgRndmVugBZoCX/yooUGHybOXue07scE6XfogOl6yz+6b+rfo9lYj0jJycPdrX6PdmPtU+LinPsBWnsBBO85XuQdDsoKfCw+/M8n9DE4jkvvS0jI88d4UtL/4fvWsx9+bjGIJY5zPcnyhFNUt2h/p6alkLHcTCJ8pe53xEkZ+4+l1u3alqFlJ+4Mfqpx1qKqpg0FkkVnsPavYkSbhWZPOT51ISXCP52I11ro/KNHmVLqE/FKvqBJZYjabEBsbidjoCBTk5iJ1zx6VNys7E8kpO7+TSy7dOOagPBSHBd4N7wvp2BGli8f1quT85RcLhktjLlq/Aw6bGaOG9sLJPdtj0twmBhAOHDwFjagK84qXTrxaBpAXb78YUUHujbtVuHRCu/hwXHfmibj4qU8w8roXMObJj3HViBOkU0IlnsasVzlNIcVtbgpcJXly6f5ioCEJjM/kNaGe4CQsJSVF7d9E5wG9oHQaeGYiqelvdEBxY3H+Ejkbik4GHm1KBxSXDWhOJm3AaHit1YFI4pZyqyXsa7l2V+hoQ73S7XYO7I90OtUgJT0Ho/p3wYRbx2DCzRfgyavPxu9L1+Ppz6cqCkwRITOgc2tMuE3ibzy/Hs8Xw4T7ZPguuwEKb05bsBqPfPwzxp4+UJ51IfKKSjHu+c/U8sbM7Fxc8cxH6NIqUj1nvQixu9/6njtxS0M2Vn8vlPcY2C4MbSMdQnI1an8NbtqsmF9+uZ8GZz6xD/glWi/GAON4Ulnyzq3YkbwH/v4OoR4/VEpf01gwiTFRK2VXcINpuadXuqKiTJrNJWnt6r6quhJVVeWwWYW2pZ2pVNABZTSYN1SWlWlLKBsCCcRNJMcaWIt6GjkQKf87JUSjR4d4dBZ+pUzo0z5W7uOQGEvHqwtZWblYuCEJE4UmZq/e6p6pyIJ9lNckSp+999Mc5BSWYNzpA6R/vOpGoS689vjHU9E9MRrd28RIO7PvvfIfCgqN9O0Yg6AAf2TnFaPSWasclFyfHa23YHVNEeJDApEYaFcOcVtECMzBQTAKjcBgdDcb6cpihsFhgy3QgYBgB0r0tXDQIWmT/2MioG8dpZ7ll5GPmtxCVBeXT5GsLdACxxbUWO6DL4giS0MDbIrHe3SMR3igP+LDg9Q1wwL9LW7Hsq+8RCn73SmzkVdciqtO7e/mY6aXMbVf+zj89OT1GHVid1XW0zLWcLlMZs4/czpp6J567zuuHlGHS4b1RJCdS+M4RnMMZ6O4xwu1TF/GC6vNhrwSE7anWXDeKTb4GaxwSbzZFi7jmRU6g1mNK9wEWOWR+vvpOd4Y5EoKlDCzv8gNS4D6oKWcUdIWVFD36Qh+f5SU5G1TD28amMGdqQUOF7Q2bG5bNkzfnDzNBV9lEw8Gh5q+mSBFUc9qFlLn9kov/FRXVYXv563C/A07ccrtr+CXResxfdkmZGTmuq0YLa2ovek5eTjvwXcxUtKdec+b2LIrTdJ4P9/Dw1ImdTYJkH8iPxjHcElbKjrjra9+hwWid7wluiRnHai4+jKOAIrMCvA34c4z+6qlNRIi9d/HpurSj3u66JEjOlB+Xh7ad+kMi03sCJ3ogBJvtwQhJDgMOfLOS5csUTojdVANNdAcT+qjtMtVIYLkkc2bN+dLVHPkQgu4gW2hYVPgne5gaQkN0zeGzYHDTX9kgPzU0HbSUGyhE0TPV/ad2GAxIQHo2Sa23u7rLXE7k1Nx1v1vYmPSXjx9zdkqnHr4qPtex4IVm9x8TD70Vb4vFNlRWFCM+8TWe+nbP1BaXiFvK3UUNnjhq+n4deEaPDHuLDx1zTmYNHs5nvr4F4mWcV7yacvoNPRZvtStV+swOPP2ooLbBglofEakfc4JJsuXr0J6WoaHD928qCEdTjk8RETC7f42BAUGwl90A6PYAZxEw/2e9HJdUl2D4kruCbsvr0J5ZnFxCVL2pCq/gsPBPaLNSg/IzszEggXzC9atWzdNVe44AIrrwwNfQtQnSmd5DyDEGie+n7sKyRl5uPPNSVi9Yy+mLtmA7CyRgd4DiPBCQVEJHnn3R9wx8Rvc89p32Lk3U3p1//K4DpJfRpXDifzDcEmTk1+MZVt2oa8on4O7JSIxKhjLt6WgqKhY4lmvfWU0iUKAKM+HLmOTKIX7vhiQoIgakAAYR2fRli1bFEZGRqJbt27ql7NauI8TfzXk5uHaEruQkBB06dIFiYmJ2LZtGzZs2KCcUXwvDbVnas4oAn+JHHAkbrb8/qki/g3g+ysG5G9DlDoKcnrg8B7tMEYM/TGnnICxF5yEl64fjXlrtwMVlcqBPbR7W4wZPQxjzhlSj727JMjALO3vs+wGyAHcasLH916OOy87FWPEGHn/7suQW1iiPOezlm9SX6An3nQ+xpzWHx/953Ks2r4HyXsz3PTkq0xvFMM+ONCMEV2j5ZbONLofuf6WgzidTvIr/S8dIf/otTYpZcEov3v27kZZhVtYkDYYp+3bxGUV7DuL2aIEBvvVZvNXfclT7LgpnNXiz4aWZ9Yqp5TF6k/jZHJy8qoiiTiY0nCM4SBty/6V9xbLEFxeyLaopvAm8quAEMecVVsRGxaIS0f2Q6uIEEwTWUHH9QFlEbSvmzxGteGzZYC4/bxh+PChsWgVFiyP9tCtPJPPeWPSX6rvnrzqTAmW9lb5mkl/B2Atgv3NCBfjOiM7X2SUQR2DGuZnRLVUPcNVhY7xUUrpDIkOh8UeAIvD7XQyOhzQi0zwM8mgI3TF2XP2oCDogiyotPghzGBXDkyXWQzR8GD4BUkeoSlnWcWusvKigy2to9AgtkALHD3wyRNeSIeuh88pByn3tHsV552WslXja+F7l8TfecFwfPDgWMSFBQmreXhUwru3i1VObKhZjHX4af4ahAfZRfYHK71jv3KPErpEbvXv3ArnDOzqfi/qDwJUNuksUjOXdGbojTZRMi1Yv0OPvPJQ9aVSp7fIazjVWGH1D1LSnTOj+CGDpeg5rvADB/UqiXM6K9UyO6NF5IDO/VXUPSQQUSb4IS9aoAWOOaixtDlIStfGbrkX/WzrngykZOXhyhG9MahjHK4+9QS1moIfo9z62778FoMeAzvGY7Doj4OEDx0Wo0ePbIgiZzT7RAsT+bI7PQfnPfExdmXm4qcnrkZCTIhbR9kv7xFCMcSHdI3H+f3bi/Ep+rJnaCb/79Ps/NSqiYKiXGRlZoghWSA6YCCiRG/Yk5qL1cu3Y/bsGaLnpop80GTAPtBsBn7w5kevOlfdpO2bN8+QqPontMAhAzvK3VkHBy2tLzwc8FWOhs2BQ03ffFC8RL71gTI+J0SHKttszOkD0blVlNjm8eqaYa2iQvDmpJnoEBuOP1+5A5efMUiFf/3kdRgrv89+9Tuqyz37N/oqvyHK65WXVeC2179FblEJhnRrK+HCc7TpRc/olhCJSY9fgyvPHoIrzh2Kl288H3+LTVqlOaYa8qqPZ1AXCbRb0DHIhdTUvfWOJq5eWrpsGX7//XdM+fFnrFm7zrN3m3JwCJL1eC3FyG1RZTWKuZqBtqNRr5xOZrERDTKmW0wmlDnrkFFcptK6HVrejiedNG0dyqTetCPtDjvCw8MQFxvDwwKwbdvWP4+X/ZwI7rc+ZJA3V8K6GehRuOrvpa0zxQhbszMViZHBIjSzEBlsl45yYenmhmu01X4ESM8pxN6sfKRKvkpOu2eZ9WkENULSeIhh0imzlm9GQUk5Jj02Dk9fdzamP3s90qSs3xeL0UpPh3cZB0MBfcYW+JUXqq+UJCx2OAmAXxm5TC45ORkrV66UAWA25s6di8zMTOVIaNWqFQYMGIBOnToppxMdTZzRxJlP/GVYhw4dMGjQIPTo0UOtD83IyMDy5ctVWTy9gmXRYUGjXHM4aYMJr1kPp1PtfPyG1Mtd4X8FGrSTL5R+UQa8tBMH/7qSUizasBPto8OUQcHxdc7qbfjk6z/wybd/1uOulHQ3b3qVo6bGaOj9jOoanNS3I07t3xWgYJJnrdmxW82ciQwNRFJqtgi5SFH4ZVAWmkgQ2uOyz72iyCjwLqsxlLqPPkGUGKtRrbP3cwnDk46kXor5PYKAVEhDSu4QGhIi8q1GTYt0ijHB/Z/ocGKfuff6qhFjg1/Ea6XK1UIbYkAYDRJerfZ1ojOBp5XxeRXlxSJU/OUZ+oJKZ5m2ZKIheJjgOALvNjwoevG/vEpdRSV+mLcapRVV+HTWcmmzanw/dyWquTTTW1bIdV5BET6fOh+f/DwPX09fhMJiz0ajWhpBLvclbdTQ4aTFCSn9+vdq/LF8E5679mzYzVz+SBtXIvaTR4eA0p/Ckmgb5kBlmRNmIx2NRrS1BKJUyuUsh/jIUJisJkTEt4KFM9s8sxr0nN0kMoK0ZaB8CAyBQ1Avg7ItJBDhjiBYuPcXGYcGuRiueruNnPh96+vO47JaEmULtMAxBOEbynxfvHEAMjn5jOP4gfFzhC/J08SVm5JF/rnq+Vg5dbxlBmeucjm88M5nv/yN16bMwdNjR8HhL+lV2v3LPhxUM4402eELlex34aFLhqNdm84w2yNUe3A2q/sDhREGLsE224Tvg+U16rBwrQEGc4CkE91CyrAFhkkOjiuc1SQgbM7l2yarXekfnGWraiFyjGOHwSQ6lCRUCinHIiLwVmlpwSJmbwJYvHpECxxxOJx21frjn+LhwOHmawZI0Q35pClUWbRrF77+awXayHj50k2j8fT1Z+OxG87G5Sf3wofTl7p5XksrPB7isODBsafh6RvOwqPjRyEuXPiK472WZj9kvTzPEoYpKi7BbW9OwbBuCfj9+esRHxPqiTvE+jcXKSOFf28+tTu6x4Wh2knZsQ8UHwvycKay8jLRc8UINfgjKCRAWVYZqZXo16MfFi9eVK9zanmI1DP5qxxOIhvEXtgqeutT7tJ9gmoNL2yBFmg+eI/FvpA2oOj0ROrgXIKu7knfhcVYsmkXbjx7kNCqcIEnHT/4X3P6AKTnFmJ3hvsUx/3KpA2m2YTefCq8RU3+6avPxKf3X6n2ZlP6gofnLjt9IDqITYhysSXETl+6ORmdW0eq5ay+dAXPiLsfqjhJOyAxDFm7tkh1q7Bp0yb88ccMrKejSWw+2nmSUNl1BO8DyYjyH6qcLhSWO1Eh/K/seknPfaH4wckgtkNhRbWaEcUtOmgncJIKl+O5y2MZNIGdypfAlVWcwBIXG4ct2zZX7Uja8aYkkxc6PkB66TBBOq3ZqHUOr+WJ34sRGWy3Ytoz1+LnF27AD8/fgPGn9ZMBZIkQJb9GevIJUYYFWPHZI1dIuuvxg6TvKkShBhktjTcq4pBnqetaVEhnZxWUIL+gWMXxtCqufTSRSBvmPRiy3PICuPasUadqlZSUKG8mCWzRokX466+/lKNp48aNSE9Plyo6lcOJ+zcRSAicxdSrVy+1fI6n1nGGU3x8PPr376/Cuek4Zzbt2uU+BZ8Eyb2e1q9fjwULFmDp0qVq9lRubm79DCgN1PH6Tuc8i8VysH1+jiyQgRUj+0adtDv3LLr7vZ/Q9fLH0XXsU+h29TP4dckG3Hb+UBZAfsHf63bg1Ul/4VUxEjTcrs1qY1lSTklJGZas2YbFgtyfSTGzRlc0WPg1iijCZ97Sjbjn3Z9wz4UnITDEjvziMgRx2QbTSXruKcclHmrdraeuB0URkG0j7RjQLlQpB2I/iPKvEyNA5yY9tof0mVvxdwvAwECH0LyVESJ03Msr6aSkEsHNwY1GswpjG3FPJ5OJDicnSkvdk5hsNjEmpH2ruI+TziDCRs16+iNl20oumTj+QQ1CVPik/Q6KqgX33Uv7cenl6qS92JOVh1e+mYHcolJsT83Gtt2eGWpaWmn9rIIivCmG5qs/zsV7vy1AAZ1ODWc0qq+bvGZePq8OzqpKMU7nYtnW3Rh2z5vocdPL2LY3C1e++BUWrdkq9MSO9iqjuSjGb6f4YHRKiJDBw4hwqwMOMTbLZbBIjIxCeHAAAsNCxMAMgZ/RKP3s9AwqBujlnpsF20Ii4R8cAXtoNMyxMQiNjECYPRh+1fIeQjN05urFAK8wuvY6dfq3VPs1Dp4GboEWOMqgBKIPnvCFmn5wQLg7bLrIcvI0cSE392d6jY8VSTO/J4/IhIrqKtzz1mRM+GE2Pr33UgzV9ojS0vwL6HJWo3ObKNx7Xn8YbSFQezIJP1OJJM8aLHZBB0z+oTBaA9XETKPccyzhTFieZkmDkdPqCVxazZlMLEOBjDN8c56MV+uskLGkSmSHezke9QbJu9rlVzPBnVgNsS3QAscOFJv65pWGSOdJeZXQP3UuGb+LZFyftmwzxo3s7eZ7fnCqKMdpvdtho+gBq7ftFsPTSwYwjejH4IwF/iqH077yvdEpY24ldUbeSxmfz1iGacu34If569H9hgnoevUL6HHdBCzeuJP+4APyHxGUOsSE+eOFy05Eq1AHxLZUPKwMUmk4qpLUCdVSWz/RIyJCYLHosWbNHnTvnoigoCDk5RdKSjayG7T81EU1EJmQJkmu2rZtW3P2fGyB5oGibC88VGiYvzl4qPBP8zcfNHusOUj9m19KyK8yJtImon0eF+ZxEmvphD/CHFZYxTYqJu+TZzxxPNV6w/bdyiYkupfRe+ogcWajDm1iQoXY3ZM13M/05K+sdP8Ki7zz3SxMXbQeD152ivqOW5+mGcjZTvHhAegf4cLatWuQlpaO1q3iMeLkoejXpxdaxceJ/W8TjuOMZfdpcnQYkb01PnXWupBdVoW0gjIUllTAKfo993mjDlAjbVrirFEfrbnkjmX4+9uQkBAvv2JbSn46onp17yphrZRvITYuDmWVpZi/aP6UrVu3LlV9c5zAPol0KKBIVxq8GUivXXmVUxpP7mUAqSgtw2QR6GMGd3ML8bIyNYCM6tMeK7anYuPOVHettDLqBxAhNqIQoHf5+9C9UXcll+SQ8EXpO29QF7UJ4OkPf4TzH/4Qpz70IUIcNpzat73n64ivchpDjgTyL3Utti6di/kLFylH0Nq1a9UMJ+7BRALxfE1Q1/ylg4jOJ96T2BISEmSg6K4cTHQ0cQZUbGysWk5F4uOMJs50ohOJeQgkMu79lJoq7bNxo5oBReTyOzqouPl4WVlZqeR/XlAa7F8EtksTyGUAdMSeeUIn3DPmJNxz/lA8Kow98/kbMLBronISURg8LGGbvnkMmz5/uB5P79fRYyxIWToXNu9OxzmPf4izH/0AV730FbLyixRN1T+Pwkbu3xXjZPyEr/H4lafhkpF91TMC/c0oLKXAcqejBzqvuFx5wuvzHwxFwOgNLowfnijlcbYTvd0kC/njS0pRaq8nCVNHVYuQKS8rVS5mvZ8Qu0SQFqr4zqQV6XOz2az6XZ1GJMYGZ/aVlZWgRoSMwxGg7mtqq9UXAZu/Q36r80WOvipFEvh4Ps4bjzOQKgkfNAvZxt7pxYD86q8V6No6Cus/uFdo4iGs+eg+DO/eBl/M4uGMXmmFn7vEh2M10336IBa9eScSI4Mk3D2gHYCqT6UI9qlcP3rZSLx582jcee4g3HLWQIQF+GPM0O5oHfkPluXIoGEw6DDu1O4IDw1AoBiXOQY/mE1WxEZFwGG3Izw+FiarBSaLRd5XJ/+InN0gea12MUoDYZD0NDZ1dFoFBCM8JAp1ZSITyyqV300ojfhmxE1nZMgbkSY04Bt6Ywu0wL8DHnnpky+8UXhEkSbHugPi3PlfuflcxdPEuy4Y5h67vdNpeeWZ/BBx51s/IiOvEAteuw3DT+zi4QimaUZ9DgH9KP991VtDqec1Izrh9F6tUGfwh8FsFz7msmo6izk7yaYcTdaAcPeyOYkj0PlcK6gTfYFOKNbfpdpJLtTHDI44BJqZLhTlpsBZVawcVBLFjyGlMh7dJ3rBwfZskcq3wFEGtnFDPNbgq07EowvUgQ6GdX5qCf3rN4xGAA0qIWbOEHziitNxzkCxGahMMV2tH/q0jceHd1wEh43pyBcNyjoYSlmj+nXBfRed7M4vqsLAzon46r7L8Z8LTsLdo4fhP+cPx93nD0NCRJiqi89yjgTKs7u3icKLlw9FaKBdGaGqyagTkIN1dWIb5CB1bwaMYnyvWbMTwcH+SEyIwKZtm1BSUeL+0OkDlE3icuWKDBm7bdu2lRLkSyb8OzTQAv/lIOOU0q2bgfulr1UOIjqWCko8m3lr6eSay+MqqpxqC5V6e1zIlatH7vvwF2UTEqcv5dYbjPLk5ZgvtpP6VeAJZxmSrlRswttfn4R3f1uArx64Al3bRMu47V7mdkgodtqobrEoS9uMwOBgtElMQHBQoKADw4cOxAXnn4se3TsjJjZSTUTgaifa+LQTaftTtBSUV2N3Xhl2ZxeLTV+mbMCyCifyS6pQXeOCzWKSNnLPluIWJGbJHx0TCauU1a9PTwwdPBABDodyQoeFh+G36dOyVqxY8agkP674WqRds4FdqR/TBV27xPifr4saLMQgQZSIjaFHtllNZgzsFA+TKFGVlU4UljkxbmRf+EsjKpAmoZFnMZsQGexAXIQYi2wmX2U2hnyW5IkKCURPEo5c22wWnNu/s3LacAr7iF7t8dSVpyLQYRPakwS+yjkI6oVojdWl2FogNh+n/onSSWcXBTudSgQqlfwyQWcKn92+fXvlXGA8l8jt2bNH5SGxBQuBup0Oaj8mbN68WTmdeE9kfjdx6lR5Wtksh84mzqRi+qKioifbtGnztarA0QVpCBi6hiPs7E5+11hjTzTB6C/tQKZmp+2PrO/k+etw/uBuuOLsQejTPk7tuxHAvufm8iJQfl28STkH+/dIdBsa9fkFtHspJ0bS3HneUPznwuG4+awTEeKwSnZheC29tOOzX8/E1MUb8Pm9l2LUsJ4S7M6fnJqDeet24srhPeHnb0HSrgx8//da3HjmADXjyS2UtOc2gaL8R4fZkF9cjXVppTBL/9AEUD4nkoj8cZYnv0y7RCBWVVWKMcEZVnwFLqETASj1lO6EVWhCUxQ4w4WOhvLyMunbCrVvE5fiVVWViQyshJXLKiSfKA9vbNm06CuVyd0XxyMoWTG2Jwa0iQ4+BeH95P0P0r56P+zOyMVvy7fi2tP6KsWqpLgUD30+Q+3j0LdzvHu/F0lXXl6FD/9YjrEn9xDhLULYmwZIL8Sm+lPKmLN6uwjzcpw3uCv8hLbaxIejV8d49OncGj3iwvDZrFW4b8xwdGsX43ZccRD0VdbBUOoRH+FAfpkL61IKUF5XBaPZiDZx4WgTEYigmBj4BwappTNM7zYuBaSvrY5AkRlWoQ2D4v3M7AKEV5nQKSAatdIGfIJFBq3ilRs2FG5Kuf2NbX+LQDpuaaIF/rtBjQuClv8MwjhHTI9wWCOFpIV3vPmhIQov/jBvLcIDbRjas6H896DwZz1fe/O65P1r1TYUlVXi3MFdROr44dPfl+LVnxbgpB5tsT4lA7OXbsKi9UloFx0Mh51y2Cv/UUGv8kU3kOEBPeODsCK1GvnCu+orKqOFv41mHhZhRk11ubxaHSy2IBkfqiVKB5PVIYmYtk593CC493NyK52c/coGLy/KkeZxqrx8Vl1tVZ2IqicKCnOoC7TIguMT/lf6RekBl/fQ9ewU5XeO+mBcmtw0liTDUr0X7cPKoS/ZJfc7Yaragy5RMm6Wue+1dPqK3egYXoFQvyygKOnAsg6GUkaoIQetHEXu/HIfZy9Cj5hq9I5xonesB6OdsFenorZwJ/wkjV+Zj7KOBBbtRJw1D53887EhsxrFTi7HlRZUosRP6Y5hjmgxOK2iJ/ihb792yM8vwpvvv4K8ojSRLW7ZQD2R6L7m/m+uva7a2ut27Ngxk0EqogX+DTiWbe0eNI4+8B1JeOZ7TsTYgJjukbCKztyMcX/aoo3q0JBhPdsqW9AkevGG5HT8Jbr5hWIv+plkQFMDJvDqD3NQXF6p7D7JKkXIOCtoEDq/WOy8e8QmpF3YV2xLrq7Z71lEyTNp3hp1WFHP9rES5BK9oQI3vPYDKiqrMenRsWgneYXJPHpGg/yN4L5ldjLWG3WIdZiwfFceYuJbw24zi41ngd3uj6ioCLRpkyiYoPbx5Wl23FKIkwqMovubTUYpp06dVhchdq1d3p22IdcBFYvYzKtwqokKJoNRbEsXqp1OlJWXIyYmCsOHnIiThg1GeFioOrgsKioKf876C1999/0927dtmyMVPa7gUJiChGWcfBEuHtMv8HPEne0OPRjQGqczRs1Aks6hMOQpdFweQmVSAy2cjgji4QC1LhIpn6WBer5UnVY+n+eUsuWXlyQbPpZJDg1c2FwRhAXOrkIAnMru3qSPM5O0zaD5y9lJXGM5evRoRQh0wCxZskQtjeM9ZzXRIcU9nxjHpXRcpkcnEh1URDqb6HRi+SyXoDmpGEaPqeT9aefOnVc89dRTNDqPNlAKmC/qgo7vj/ZbEHLCPXbY6OTz0WdST9b5/Ke/xMVDe+DKUf3dBrwGNOSFscZP/EG6vA6jh3bfr+/DAmxqVos2gCrw7it2oAZGPX5dsAE3vvUT7h8zHG1iw9QURa53PUmEWmVVDU6+/32c1b8zBnVPxOtT5qs9xT6//1KPEHMX0yyQMjMKKnD9p+uQms+j8KUA0rZCvoIIiJo6aZIy6SfpH+7LIXHcq0OdiCbJuUGcyWyW9iGtcqaUTupYgfLSEvW+dnugx7lYKvc6tfROYLvBz3TS1q0LOKPleAbKCtNfY3H7yN6JL6LzrcJzXv3uCwx6bNmVqZw9z449FSaLCXvS8/DM93Px4tWnIzTI7uZf4W/u8fb4V3/h1rMHqhMvpBE9hTQT5FmT561DTlEpbhk9SDrMSw5J35aKEfvIl7Nw3en90L2tDKCaI+hwQcrML63BXe8uRFJmnoigKpw+qDv6d4lHSGxrGDybyjurK1BV4p4xabMHQ2+iw8kk8UZUVVRi6fL16FRkxymxXVCeVwi90FKNxViSNW3RuZ13fjNPnnSolNwCLXCkgLRHIRWY9h/Miel7ZWeEcDmM11jsC4QX3/hxAVpFBOH8BvL/oCB5J81Zg4LSStx07omKT1+RsuZtSEalyH7NWWOR8f+1G85Ch9YR+/P6UQBtdrIGbBR+hdiaXo5bv9+DzbvSoXMWS7o6WBxhsAWEoawgXdXVbOOm6E7UVFfCaLLI2GFS4TUyLvBaL2Ec81mo+qglWJi1Q8QL94nSSbwJlYV7n83Ly3hcPfxAaJENxzcocjnCcCz7XBmjL56qH3Zul7qHndUuiwzhSutzR/sGIfn6NPKfqn/DeyF5stp+ZTGO4Z7bg4Kv/LxnuNh1ZCtunVYn6leYxYA4phHxlCnxqYxXmY4C0AzaXOjvmrAhLrC01tKOr0Td0SRyrH/XU9Gzx0iMOlWMb4MfVizbiAkf3Iei0hzRdUU2CFB/dOvMkrO2broYtvdu3759qwrYH5rdVi1wWNCwvf9N+Lf6lu/IKboBqfdgVmzfS3sgTOy8g437JgOufel7Ne4/MX6U22YXG2hnRh4ufvZrhNitGH/aCULzevyyZDMWbtyFr+67BEN70UHVYAz3bmX11vyvQdPL+HjOo58qZ9bVZ4uuIPz0yEfT8eOijXj8ilNgtRhlPK1TewCPEHvRKLrFoYM8V/JNW74Ty0pD0P+EfvKaehmzxVYXe90oej7H7S3bd+D332eoVVk6qWd+fgH8nFWICrQh3N+GGLsZDqvbZnTWuFBQWYP08mrklPIwKrpOamBzBCA8MhK9enZDn969YDYYERDgQHx8HDZs2oTHn3321blz5jwolTpIR/z7cChMoQzJiWdgxCXddK/X1dSZpOubzE/hrX496eQ/jST2u9egYXhzBxDtOQSW4V0u77V4lsc4CaOfIFLuOeg4JSBLJW4usHQZjRaGXmspDukfpucSLwF+idBmOBF5zRlOp556qnIu0am0bNky5Yii04gDQ3R0NOLi4hSBbd26VS3ZY14ql9psJ6LmgOIz6KBiXjqc5J6Dyak33HDD/7V3FgByFFkf/4/7+mY3m427JxDc9bAL7s5BOPyQww6Oww8+5LBwcHDIcbgEOdwJECKQhLj7btZ1XL73arbDZJiZnZmVbMj7JW+nu6q6qq1evXpdXb1B7UTXE+d0+pMTtiROJ4K9uVdR5T5kpyE4co/Rv+5U0HHc9t/P8MIXP1EF21qZ7DqsHC9ddwoZ1LFXNAl0bm5+7iO8MX2BeheWnViMhZTWy9efggkj+2M2Ka6bnv8ESzfU4PBJw3DbGQejKN8VdWZkAu+LWY+3f6jALW8vp5Vw1LtOuxkKRRBiZUJKLuhvgtGSS/ot+sodlxIJRV+15MnE9QYzPF4PbCY9hfnJcPCoe4avq8VsR2tLvXpdz8xzQRmNwVAkePbqpT++SNn0dJSu+OJsXL7/uD53Y8CJdPBpdCapTrHSVg5phu4N9cUqXudaq8Hp2JGsXp1r78ZIApdD2SgndDwcbibLryP5x0PXeO6yatz61hqsqqjHSYdOwv777w57bjH41Uz+GmKI7g1/yEfLdA+YXCqcXy0w0PVvaW7Ch29/jPCKetz4u9MR8gUQ3lgZ8ln0Fxc/eQ1/oYr3mumkHRaEjOD7TzmdNl2Dr3qPPmIYcoZT/WnH2cxwXeb6nc3Dpvh6zJOAsmMmHjZqs6zLvGvalqx6MkFzQumo/s9b58Xlb1ZjeWUr4Gukem1FTmFfeJqqKGODag/YOPV7W2G2so1gVqNcA143zPyxCcrLYuOProThaW1EKOiF381zWNAhk32g05se2HNi2bWvvfYanwzRB8K2hisiT0JZ0CZ5JPx6Q6paxHEsmlOHzSYtjFFmVHRxSzr+5fDYuHSI3T42T7Zf+JcJnDlB97tDh+guYXPk58rIy/d8E/kXhUffhe0auOywwWC29e3f7wib1Xos2f6FPLfLuCF744QjT8akXSeipqoZP8ydjseevY024N2POptYyO7eHAnpHm5qqvtHRUWFW+Uq9CS0+6sj9ATdzsfxi9Npp5PHoWgXunvb8XVQO33rsx+jtMCJCyfvGW2/ua2k8MqqRjz41nS88d1CNaqHJ/W/4aT9MGIg9TP5oX02p44a7iumvouDJgzG5H3HwtvixSn3vIxlG6rho7K1B1SDexfgzZvOQA5/eCSbs0u7xv29f365HO7iMdhp3FgyR3ieRh4kolcOIx6QUlFRqY6X+4HrN27CkoULYW6uRalFT6cgOvE/w8fP3WIP9Q82NLppEx3yXA6M32sfDBw5kmwGA6wWC4oKC9Q0PRs3bcINN9/8yetvvDGZNu+OQSgZk8nV47NgJykiKSXJJ6GeWco8OI6309LENyBsHGmXlpW/1gBo4Zw+HXgbbVsWrfHR8tSsUA4L9MtF3q0H6R+3GGGq92DdJe+GL6VwLU26RPr16ZMz5aKLppSXl++tOZvYKcSvvvE6O4lY9t57bzWPE8/9xHNOcDoeBcUOJ56Fnm8wnlR8+vTp6vU63oaNVS2O13m0E9+4fMNyGezMIuNzEeV3+qWXXjq3bZ+6Az6fUafTMbrp+eOnOGDl1yjajP4E8CgermCaAR6Pmg+JW/R4KLn66l2aqKc7iXoFVHG5bB13UBjeD05HFTmT/LeCG3bawYc/WYdnvqtSr9Sxg43na+IJw3Vhus48uasph4oLk/IIUZF66lf5aSue+8uCQlcE4/rq4LLyl+zC6nWyhRs8qPLlUX4ReN3Naq4fHgGjN5puXb38p7+1ld7TUU6nd07Tn7XPQNwXDEXYuZsUiktw0TKDMkhVxBayKSvdvFPBhZqNOry9qhcenVlou+jM3+sm7bUb3UZt6pGud9X6VtRszkV+kQm9y90URPeJwQj+WlVdTS2em/ocVixZi/+eez0KcwvQsm7DAw8+eumfb01fTwpCV8HtAncoc1ddpX+50BbZ1Ze8SVAkq4vp1Lds6rFGOvnHwP05C6l7qqG0RKqaQtKub7EFWQwRzG0oxp1zR+qX1FitkZAXjrwS+D3NVIpeOZd5XiZ3c536qp2B2k0e9cSv4KkJyEkfGE1s3+vg97VSexNQDqtgwN9MG99ZXhh8YM6cOWztx56bTI5VEDoTZSuSuEi4v8AOqFiHTjpoaVPdx+mkSQZvy9vF5sH7reG/5zDd8buX627giFU1kWfOmxZ5iBbV0PMuQtsn7mE3Uz+hOCev4MhQODh5j3EHDdln14Mt48btgry8HDz27H344POXwRMMk37w0UbLSVG9Qdv9d/HixfxElNHyE4TOhu+tqNPpanzaZ9wxYyP5E8gibX+Ajer3EZG4h0FqHkPuM2p9s7a+YSSbh1IxxPdDk/Y7Q9FBAtnC/dBWrx//nbUB6Lcbxo6fCCMdE5fLE6WzQcHCAyOC/oCau4l9Bs1VFahathDums3U/+O3XygV9zNpZ0IRPU9jBz/9KSgfgPH77geb06X8AsWFhehT3gcrVqzA7Xff/enLr7xyGu1G22f+eh4JznhStAYkl4SfWnBDkkkDwun4Wsb/xpMsPB20fYndnsO0RoTDg3v2RfFN++tfs5pgavRg1bEvhc+g8EydTkyopKTEcs0111xeXFx8LDuDNKcTO5bYWcRPJUePHo0xY8ao1+k4THMa8eglHvWkVYIvv/xSTUiuPa3gtOxo4huL07Ijq7W1VTmjKG4m5X3mlClTlqmNuw91Hxw9HEP+dZz+yxybtUDNLpHqiiW6KrFo8YlIlW886eQTmyaTvBPAOswf1OGeeUPw7rreCPjYOWSEha6Vz1tPZRlJefCn7HnkW1hdT55Qn4dKDyw1YY+RTjjtTnw+txYba/wYWhSCM9KC7zY54fG00omOwETXvq564xM1NevYMZrGsIEeAesFR4GTdKEDg4IR5IboUKJRCYleFdLFdElUXaUA1rUcruJ4nf5wp0+tx6ZT4elfTaXzE2wfJSaO11jn8290teNweRFz/13u+euV504YP9bha/FQadSJpA7o/M+a0VhTAHNuCGP39CKvwEVR0ddoKys24dH/ewI/LluDfx15TnDPPfa9W1/TdIfu1pP8bVkLwraE6ww7nfKGF2OQ2YCyQAj2mLqUiGR1MZ369qttaZnXDdScchgFRfOhOhyiAG6mtHy135Rwng4DbFN211+fb8UATwDNry0I376yDpWkFLKxF+CgHanyO43B3NFHGM3231vsLmMkFAR/hcfq4LndzGhp2Kx+Tfx6rYlOaZuhrNcbleHMtoHf70XQ54anpXZWyOe7dvPGOfx6rSD0JLgOcj3hfgM7adgG0OpmT0fbR+/7Z+nPGVGs+z9WMBVN4Yf3eSpyK4XzJ4m7GrY92OZrIfEUDi907T/i92P33/XQiWNHjx+eX1hg/MvdV2Pxsh8CJrNpGRmfP9br9fM3z5/fyhsLQjfA9UQ5ltdeo3+vT555V1+Yqnw6LaxWwxKljdcQabXY7RBfXnwZGp1QFk/r4iUD6L1NpagbegH23u8gCg3D7fGoh0k8zUog5k0Ki81C2xjgaWrA+qWLUEXi9/AAxTA3/8p4IWMA9qISDJ64C4r7lCMnN1d9kKyktAQzvv8e9z7wwDPTpk27jjbqsQ4nJtlpTwSn5QaEGw9WuHyjbW8NCF/h0DkT0PvKvQ3TrUaYW/yRpTtPDfMdwR3lbAiVlpYariLy8/MvJYNQz6ORGHY4sQwZMkRJc3OzckbxZF/8ChWvO51O5VSqqKjAjz/+qBxSbFQy3Nlk4TwaGhqUM4vT5+TkvEvhU84999xKlbB74WvOu198xmjsQme0xE32MoX96j6gysLvxvPHbPmIVAe+7VfVNC0+xGnIptbScRynoXobYondJhFt+egpH6OWD4fzdm15KJc5lxMNVkQMbfnzSqr8U2HRI1Lts+oXh8af5nDkTuDrFQkH4fPUQ2dyKUUS5lf92GtPcVxMiOIPnZSLXSbthp16LcGqtc34eL4JO/U34Kt5tfhxQxiNjU2w8HvGwdAbK5fNPIuK2p6GSGt6gofTxzqo20O7NrFwmHZttF8O23Id2yQT4suJ3T5VXGcRvPHyC3c66ajDrilw5fQPBPiLhl6sXFSH9YsssJjrMf7APGpUCtX9Y7RYsHjez3joviexoKa24eiigX96bPm3z7XlJQg9Aa433Kl0kvCoBhbWAdxepKIj9S1+W4bDNNHy4l9NMiGcY4f9iaP0DxfaMbzVj8Z/fBv+41drsY7isrUXtpBfOnwXZ07ZGUaTeTzpeZ0zv1TN+9DaVE12AjWqthw10pF3W0f/+KEFj4zkUbP+gGe9r7X1pfqmunuaNszgr9QJQk+E6yHrAM32Ytme8K+4Wj+lyKZ7nPuHzb7wPf3vi9xA4dz/6Q7YdmXR3v4QhJ4E12c1GOWMcZjotGBgsw82ulGT1nXur/FvbN9Q64fxOodzfy62T0h/wtn217T+IS1q+8PbqjBtHziQ+4m0EOYy1HKWfUINfvuFbIbQ0vDgcQcdeuSRvzv0kOLCvDw1sovbd36QxE/J1Fsw/CYT9Q95xCLjbmxEgJ1OHB/0obXVjSAt5xQUwJmbi/yCIpT27q38Be++/7/mF1966dFPP/2U53Ls8QMTtIuQLpyeGw8WzZjMNI9tTfCVM9Bnnz6GxVYjLB5/ZGGf/wvvROEdMSJVRbj//vtPzMvLu9ZkMo3VRj3xjVVWVobhw4crxxGPcOLRTWqjUIgqj0594nDhwoVqTieGHRccrgk7sTgt5VtN2z9M6R865phjmlXi7oevt3qiHSMJnU5txIbHV2Itju8l7X7S4LTc2PJv/HaJ4Lw0xRJbptZoM1o8o+XPpJN/KsI2W17+wKETLrFa7IcE/a2kKAJUmoVfi1NKhb9Kxp0G1oA80bjZbMDjd14Ak3st6mtqMHd5E8YPK8Vfn/wUtaRrjDrSuzo8oQ9Frlu69Lttda2zhc8xa0++L/hm50aJdYbwC76Lzjm53x9OOO58h9V6vNVqyanetBor585HnyFDUFQ+SE0mzO98G6xWPPrAVM83n3738apg8PaKmnVz2vIQhJ4E13FuG/g1fBbWAbG6eHsjvFMvOB87Rv9Snk032u1D7bOzQ8c/MhurKS5qHWYPtzkBs9nsKCgZu6vBZDvKmV+6p8WRU+D3ttp87mY18snI7Qc/tEA4oNcbGnXQLwmFA6+GPMF3l857ZY3KSRB6PturHojU3qg/327W/Yv6inAHwncV3xX5C4V39/F01EYVhK6A6wH3nfnBMj9g5odNPCiFw1PVkURx2j3OcZqTWiO2H5dpXUi2H/H9Ts6XpbP6hYyWZ/nBBx988VFHHL7rLjvvbHLa7GowQjgSQiAYogJ5kLdejYIyGA0wGowwmkww8PQbPD0LZcH9Rx6g4nLlqLkf5/z4I9544/X/vf7WW3+rra2drUrbDkh1U6SCt8t2221NeO2fUeY0G1ZZTbD4gpEFBXeEx1J47M2XDermeuihh4qLioouMplMl1ksliL+Uh3P1zRo0CDlOOIbhx1PHMbzOvE6j3yaPXs2ampqlJNJOScIXuYhRX6/PxiJRF4yGAz/d/LJJ/+sIrctrGRYsbBDobM6F4m2z6bSx+cTn4cWn03eqQiSRjCNGLb7aYaI/yKdwVIYiUQnj+MJIHn0k95got8wgoEAHHYbbjitDxZucGKfkSa0eg14+PWfMX/Zcvg8TZuKSwbcsnLZrKfa8t4e4ZuYGw6+V3h5e9UXXQk7q8PvPf3ohN4lvSYH3HV7NmxePaZ04FiXyeyge8fkM1ksi2vqm7+79vpb3/lq4Tx5hUboyXAd57rOdZ7rfkfb1G1N6NEj0GvyKP2HDrNuRKsf675dETrk1GmdM9KpDW6HeAIMfdngScW5xcOGR4KBQR53Q6HZ6lIDZE1ms9doMCwLhcPLFv/wkjZPiyAI3UDjTfpzLEbdM+x08oXCf8+/Q4106i6ytZs6274VhGRwO689YOaRzlp/sKM2f+z2XXU/x+9jV5XDI5BM/fv3322/ffc5Y6fxEw6YOG6cvqCggArkr9QFaUeiE4hroj4gxl+k1OnV17wNJqMa8fT9jB8iP/7007IZM3949Ntvv32a8vWoErYTOnpTbJdU3YjeJp1hNTudvMHIgvyo06lToZthjMViuczpdB7lcrnK+AbiUU88LxPPz8TL/NocL/NvS0uLCmO0EU6tra1eCv+0ubl56qGHHvohhfWUhiTWoaA5FYS2DsTgwWMmWKyFV0JnOJKur52dTjzRuvoGL6VgBXP47mU4dKIdz33WjAsO4s8MFOLi+2Y3GvTBt6sb1t7TUle3KJrldoumW3ZIHZMh6snKLVOOsg/vP8jVa8hIY74lN2IxGsNwo2XMSSfxnA6CsD3wW6r34fmXo6SPU/+l3awb4fZjdW0wtO+we8Ffiu2KNk97wioIQg+h/ibDcXYj3mDjzhPE1Pw7QpdEY7qFbPVoT+krCL99+B7l9pBHOUt/MDmqf0jiHD58+E6DBgw4ctjQobsPGDBgYu/SUmNhYRFPnQO7zQqz0QiPz6fecmpobMLmqipUVGxatmz58m+/+fbbV5YuXfoD5dPAmW5v7JAdwu5wOmlEIpEB9HMgyREkY2i9mH7zdDrdryomxfFrVDX0u5Lkc71ez46meSQ90Rjle0cTYWt4BItu9Oh9J8FoOi4ciRxu0On66HW6Ip2eRz+F0b8gCBfdgDpdqDo/17ahIL/k3Ve/2vDGgp8+nB/NQhAEQdiWNN2ColBQ/7XdrBvpCWB1wBDau/hWbGqLFgThN079zYZj7Qa82eZ0ejz/jtDF0ZhOo7ttaHFICZ2N9AfTh/vzWh3My83NHTiSKC0tHWizWMqNRmOeTq+3+vz+xlAoVNnY2Lh+zpw5s+vq6tZS+m0xj3OnskPeIN3pdIolEonkkvSnG4lHPhXRsgrnUU20zA6nClpeR7Ld31jCLwwZcpjFbg8NDSE4zGgw2v1hP7weuh9CgeawTr983YrpKyiZfIVsxyUdPSyGoiB0M13gdOoqm0v0gyB0AV3kdOpJfS/RHYIgdAvidOpGp5MgCEICxOkkCD0QcToJwo6NOJ0EQciS7qzn20U9lncvtx18M2oiCMJvm9j6Hi/pkGg7TQRB6AJ0ZhiohvH8hTwfXzCc2bxL3VlXE5XFIghCz6Aj9TJ22/YkUzqyrSAIQtqI06lziVXe7UksieJTidDzSHSdOkMEQRCEbUDAbbXqoLPwsk4Pd8CnJgJNRk/U3T1tfwRBEARB2AERp1P2xBpz3W3UbatyhSjx578rr0F3liV0Ht15zbqzLEHYMYlI3RKEHY6t6302r7Ck2y5r6RJJJiTaXpP2SDedIAi/EFvHYqU7SVQ+S49CnE6CIAiCIAjZkY1xF2sUdlTSJdvtBGGHRa+Dj39VpYnAyss9CH7dN15kjiZBEHok4nTKjK4w2Dojr9j90kToPHraue1J+yL8QkeuS+y28ZIpHdlWEARBEAQiFNS18K+OWtNIBE4VmB7ptMFamvbSxbLFwfTkQw+VP/344+NZnn/86fFPT506iMI5Ly1NPOmWl04aQdhRia1H6dST+PSdJemQzTZdhjidBEEQOka6yjxW8cdLKhKl16Q90k0nCEIqtn7NRqtX7dWt2HSx0plkm3+66QRBiJLOKKJUdVCLyySNJkz4liuvLPjXP/5xxr8efvhdm9X6hdVo+MZk0E/XmULT7VbrVy8/+9zHbzz3nz/9+77H+nJ6kmT7HJ93IlLFCYIgZIQ4nVITq5TTUb7x6dMRJlF4MkmXTNMLW5PNOWdit+sMaY9M0wuCIAhpYNCFzdRls7BijSDi9UUQjMakJF19HJsuG0lFpukEQei5qJFLzz755AnDx4z5zOFy/cfpdB5ltliGmC1Wl9lsdpqMRqfRaCy3mI0H6Yz6B129nN+++twzf3rossvMbdsLgpAdse1pqvYyPp0myUiUNpkkIlE6TZKRbrouQZxOXQc/XdCGuLYngiBsP2SitNNNly3p5h+brr20giAQVFGM9MfQtuLzNCOklrsOthu4jHRE7AdB6GIMEfjbFlkHcL1rD67DySTW7k8m8fU8dMstt1hefPLJ2xxW60t2m32Cw+GE3e6APxDA+vUbsHbNOqxbtxEVFRVobGhSrwJarba+JA/23mXSU/994okiyofzTtb2p7ILUsUJgiCkzQ6pSKpuRG+TzrDaaoLFG4wsyL8jPLYtSiOT8xKflhU7o3v7lbcHGyyG4TqdYVe9DoPCEejoF6GIzqPTheaEgqEFZNIumTx5co22TZtkCjdm7ZFOGqFj176rSfcayrXuWnrqPZLJdZd7RBDaoekm88gwQl/ZTCh2+yPfbqwPHzZmKniOl0T1OlVdb08PsN0QIQwLFiwY0NLYOLzV2zqmpqp2mBEma3mfXpGS0lKdM8cRstisq6A3LGipa1w8e/78NWQ/uKNZtPsQMZ06L3pB6Ap0q69ArsWGoToP9OkMF+wJWI1UL/XY2W7F4+zIafXhUwRxozeY+QP7YDixDkgWzhhJ6lwjsGzItZdZrdZTuXoGQyGsXrMGs+fMwcoVK+AP+OF0OGE0GigjHZy5OejXtx9GjRyJwYMHwWazw+/zf+P3BKdMPv2EJZRlqn1PVf9FNwg7Ku213xqdnS4R6dbDzk7XKXTkwLdb2nE6tXdOUsWHn3jiCVPfXn0PgUH/B4Nev4/JZCqO0DXV6/QwGI3qCYRKGA7D5/MhHIksCIeC73uD3qePO+64ZRTFKRI1CuncGD3yJtuO6Mi110gnTTp0xvWW69z59JR7RO4PQehiKq6zDLAagz/YzOjV6o98U3hneH8K1h4sdRqrV68unT9/4ZEzvvn+mNK8nF0iJlNJRXWVGrWAUBg2uwW9CgrQu7gQw4YOxvBxY2F1uZpJk/zk9/rfb3K7X+vfv/+qtuySdSo7Q2cIQqZwexepuV5/S36O7W8Bo5PWtp/bLEy7Gmgb32SgmmXM2N2UPZGIDvNyTsJ65x4IBryorKzErNmzMWPGDHi9XtisVjjsDpT0LqX+hBcWmw29+/eHXm+AxWxGv/JyTBg9GsVFRfB4PD83BQOH//73v99IWfPozVQXIds4Qfgt0VF7Pllctn2Arqqz3Vansz3w7ZoucDrxBYtMm/b+KKtR/3dKcqTZbNYHg9HnOaz8vW4Paqo3o9Xj5seZKCgsQkFBIWzUSASCAWoQvLXhcOiRmoaa+84666xW2iw6pP8X0rkp0r1xuu0G287I5trH01l1qjOut1znzqen3CNyfwg9koobDAc4wqFdfb+8lLJdQp3LMLXgpXojLjQZ4PAHsZaa6n+bdPAGefxDG8k8UDyyuW1xC+G4xMaikoj19Gk5S6qNJ//vvQ8GVW6qgD4UhMfvI/FT51GnHliFaMMIiUGng91gxKA+vbHPQftj0l67w2yz8gOs2mBE91/qWD5QVla2lrLmsnkfE9Vx0QtCd8L3YXjD5Xiyz94nXBDZ9y4goA3O+zU6PXt2jADd/5nciDoDmcy0bSQQaAuJwqN/YDFRfkGyvTvdX9xl6KiuL1qxCQvX1mDtmtX49ttvsXzFcjQ1NdNh0jmieAPpBj65rpwcOn5SWBRW1q8vcvPywK/gBUmX8PinncaNxc4Td+KH3G+ur6464+STT/ZyEaqgxKQ69aIfhB2FdGz1VGmSxaWTbzKS1b+O1Nluq9MdOfDtliROp2xuHCZ8yy236CdNnHSOyWi+3WK2lPFwV3Ysmc0meN1uTP/mK8z84TtUVVYiGAwhRIakkRqIvn37YdiwEdh7731RWtaX2lgfxQc+bm5q/vOJp504n/Lm0bXZ3kjp3ETddqP1cNqrB9neG+3lG4tc5+2DrrgX0rlPuuL+kPtC6EzUfVx3g25W/qCxO8NaQnfY9tPJSwQPyPAEImq0A49ysFKLrI1WVlB4/KCN2NW4qLaAiLIPIvYiGHf9I2ptw/HPJ17A8uUruP2n6BD9D6E1OhKayuNuY0Q5oMxGk+pwGmknnGYzxo8fg8OOPhK9+/SBnjrqXq93bSDkv8e/vuL53hMm8MMr7pPG86vdiqO9eEHIBLZjdSsuwT8H73/yedj/3uROJ7q36+rqsWTFKuy203gY2JEUX8ESQZVz1ep1qKtvxKQJY37ZhupJIBDAzJ9+xpgRQ5Gbm/Nrz29PhI5nY0Udpv+4FF9+9SW++uor1DfUU703qHPC/QcL/Zrp18gOKL0BQTpWPup+/cphtlgQoMPUmYzILypCkM7BqDFjsOu48XDanH/b/eD9b+VSVFmp63uiuDQuiCD8Jkhmm3O4Vg9SpUlGqrj2yLS+Mu3V2W6r0x058O2WyhtQYtEb1qaY0yltnrjlCXvfnfrfbzQZppAxuGV0k9VqxbrVK/Df/zyHpUuXgsxI+Ejxe31eZbQ67U5qV3Tw+wMoLCzCZZdejpGjx6knmj6fr9IfCF5+9HFHvUZZsdGY7Dplc/PF0m03Wg+nvXqQKj7buHiyvZZynbuHzrgHMrkf0iX22nblPSQIqeB7mzsxhqqrMLv45KljMOx4IOhRkQnh0QzcqfT6AOocqXVeTnY7crzJBHj4IX033rIpOr3sPIonNizRpjwAym/NRchkRzDox+svv46Z382E2++H1+uGLhKEk85HE52LVrIPENEpmyE66okfWPGrMxaY6VywcTBkwACcdubJ6N23D51O7t8DvmDo81a3+7KysrJFtJrI8cQkO7DkBywImcF6gSotjIv/iMdHHHTSWdj378mdTnRPf/n197jmtnvx9ZvPw+6w/9pJxDnq2m5prmAsZhP++/Jb+HHBYtx/6/VAKER3PVcaA+pr63DAiefh6ftuxc67TqTKwXWq7RbX8upJjiiq416q91/9uAKvvvU23n37bTWiyULnxkH1u9BuRrHLht55Ocih82OgY/TS4XiCIThovby0CE6nE1VuHzY2tCJiscJWUIhAKAxdKIh999qrpXdBySG7H3rADCqtPcdTsnAmVZwgbO+wdkhEsnAmPi5VWqa9+Fjaq2/x8dnU3S6v05kcsIZuwcWk20wwNrQFbE/0zUOY7LreNrNhntUIizsYWawzhndfXPWr19nI4Et+fso8iFT1H2P27n7vHXab7fxgIIhw21Ndfs/6px9n4tl/P42GxgZq9wxqyHBrawspfj8cZivC1IhYTRayo41oaGpUTqq//vVWDBw8lNrLMELBcJPX4z796BOPfo+yjFqSURLdFNncXEyX32A9nFT3f6Zx2dSldJDr3TPojHulK+6R2Gsq94WwreB7mz/Nbau8CtNLjn9wNIZMBoLsIEqAyYgZP/yIBUuW4/xzT8X3383CnPkLcdHZpyQe3UAdrrlzf8ZbH36GGy6bAquFikrk0elEtuSeoJxEcfFh6m9bIP/wOIQIdRADtgIEjTblRJo1ay5eo86y2+NBi7sFfr8XkXAAufxKPtkUDR6vcjSpV462oKPTZ4DNYoOZzkOIOpvjRw7HOX84Hc68PMrXwF+ugtvrWdHU3HpWeXn597RRpo4nJlWcIKQD6wV2OpkXXYipIw868Uzse3dKp9M33/6AG+7+Bz5+8clfO53Y+2ogW7q5lezkEHKcjqjjmpbVWwSU1mKm4siuDni98PgDapTPUWdfgsfuuBHDRw6DkdKYqX5p9bTF7YHdalF2elfrlLSgur5sXTVefvdTTH38nwhTf4BHM5np0MtdDowvK0TvPCeKCgqRa+c5nezQ03njuWPttJ6TmwNbjgtGRw4aDA5sqG+Gh/ody9ZXwkt59e9Thp3GjXtrwYoVJ1944YU8WxVfo2QHLvpB2FHhepGIZOFMfFw2ebRHunU1m7rb5XU6mSGSlHXXYkz/Qv38QidWDXBsf2IIYI3DiB/0kZAlEAhxAzSMw8bkY2W87FaCFQmlF1b0H6hfWTxw96VGk+V8Hr77i8PJhp/mzMQ/pz6Kuvp6aiyMsJKBbTHq1ZDYXKsdxbn5CAR4zgavGk6f43SiuaUF99//f2isr1P5GIz6HJvd/vhbr721J61uLx/7EITfGtw4pGo44uO0sPi4+HRMfNp0JJ7YsFRpE4VppIoThHTQ7iET9dvol2wX7sAlE+pE/bxoCd784BPVaZy/cAleefuDqEFipQ4htZWx6cOhIJ584VUM6tsHVpu1rSNKcTxCih0y3NHkZSZmuw4Jl8GSbhy/g8dC/5WoZU1CCOsM8NuLEDTZVN+5sbEJX3/5HVo9ZAfQ8bFwRzpAnWePzw+r0UBFRDvSYQpn4Xi2NfgLVm4fdap9ATWXy0+LFuPD/32sXsvjsj1uN4+GGpKXl/PK5s0bf8d7w6dGELYROroB2/QC15t2hPlVGL/mGsYj//oPRh9wNMonHYwzr7gRlZurSGdY8Pzrb+NPf/u70gXLli7HASf9AX12OgA33v0P9SCXRwrd9/C/cO0dD5DOoF0xGTB73gKccvGf0dTcTHuX5r51pdAxetxeLFq5EV9++QVCfr96I0JPcQV0XMMLXCjPz0WRy4UcOma71YrcXFp22GDnfgalNdFxmqkf4sovxIjhw7HnpJ0wfEA/jOxbhtwcF1avXcOvMB41bvjwQ6hALpRh3c0ST6IwQfgtk6oupApPJEyycCZRXDLRSBaXKFyTeBKFMcnSdxqZZM5pIz9Pwe/HjCx7B4c+TqtsIpKiTgRbVaQU1a8GG1+BIKBeQaNlHgpOhhW2wYyjobbd5r3j9icjKP266lYsac5FREfGrmosqK2jRqFiw1rcdcdtaGhqViOerBaTMhZrG+pVm9anqAglBQVYW1WFDTXVcNodcNmcqjHdvHkzDjj4YFxx5bV0Svxq+HzAH1jW3Nh01Amnn7Cciogd8cQkOvmJwphk4UyquN8iqa54JnGJ0qbaPhPSubZyrbueTO+VZOk7615J577QyCQtI/eGkC18L1tJcjZeiS/Kjr9/JAb/PvlIJ7INnnn+Fbz7yVd4879P4OmnX8DrH3yKx26/Eas2bMSIQQNQ3rdP1FYwm7Fp3Qa8/8V0jB42GLtOHAsDhfndHixeuRq9i4uwYNkKNephpzEjO23EQnuvzmnEB231el1bleIRTn5nb0SMZooPqdfgZs6ci//QOeBX8vkhFL9ax7+6QABFZDeUOO3YSHZEZasHAcqGj4tHPan86ddksqh82O7gkVB2+r10yjkYN2lnNTqCr4jJYmYborbV6zultLT0U9oVOjlp64VEYYKQCawXeKSTZcGFmDr6wOPPwD53tjPSaSZuuOcRfPzC1K1HOtH9/fLr7+GRZ1/CA3+9BgUF+fjHk8+rEU5PPHgbHn/6RXw3Zx6euf82HHHWJehfVopLzj8d/3llGp5/83/45rWnya4OYMoNd+CDZx9BQWkxrrrpbjhsNtx+4xUAv8q6raGztWR9nRrl9O+nn6a6G6TuRRhFdOzjS/IxrLQQBbl5cNI+22wW5OQ41YThfJLZQW0jneEqKIK9Vymcvcthzc0n3WCAO+DH+spKfDl7HunMldh39z0wctjwLxb/sPr3Z/35LL4Y2gCETPSA6AfhtwhXp0SkE54oTbph6ZJuHY0NS3cbjVRxHUJTNOnAJ0lf7YY5yKPoi0Yll+LRaDL1xQW3PIvDzr8Lh553h5LL7noJCzdTkb3HA6Xj8fWSJvz1nx8gUjAicT5dKIbiqOhJEsUnFUrf6hiKlf4yhCJGujTRBpGNvqDfj38/9SSqNlfBREYxO40MFN7q8WBAURHOOmAfnLnv7jho3EgcsctO2HXQQNh1etQ01PFQeOTm5uLzzz/HN199BpvFAj/lZ7Fahlmdttt23nlnbrhVUW2/DC/HChO7HEuiMI1UccKvz2nsurYcG8bEh6crGqnCNGKXhZ5J7DXTlmPDmPjwRKKRKDx2WRC2JdH7kNvFdIRtG/rl18WWrVyN0y+7Dqdfci0OPuUCzJr1kxr19NbbH+DgU6fglvsfw/EXXImjz70cVVVVaGpuwskXXYNDT5uCMy67nn4vxIP/ep5yZHspQVlpC48WYsk27tcStBcgrBxOYeiozff5Avh5/mIE+LV8+qfC+byFguhtMWO/wX2x37ihOH738Th0eD/0d9lg4nwo3mjQoYhsBeWsIvEFfOrBVrPbg3c/+ATNjY1q9BMT8Pn5VaJCu8X86KpVq/pzCSpCELYJVDe1UYLJhJ2qLAniPv7qe1TV1uOOR57GlbfehwVLV+KDr76Fu7YBVC1g1BuwceMmbNhUiesvOgcTJo6j33PRt3cJfF4fxo8difLSXvjoq+/grmvAt7Pm4bjfHUC14tdldbuQDggFwli8ahM+/egT+L1+6mNEYKM+xPCCHAwsKoDdxq/l8ocFdOpXrzeqTanCw2ixwWi1R7MivcDOqggdF8/5lOd0oVdRMYb374te+QVYuWo1j4bca/CE3tSp2aqDmYktkW46QdjeSXSvx9aV2GVGW+9sYRKFx4pG7Hp8HJMorMvJxOnEaU2NXlhUg8BPMJNJyI/W5gZ8+c109C8twi7jRiiprqrA4aeciy8+/Zy1IopzHRgzpB+l99F2PIFoMDqWx0TnQU+ak8MClB8PzGVbyUDlGikuHIiGs/Ayh/M2vC2VrcIT7VeHxYeI34fl66vh9Xig56FLbbCT6IsvPsWs2bNhtbPi52HwEbS0ejCsqBCXTT4Mx+2/J/aYNAn77rYrDiO58Mjf4eLDD8aeQwZQg+ihqx+B2WjEyy+/iKbGOuWw8vl8PFz2hL9e/9djqRh5zU4Quo9kCpnDE8XFhsWnSRQXmyY+LFaYRGFM/HKyOI34NLEkCxeEzFAdx60dL78WThNNx04Xr8+Pv19/OTbN+xL77DoBDzz1PJqra3D7Q0/glN8finU/fIhv334eNXX1eOK5l5WjijbG4QfsifVzP8dfr7gAz772NjwtLSr81+WlJxFqu1kSxXHHMCq/jvtlu2gaHtEEWg/ypOFmZzSc4E+hV1fxZ9DXQ6ePqG1C6tU6P/INRuw8oA+GjBiEwj4lKO3XG7uOH4Hjdh+HAwb3RbHFrF6ta/W4ozZGKKDmdArRL1ffBUtX4Ptvv6clLj96fn1ks1hs1uF5ebn3r1u3zhY9OWnV9VS6QhAyh+88zcmSVDgRSYK4hqYmDO3fFxNGD8f4oQNx4B4747opZ7G3ieoRO24j6mEtj/6z8Ou2ZKdbTSZYyT5nxyyPljrqwL3x7mdf49tZc5HjtGPU4AHUZ6D6E1dWtwtR3ejGRx9/ijVrViNAx8Kv1Y0tzMXQXoVq/jaDQa/ESMdmZSeTkcLMZqrtOvUKYTjI9Z66QQHSRSHaXqcHf+1SR923QqcL5SXFKC8tJv3RiqqaarPD4TpaFZwa0QPCjkB33OcdLUPbvqfvZ1IycToxuiDpMbW0xWBMJKT4yCAqKS7ETVdMwZ133Ig7/3YtXn7qHzj16MNx6wOPwd/cjLw8FwaWl0HH25AiXbpkOV5++U08+9xLmP4Nf1iBwumwZ8yYhSWLl+Lddz/Eiy++hqrNm1V6lrraWhX+7LMv4a233oObDU5+X+5X+9QJQqq9sq4Fmxs8pMh/uR48xL2hvpbKfw0GkwGBMA+X95MR7UHfHAfO/t1BGDNqJFy9+sLZqzds+UVkUPZB/0FDsNOYUTj94P2x65CB8AX9yHU5sW79enzy6ceq4WTD0aA3GI0W8y1PPvRQORVHLWfSGyJRmLA1qc5Re+eUl+PXNbS4zhYmdplJFcckCtNIFScIgtBxuL3U5jhKJvRfQR0unhdxj53GYb99dlUPW845/ihsrNiMeQuWqCSXnXOS6mwNHNwfF5x6LH6kcH7wU5ibizPIpuDJx3cbPxouu506W+zsiSuro8IjIdRoiPjwmGXNTtA6kbQfYaMdIVuROgaG23NWvhs2VKC5uZHShRAkW4HtBRcd355D+mPo8IGw5LpgtHIn0wCT1YpC6izuNGYw9h/eFy7qYDe0smONOpnK8RRUrxhF53+K4MNPv0TF+g3KuUV7o17r93u83PE+3m61/pF3g0QQtgF867GDhX+TSVjZ11ayf2GJEdIL40cOhZ7qyd8u/wPuvOcmXEi6YMTgAbDbLNTniFAdCKOkqEDpii9mzFYjJb/4fibWbqyI2ux+P35/wF6oq2/EfU+9gCP23xMWp03Vw8T70r2ycPlazJo5W33pmp1ow3OcGFKUDzfpmRVV9fhp7WasrGqAOxhWb1fwBwMsDofSeeFAECE1VYlBzR/XWFuH9WvWoIKOvYX6RWarHUNHjUZZr14oLu6F+qYmHil5xKuPPups2wFBEIQuJWOnE9ldtA3pJ1bSqUQ5nsJwu1tB1lVUyDC6/NxTUFvfgOrqGkynRuGmex5STqLXp/0Pvz/nEtz96FO497GnccwfLsc/n3sZPNnfw0/9B/ufcC5uvvcRXHP7fTj9suvRQgpz7Zp1OOLMiyiPh/F/TzyLC6+9FededRM8rVRmOvuYiUTIOPQHsbqqRdmVsVgsZkx7+3WsWbsWJmoo+cliIOiHIRjAgeNGY9iQITDYc8mIdFC8FUazAxZ7Dsw5ubC68lCQX4Ddhw6F02KF3mhSeXz08UdobGykhtKghtHbrNZRpf0H/oGK4xZbEISeQ6wjL3aZSScuNiwRidLFrmcSJwhdC99tsc6XZMIjf7R09MuvjinHDtkDfuo8WcxmOKwWiuYn+BSn7uKIctCwY2rLQGPOhztdJGoKydgyOknUqypxYVp4ojAVTvsXtBciQh3g2HmegtSBXLV6Pbw+L+121L4w0cGM6l2IQYN7w+KyUoeSEtKxREh0/N4QrVvtNgwf0g/7Du4Ll8FANka0Y8rnh/NhO4FHOG2orMLnn32NYIBHj/OpjUTLJzEZ9VduWL68LwXTDm4FnzkWQeg6+D7kupFCdFQXvv9pIcYdeTrGHXA8xh10gpLp03/AlFOPRUNDI0Zy2G5H4IDTLsIPP/2sHFLsuPZ4vcgpyMMVZ5+Mm+5/HOP2noyHn3tFOaHUSCfSMUUlRRg5uD9m/7wYJx52ANQ8swn2o1uFzkswEMbMuQtRVb1ZPVl2Go0YWlyIpmAYzaQPTSYz6QUjVlbX4dOfl2HmijWoor6Ulx+0hyPq1cKWllYsXb4cX3w7Ax9++DG++PhTLF+zFlVNLWgymGAvLceAAQOwecMGtHg88Pk8IweP3WUnKo52Quq/sMOS7N5P1C7Gh8UvJ1rvDtFItK4RH8fEr8eSKi4rMnU6/YIyGNsRlY6Nnbb1UABOu1UZkw1NjTBRQ2CxWBAh46k3KdcXH74L8756Gz9//iaOPHBvfPrN92ShBVSDseuE0Zjz8av46tWnsGzVWixetgL8EvdfL78A8z56BQu/fgcP3nIN5sxfpBxa6lTF7kuHJYLaZi+aPIGoYdsGfylizapleO+995TziYe+8xPHoC+AESW9sNv4ibA5cmC1WmFQX9cxIEINJPQmtcw+vEhIBwedkxybjYL0qnFZuXo1Zs/6QY12YvgpjkFvOmnq/03tRavcJjG8J8luikRxqdLvyLR3ruLjE8XFC5MoPBvRSLSuER/HJAoTBEHoWhK2ofHCjpiofWA2GtT8Kq+8+T+sXrEKd059BoP79cHIoQPhsFlxw/9NxeZNm/E9dTwffPpF7DNpPG1DHUnKg9tGlR/nxWxVRmbCr/klCk8lvM2vtgsHETI5EDI7aJXWebdoX3n0UUtzK9auXU+2Qpj6uyH4A37kW0wY3LsYZhPP10JKm88NHZcyFWgbMgvUr9FswfCBfbAXid1gQChC9gaVpxxzZHfwL2cwe95CbK7YTNtHTTw+M1yO2Wrta3U5zm0LShdpR4SOo+4grqvRh7gJJejH8AHleOrO63D5Wcfj0tOPJTlOSb+SQvTuXYT3n7oPt17+B1x66tF48o5rceNldDv7vDh070m47MzjAa8HZx1/OF5/5A61/WO3XI2n77we/al+qTLMBqpnRuy3y3iUcxi/mhq/H90tZNK7vX5s3FwNP+mEAOmGfKsZhYX5KCstwcjyPhhK+zp+SF8cssto7DasP0xUtTdu2ojqTRUwki7MKcqHkfojnqYGRBprUIAAhpcVYFBZMQYN7A9nrosvAHqVlaGZ+l8b1q6Fx+ez6i3GcSpCEIRtgda+JpPfFFGLJBvYKGpPVAOztYSCPBQ8GB06q6UhQ2nS2JGYOXcBLrryJhxwwnl488PPYVefRo4+pZt88L4w0DZlvYrQt3cvlU//AfzADrjmjgdx1KlTcN3dD6l1fjAYNf62LrtDQvu4sd77K0uNh79/9MlHaCIlzl+XCfBQ90AAA/Nzcdguu6KqvhFfz/4R382Zj7XrK2i3yPAkQ5ANUYPOCKvepIxJ9e41lcNPeJUhSem++eYrOk6/MlT5nFnM5lG9+vU6gIplK/Y3dzMKwnZAuvUuvsGIX060nko0Eq1rxMelIt10gpAF3G5yG5xCuBnjBpWWeaTOsIF91VemRh14gmoTb7r0PFidNtx73SVYvGIVBu57NCaffzUO2mNnnHfyZDV3i3qBbEueKrOY9SxEjWpOEJ5StM5jTBgRdBTQ31gTi51OQGNTM+rr6tTIi1A4qJxF/fJzkJ/nok6jGRaLCQajQbX7kYiOfnk5OjeLgTqXdqcDo4eU4+CRg+CkzjPbCjzsK0TlBtX+R1Db0IglS1fQeeW5ntqgdKFAkB/inb9s2Tx+VZ9PmCB0H3zH8f2q2dXxQvZzcUEezj71GEw5+yRMOecX6VdeCvBIJpcDpx5/hArbh3QBvzLHD6eHDxmAvXffSeXBo5d2mThGpRk+pD8OOWBPFBTlY9GiZbju5nvxn2kf4aLTjlEPedm2T7gv3SwNLV46lADV4bAa4VjktCMvNxc6quNLauowfX0lXp75M96evwJrW9yq7+H2eFBbXw8d6YviUaMwYOedkO9yosntw2dLVuKFb2bjM+pXTf/uO/hrqwB3C6w5eXS6glizYiU2bNwIvVnHI53EHhAEocvJ3unEirod4S8smPhJGylHpdytFnzx3Uw1ASh/5lgNh2/L7po7HsB/3ngPwwYPwG1XXoTTjz5MOVpUXqST1SeAeRQRCa9bjEa8M+0DXH37AzCRUp5y2vG47U8XKkeVetrXmULGXLPbj3p3QB2TBhuFXk8rlvz8s3rSEKB98/lDKHO5cN6hv8OwoYPRp29fjB2/M3zU0H757XeYOWs2fM3N8HvcqKisxOIN67G+plYNueev3PG71/waH5+jnxctwib1FMNIhxx9Smqz2s/cb7/9eMhULLxT2o7FLjPx68lIN92ORqpzqa0nC8tENJKtJ0sTHycIgrBtUR2paNuZUKjzePyh++Gxv11FHSE3jj9kX0ybejde/setmPfec3j3ib+jvLRITQS8164T8NHTD2Du289i9ptPYept18Blt6Ag14lXH7oNwwb0Uel2HjUUr/zjNtgs5mjHM1G5nSS/vEIXG9Y2kThJ2ORA2OyKhqs+JT88IzUdMaC+oRGt7lblcOIJxK1kH+Xbbdi8uRGVFXWo2FiHupomeKnjyPO0sD3DdkeE0rLwF+9afEHYyEYoc9hUmZyPcmKxUHqPz4tFS5bB3dqiOrC0Z6qV4DRWq7VvQU5hpqOdBKETaEcvcGVhG590wq+E+wNaPNV3Febz/bIdTwau1tvKYGcUp+Fw0jdsyzeR7T1z3mLceeUfcNBeu8Rsv+2lyRtU81Xxa8Z6OoRipxNmg45UWQgNzS3oS32mQb1LkG+zwZWbj1oKayUd4efjo7ptcbhgtJnQSt26sMGM0hJKa7dj7LhxVP/1qKjYrHST1Wyh/oUR1VXV6iugpMcmnnjiifxKBZUqCEISuJ/FohG7niwuPr6zRSNVGJMobpuQpdOpTamnlIj68tqi5SuxcMFiLFy8DC++9Cauuv1BNfmfvSD6yV82qNiQmjVvEQ7ZZzdMPvxAVNXU4tX/faqULefFw8eVMdeWN2/DcwL+vGQ5CvNzce4Jv0dpUQGeemWaesKnOYo6U6qa/fDx5H0xl8poMKqJzDdu3kz7qKe2MIwSUvJT9j8AO08YBz3tx/rlK7Bk7jzkhnzYc2g58nMdaGluwoaN6zFvwVzMXrQIc9dswJx1G9FIDSPP06CMTGp86uvrMWvWDJhMBjqdEWVQUqO013lnnjeWiqcWOOsbKX67HYF0jzlRuvgwbT1ZWDpxscIkCmdhEoUxscsaicISEZ+X0HHaO5/x5zzRNdDCkoVrJEoTT3vxgtA1JGhDtxJqz3nEQu+SouhyjgPFRflwOe0YNri/elWdRy+otH4f7HYrhg3pj/79yqLtO9kORjICystK1KsyqjNlMal19VXZ+PK6WYKWHKp92lxOvD/RH2bTxgp4PV7Vzodov11GEwwRHSw2C1x5uWhqasXM7+fhq09nYOPqDQj5+Qt1Aeo/t2DVijWY/sNPWLNmHeUUxqg+RRhWmENFcrlcDk+mHH04t2HjJjTUNSibhV/XYwdWwE+ddVILer3hiOnTp7lUJoLQXah7dOu60m0S8GP3iWPwxatTce7Jk6Fn51WidNtAIqTPWgMRREhn8BQd3HBb+WGz3w+HPoJdBpVjUJ4New3riz2GDUC+yYRcm02NgPT52OEcgUlvQG6vcozZdRImDB2MfYcPw0kH7oVyuxkHHXk4howaRZ0WI/QknL8aJVVdA4+nte/lUy7XPlKkwUnEfhAEoVPJzunExhMZNqnEZNDB7fXilMv/gt0mn4ndjj4bf3/s3/jLxefg/JMmqycMPKcTz9fAX5W48aKz1ND68Qcej7so3eH77o6G5iaEvB41mahmWOpIQTsdNvCTvTOPPRxGymPikafh2ClXY/jAfijKz0VNXV10J+P2KWuhRqCulSfp3FoH8/DW2XNmobGpkRoIE1wGEw4dMxITRwyD1WyGngzJzU0N+G7ZYnw+Zy7WrVuLolyr+tKGu7YKeYYwdh00AAcOH4F9hg6jRsQanROKGmb1jRuyFr///lu0NDersthINRlNec6cnJ2peGqtBEHYhqRjmKWThkmUriPbxpNuXoLQcbhzyY6QVMIjF/gpfewy/6rXZeg3Pi2Hs3BnUQvnbbR1/tXy25ZC1Sxs0eZyYmOJ//Jr9XQYZLds3FSp7Bd2DvHr9gUOC0pL8mCxGrGuqgYb+dU7XfRVe+4U8nxR/EZSdWUNNm2sVvNg2nMccFMeJrIzhhbmIZfsI361To3ACpGQedDY2IymxiY13QDbTZFwAOFgQM0ZQ0bXhJKSof3UzglCt5GGXoiVNqeMkkTxiSRVWtYPre62kU8xemRbCu2vLxCCj+qtx+OJNtT0h2d343rrsJqQ77CiyOmAy2yCMeSjY2ggXUj1mU6n1WaHjcTXUAeL2YbBu+6DUXvtjv6D+6GkMAc2fRiBTRsRbmmmTE2qf8Gv1/F0Hk319fB63HazXT8wen0EQWgjXXs5Np2qvjHCxK/HkigsnlTbxsbFrmthTOxyMuK36TKyHOlEqCcWSYSMv8I8F7595Z9Y9/VbW2TGa//CFJ7oj+c/IKV/5P574Kk7rlMG5eRD9sHP7z2v0n336j/x3/tvwav/uF3t4D9uvBynHXWw2oYdUK8/fAfGDRuIfmUl+OjfD2A9bbP4wxfxzD1/wfSXHseYoaQ/2ThNtG9ZCI9wavX/8iogw5Obt7Y24csvPqO1EAx6HUocdgzqXUpxRkTcARQXluCgvfbGBUccgVMOPBijRo6Fnho6T221cqY1eEJ467sZePLDd7Bo1RL1Wp6eSmEDla8/z+uwdPkyLF6wAGYyLqPl8iSIpgm0GP+KXTzddhP9Rkn3/Gnp4tPHh6crGonCNBKFJ0vLpIoTBEHoZLgNow6V+v0tSDxaeNwxUicxbLQibLDQOsPzMrUtEvxl24b6RjKRop93N1Jk74JctLi9+GrmQixcX4mZK9ahkeIDZCvwqK1QgDrIZDM1N7WSpaGDO6jDvE2N+GLhany1cBVWbqpGH4cNVoNOdSh5P1jZ+/xe+NQn1Nmm0MNAHVKTPUeNriIbwupy5O7D+yQI3QvXmRTCTiM2/M1t03Kw19RIv0b65bhE28QKvwahjXZMFN8DJRTm+g71xWoevcReJ4vNCpvNBofZAofJDAPphFCzh/oWHhhYz9C6y+FAUUGemu/NnJsPc0kf6ExW6ieY4cjLo9NgQJh0S9gXABy5AOXDc87yl+t4Hlm/z0fdr5DZ7rDm0Y4IgiB0Kazas6BNoacQzjgvx4WCvJwtwkPk1TvUbd59Hr3kdNqj2wSDcDkd0XQ8gTiVkZvjVOaSw8FfvDOp7Xidh+Ubea6oYECF8zYcxvnw8HwTN1BtZXRYqEFo8fLXJOiYY7rt/Grd4kU/Y92GNeprc3aLBb0Li+C0OEiZm0jpmyiNCTaLDfl5+SjuU0L7Ro1BKAhfcyNseiP22nkXnHPw73DKAYdgzJAh6F9QSO0ru52iRfGE461eLz7/4lO0NjerhoVfsTMY9LtMnjzZRklizFlBELYTtCquEbuciPi07aUXhG0LOz+4DU5X+I5OtI2609vJS21Lv4oMy+2gqNFMW0kIIbMTER2/Ek/xfExqLqeoeDw+1Dc20V5GX4OzGY0o61WI3KJ8DBnYByP7lGKfkUNQnutEeXkJikoL1agHzpdHdfPI8CKnDUPzHJhYXoo+OXYU0np5vgO9yL6i0lSZPIIqECC7JeDb0onlXYieJ/4qHofhEFrhUEHoHtLRC3RrNjU149FnXsNOR1+AIQefgdOvvB2LlqyMOp8SbcNCd3J9QxNOuOyv+GnB0qizKlG6HijsdPJTH6iF56CiusoO6QD98tcqtS9Q8uvEPF9djs0OPW1WmOeEj+ozO5qtZiOa3V4smfkd/A3VaFg4H2GPB/bCXnAUlsCcmwe0PbgOBPxobW1ReiWonE5hg9Fmd6nIX1CqJLooCILQOUS1WTaw8dKehIK/lth4MqS2CotNFxunhs+TxKbTlrV0sduwItfiO0EavUH1FGJr60yH5cuXUpEhNQrJZDJhYFkZXDkOfm6BMCc2G9QX7VqbG1BftQl+n5saENo9MgT9YT/sPKdFWW8M7d0HffKLYbNaoedGVeXOEv2q3awfZ6OhoW6L04mMyJGHH354KSWhvWpLGhUhMzI9b7HnOtl2sXGp0sUSmybVNunmJwiCsO1QbSe32e1LOBxUk9z6fDzfUMx2ujCqq2tQW1e/dXiM8LaVlZvh9/vUHIg8UiBZ2k4VNf1JXJgKjyBkttPv1nBfm+FX5gI+b9QhRet2q1mN3s4nu2HiqAEY2a8YYwaWYsSQcgwd3AcFBblkWxjVQzan04Y8uwmluVYM6eXChIEl2HvMIIwe3Bv5LhtclA9/9U85l8iM4M6llzqV/AESrdHgMVAs3KmNhMIj33nnnUIKZjtCELoe5YTl+plE6Eb1er244Ob78e83P8Rlp0/GHZefAyvVgaMvuwULlqyIjn7i2mMyADYziSW6TGE8J+qC5WvU1B6wU7jFFLWYOG/ejtNxGEtbeWp5Sx5t+5EoLYdRfVVpOUzLtxOE563lbyWxHuMayk6o+paWaMWkco3Uj7BQPyPHYUeuywmH3QYj6ZtNm6uwbmMFdGYj6isr8d0zT6Nu7g8IUl/DX1tNdT8CkyV6bDp2whF1lRXqtVvuTwSDQVU2KYwcFSkIQnfAlTFaIX9ZTiYa8evbJay9syPe2PqtSjgEt1+p/i2wsvaRUp//00+wGKJPD1rIwFuxYRMPW4eeGgA/GcNevx8Vq1dj3fJlaKqqQmtDC4zWfFhzi+BubsHmdavJrqYGhxR/iMRitcIfdSrRhYnAwEOEab24VykKi0qUw0mh01kLcguG0VJbQFps9zdrD6S7zulvQtkIgrCDoI1oiOlYJRSC27Upf/sHHnz2dR5C3BbOI3WCOPuGe/H+VzOiIxzityWN2NrqxrFX3IqlK9fh9sdfwCMvTIt2FuPTdpls3YnmiYAjeuqQcqe4DZWEX4yjQ2htbVWTiHPHkv+pN4GotSerAVajGS6HDS7qVOblu5STiR9mmajDadQb1Qhwo05H/V098nKdKMhzIT/XBZfdTltTRlQQmwz8y6OdeKS0Xo24orC21oN/eJQEj9AKhcNFdru9VzRGELqDrevLr8Sgx2vvf4kFK9bgw3/ejnNPOQqnHH0Qnr7zahyy+0RMnzU/6lAl2/rN97/AdXc+hmtuexjvf/qt0jdsN/NooA2V1fjr3/+JB554STnHu7LGAABUWElEQVRYWK/MmrsQn371Ax548iU8/NQral/q6xto/UVcfetDeP8zyoOhfdgq7dOUlvbtx/mLccdDz6i0Dz/9Kho5X65Q8ceQhQQjOvU6rdftVk5i+oP6Vg8Can42WjWShiAdaLIYYaD+hZGOsTUQwMh+vTF89FBsWL8BxaWFOPaqPyNC/Qtr7960XQRBdxNC1FeJlhPtLmzeuBFud6tyZPNDc/6QE508cToJgtDldMDpxI1HO8IGJE8AHivGtqmIeAa8RNukEoYMsIRxXSRqmHooOkeChtViwddff4FFy5bARkZiIBhCKzUWi6s30XIEVocLIdrNpqYGNDTWo7RfOXJLylDV5MGSxcuwdMVK1NY1Ys2yZair3owAWYp+hNHk48+fBlVjoSNrlBsfPk2DBgyE1Wqh3aEVgvbFaDFa+AmlIAiCIPQwtm5Hkwp1tEzUth2+985496sZ8DQ1RzenDtHi5avVp8IP32tnqGEAbD/wa/YsvMydM+pM8VdueeQQz1UU/cot5ctxWnr+pfxUOBOfDxO7TxkIO49+Wad95KwMlK8Koj+8oIuGM81NLfBRh5lj+ItyXn+A1gMIBajjSbZDJGIgE8dIhpmBjovCyB5gbxXbAza7jTqeBniaWxGmOIpAyB+Cu9lNnUgvWn1+hFTnkswk2oY7lRazVb1+o8prE07AI53IvsjPzbXnqyBB6C7UPUp3ZEIJ47OZc3HCwXujVy8ycXnSb7dHTb/x4DXn4+zJByJE9/l1Dz6N2/75Ipau26RGNp12/T146+OvYaH64Q8EVNy8Rcvx7Nuf4IJbHwJP3D938Uqcz86lb2aimWzt6tp6nHHj/+HTGT9hbWU1/vLwc3joP2+pfstPtK2Wlp07n82YixOvuQsz5y/Byo2VuP+5N3DpXY8hSHU3ekyJjiUDoToZ4IfPPBctwfXUQ+WyQz5Cuixi0EFPEiRd1+RuhZ/Ok9VmofptREFRMXT8fJy0hrW0BLn9BqDX6InIGzkGBouVTmnbWyDKIw1Uba5SOocd1ayDDCQmnSn7vqAgCEKaZKdoWEnyU8xkQgqRJ6v7+eelmDlrPsm8LTJrzvy2JwTt5BEvVGZrSysWLVmh8lYNV6J0nSz8RFDZd23wRN519bV45+03SVFHGzh+gslf4Gv1eVHT3Ayj0QQjKXs2gjc31aJ6cx3gDaBPr1JYrWYyBg3Iy8+HzeFAU3MjGlpbUEfHtrq6BgFqZPgLdmw0s9OJ0++5x17UJEXNRUZPhekNepn4r2fzywVLj1/6BFuTaT5CzydqZf5C7HIi4tO2l14Qti1sI6jOZRoS8OPEg/dCc4sb87XXZ8g++OT7ORg1uC+KqPNZWbEZ19/zT+x63B8x/vfn45q7pqKxviE6UkhpSJ7vsQ0K3FxVjYtufgDjj/oDTr/qDqxYtZY6k3r1+s0/X5iGnY+ZgomTL8AT/50Gr99HG2Wwv6lElR91ZPGrLfwVOYrgNXVKGpua2+wXdjABLdSBrm90q1Fd3KHkwDDP7+L1wt1Cne0IO5wM1Ok0IMyjIahj2lDXpEZKB6mD6qN0/DqS2+uHmx9Ykb3CDqUQCefJx8snRpvniZ1zfK543WgyGoNB3a/fBRSEroJv+vi3CWIlHKT60Ey2cgGtc536JdxiNcFmt0JH9/R5xxyMr5++C9MeuglP/e0yjB7cDz8vW0MFRO//K8+YjLf//Xe8+/Bf8MPPy7Bo8QoYDTr0JV3y4WO34C9XnIUX//cFGppa8NcLT8Wtl5yOS085Es9M+wSNVTWkgn5Je8OFp2B4/1J88viteOfxv+G/f78G5x59EJas3gCPx63K3OoYshCDLjpKi788qSCl1uDxwad0BQeE1VcnW0hX8ccEuPsUavAgsK4eaz+fjfD6OlS+/yUaFyyC1emAxWFH4cBhcJb0ho4f/vNLEaRnEfFjzZpVqhwdlRsJ+hGicJ1B18KlCILQLXCtVjW77TdWNNpb3y7J3rsda2jFC1Hb0IjD/ngDDjzvGhx6wfVb5IiL/oLZC5ZEDUuVtu08brV923psHDUCS1evw9X3PI7m1lZlSG2J19LESqq4DITfd/aTsaYZtGSnYeH8udhcsQkGkxH8FRqz0QKbjedy0mHW8uXwUaOoo+OzOMwoLshDRV0jWm02NDdSI1HTCqMvQgalF/XuZuisRvVFG7c/gJVkKEdHN/F+E/Q7dvRoTJw4Sc3PEA2K0KmjRkSnL1IBgiBsKzQlk4p00jCJ0nVk23jSzUsQOg63n9T5S0tCQRQX52O/ncfgnS9n8Mbq67Mzf16K3++zi1r/v2dfx9I1GzDlpCPwxxMPx3/f/wJTX34XJrYjGB4STOnYAeWmTusFtz4Mnnj3z+efjH4lRZhy2yOor2/EtE+m495nXsOlJx+FC477Hf71+gf4Ye4iHhr06/3KQpRjh+wA5eSJ8K+2TPEkPCI6RB0+NfqI0nKnkh9U8cMrnvg7SLZDgJZ9Xh9lF1YPrNau3ojG+masXr0JGzZWq1FOfq8HPo8HbrIhuOPb4AugljqpbD/wmVBfw6Lzyq/zcWeWX+Pnzq02ublyOvGocbT7FVxB6DzovouvM1sJxee5HFi5fpO6X7eEEw11DVhP4fyaGb8Wdunfn8ARF96Ewy++BXOXrlaTaUconF9DPXDSGH6XFf2p7k8YNhALV66l+hbGsP5lMLITxuNV+mT+sjU4/JK/Ya8zrsZ1/3hWOaEamppVPYlNm+904Jm3P8Oxl9yKg8+7AY+9+j71BQxqpNBW+5+lmOj41DQbVGd5XjZ2plc2t2AT6Syuq1yfg/TLDiSW9Ws3Y82yDdi0uRa11bXYvHYj1s6ej9lT/42lL7+BTYvmorWuAiaeb9ZsIY1EvRPSF60b1uGHGbOoz2JU5SAUINVH59lgaFInOTFR5SoIgtBBusbpRBIi46l/716Y/vz92PT1y9j0+X+VrP3oOew/aawyKvnJ45Zt1NPNtnx5KChrXdZzvM7pyBDjxmPaQ39FnsOuhtuqvde2UZPktaWPzYvDuOHg5SxEzX1Au8NKm59+GOh33o9zaBcpX50BZqsNDpsddqsdRlr/efVKLF+/lozKEGy5LgwfPw4j7C4YaxqQN6gPcscMQavJgM203nfoMOQVF6tGcnnVZmxsqFcjqaJmK/8DCvILYKN4NkA1OI1er890WLw0Gp1PqnOa6fnm9Im20cIzzU8QBGEbweqK26w0hNtaXQTHHrgb/vfNbLTU12NjZRWaWz3YbfRQavt9uPvyM/Ha/12LI/eciIHlJehXWqRGRKhtt5QVUfMfLVi0FPOoE1qQ60QVdchychxYtaECM35coN6y83j9qKytw8hB5fjsidux78RRUXskfr8yFe4U0j5EFTX95dfqKIwdTwz7xfg1OPXKDO03//OHwqhvcav5XAJBP+2GF36vmw4rqCYANlvNZEv5sWHNWjTW1cNmNsGWQ/YA5ed2u+Gh/PgVvWafH75gqC3v6Otz7NCqa2jgXSCizqhY+CMlFp5kWBC6E74hkwndt7/fZ2e8P30OqiuqoxN3W0jIpv/r4y/ib4+/BHdTK/5451TkOmz489nHYtr911MdHkldAuoTUBZ+qg+VNXVqO/5a5LrNVRhQUkTZR5TDFyxUTq7TjhMP3hPVnz2H+i9fQOXH/8bPr/wD5WXFapTglrRU9t3/fh1fzfkZpx6xH565/QrceO5xykLn/sGvjiFTob6EUfVXqJdB5UWdTjp4qQ/13eq1cPt8bfWaktC/5uZmWB1mOPNc6uuXhTk5KCvvhyE774bx554H5+CRarTW5uXz4XM3Qc9freM+FemU/731LhYtW6GcTtxlMuo501BYp9OlcjoJgtAxqKJlRKbptxvYbZMdbU6ZVMKKs5AMPnu+6xchRWkgbcdP4R5/YRqGHnke+hx0Ov5056OoIQOJn2Ccc9N9eOy/0zDppEsx6ugL8NaHXwEmPRauWI1zb74fPp8XT7/5Ic6+7h78/qKbUE7bX3/fvyjcpxxMC5csxylX3aHy3e+cq/HJ1zOiTqwE+9ieKOOQGhZ+qsEK+s3XXsHMH2aQMWilMBMsBqNqDHgYe1ERf4HOjuWrVqGmplp9uQ6UzrnzMDjoPARWbkBo3lIY1m7AzjuNQXn/AWpOhqW0/vYPs5Qhya/psTHIbZDJZEZlRSXq6mpg0ObCYjhSJ08oBaGH0V5DwfGxaeLXGS0sWbhGojTxtBcvCF0De1i4Q5au+PzYc/xI9MrPxXc/LcZ3cxdhQO9ilJYUqPj3v56F8Sf/CSde83fcRx3Aypp6aurJfOFt+S7n8qghZoNmc20DWj1efPvTIrz92Xf4aPpsjB3cXz00OvbgvXD1mUfj9U++xcnX3oNJp5N98N2P0QdVsfvTjuioPJatwjS7gTp4vEsR9QlbXogKj2ziDjG/+sbCdgXPwVTLI53IHmLnkpdHI7Q0UnwAeuqJ5hTmoLisN4p7FWLY4HL07VeqRlh76Xzxl+l4DkifP4gGOl5+PY/zVEKdVx4d0dLSSvlSh1PBo660fYqoUVUhNkAEobtgY5nuz6RC9/MRe+2MIeUlOOTiW/HCGx9j2sfTccltj+LFj77BlOMOofs5iIrqepQW5sFD6e//zzR8+P1cVbd4VJ/b68MNj76A1976BBf//Z+UbQSjh/VXIwiVY4rLofp29D6T8P63P+Kep1/Hu9/9hDueehXn3/4YAlS3WJ+o113b9quipg4Wswk5Diu++GE+bv/Xa2hqbVX9FS1N1qLjNx+a8N1XX8Dn9ZAqinbL+HdRRRW+W7kOPtpvnjs2EAzDQP2q0tICjNxlOAbvQn2LshwELH4EXH4YnQGU7zQYow84ALml5Qj4217/0xswZ+ZsPPTUszDQJeASePSjjfo1FpM5QMva63Vt2iot0k0nCNsj2dQDrf5owsT/xpJOGK8nSxcbF7uuhTGxy8mI36bLiGq3jKF90wysJMKKcXNdA46+4nbsdezF2OuES5UcM+Uvauj4t7NIcT/xIv7vT+fg2dv+hNUbK/DVjLlqfqQV6yrwxGvv4+qzj8Ufjj4EV9zzBFavWqcm1Vy9oZLarTAam1vwn/c+x4G7jsNdl52Jp9/6CB9+MxMNDY047fp7lY/pScp3r3EjceYN92H2/MVRwzJuP9sTPTeSIR8qKyvw/HPP4vU3XoPOaITd6YTdYacsDchx5aC8Tz/sNGkPlPYfBA8ZjktXrMDqlSvpXBngzMuHZVAZjEPJYBzeF732mABXSTHqa2vxxew5eOh/76GyqQ42s0F9GpYnAFVPOyjvxqYmLFy4gMLajEWCDUoS7cmEdrN0yw0jKFKd79i4VOliiU2T7jaCIAg9E24/4ztXqYQ6b1a7Fb/bfTze/vIHfEYdu0N2G0c9Ix1am1pw8+Mv4tITD8M7D9+MV/9+DYb17wOeM1Fty+qSf6mt5rC+xQVqJNSLd16Jr6Y9hi9fuB9P/OWP2Gf8CNRW1eK8yQdizmsP4bvn7lWjnB595X/REQ2URzavy/A2ajs6Zh11ZnU8cW8bHKz2j+C5GhsamqioIG0WVvOq8PaV1MY3NLZQm07hIT9lE4Tb7UFjVR2aN9agaU0FvFVNaK1rRv3melRUNKBic4Oyh/h4W/0h1Lh5XqpfHE6qXOo4N7e0wh/w0Tqdq+jOENH5IqmTHtLpjNwrbQ/eUNtYEDoA3UYx9vWvhOqA3WrCv/96CY7dfxfc/q9Xcfk9T6KqthH/e+AG7DZ+uPqq472XnYGXPvwGf7ztUbS4vbji5CPg8XHdCWHSiEE44YDdcMvjL6Giph4v3X4FXDlONTKqb0lhtBx/ALuPG4Znbr4I702fjUvvnIpZC1fgpnOPUxN057nslLZtXqlgADeefYx6wDzltsfwwvtf4prTJ6NvryK0kq3P9W7L/mcpxrAfP8/4FkGPt83+j/YBuJ5+tGg5fly7CR7aD28gQOEGrsGqr+QoyEHBsH7Ip2Mx9usFb7AVLXVVCHhakFNcApPdQfsXwo8//oSrbrkLm2vq1CvJeiqTneDcfwn53N5mX/MGdXl+jdR7Qeh5bLf18hdPRvvwyBrTy8fixOP3KnvOeOBUWk2yOSnNyuo6HHrxX3Ho7hNRXJinjCvGZbdhyolH4MeFy3HMVXfi0D13wl4TRuGovXdG75Ii9TWI/S+4EScdujcun3KKegJ62Pk34swjD8C4Yf1x8d1P4OOpt+KRl9/DvGVr8N/7rqdcdTjmkltw9P67YVCfEtzwyH/UJINGl5MuTQRnXXM3hvQrw18vPTM6jD7dy0WHx3bhR4tq8O9X38a8+fMxcsQo5OUV0uHw3Atk4FFmOTk56pU3HgLLTxZzWqoxobwEm+vqMH6nSRg7drya44nTehtaULO5EgvXrMLXc+fhW2pQqpoaYLWYYDWZYTab1dNOblbMtM6MmzAeZ599LnqVlJPhGlRluVtbrzv6hKPvpWhOFHtE2nL8USZKk4hUcdszqe712Lj4dLyeKCz2l0kVlg7pXK/4XyZVmEb8eiyp4nZ0kl2/+PBU1zzduHRJdW2zjYslWbggpILvZStJ7sar8HnZAVePRNl+1ICyMyRNjEas21CJgy65FYW5LrxDbXuvXgXwUUfs0EtvVyObhg7qh0XLV+ObnxbjD5MPwmPX/gG7nHM9nr/lMjw57VMU5btwy8Wn49Q/34slazdi13Ej0NLcgmXrKvAOdVq/n78UtzzxMvYaPwJmixmzqaN53AG74ro/nKBGWTD8Gk48CYIU2st0DG8X0RnRWjYRIRvZPNyxU/HcsdSpV3Yee/wZ1QHkUU2BgBc8UoK/Urfv8P7YdWg5rGY9fK3NaKhuhn9TC3Ruau/NxrY5nkKoaWlBJdkeRcVOlPXOQ5PXj00tQawN6rG2okLN08QjrPX66AjsfffcBZddNkXNOampG95Po1HPr/rVrK+o3H+33XZbSMHaA8hER5rk6AWhXfim4ymLLAv+iKmjdzv4DIy9FAh6VWRSeLQPPyRmA1ytUzY6krY6qqbMCLfdllpc2+t1ap2353gOp/9kOEeXmdjKzF+v5L6Jth2TKC3vC2fE6xzF+atRTjF5dQTaj0tumYr3vpyDsEEHL+1TgB3IJPxVS4fVguN3GoWR5b3U6CSTTg8jid1iQVFRIfJLStBrzHjY81jvhEi3mWAyWxEg/Tv/p/m45u+PYO2mCsrHBqfJBDMdDz/gHjGgN4448ejlobEDJkyeNJk9aG0HvoVUB9hJBy8I25z4+14jUXh8WOx6orhU8UyisFgS1bP4MF5PFKaRKo6JX48lVVzGsCbNDNL1ahdY+aYQNqZy7HZcccqRuI6MwOv+eJqSi888BmQOYVcy+p68+RI0NrbgzidfxohjL8JjL75Dup29+0BZUb6awI8bhMHlpaiub1CeeS1/Hu1UkOOMNjR+P2xkQPLoKh5W73LYYOT3mPlzq5SuV0Eu6hqao41JTB7tCqXl4boN9fUwGK2YOHFXytcKE5Xlyi1AfkEBcnNzlaOIDTmz2YI8KqvF6kSD242inDzM+PYbfPLR+1j8889Ys3wVlixdii9/mIln3/8A78+Zpz5pmmN3UgNiojx0ZHRa4bDbYKUy+OqwAbl61Sr8OHMmtXFBauv0yrkVikTq1fUQBEEQhB5Fgva0PQkE1CilC44+CGf8bm/0ynepMH6t5akbL8TIAX3QVN+oRjG88ferMX5IP7LWIjjlkD1RlOfEfhNHYteRg9VcJc/cfDHOPXJ/uJtbUZTrwmt3XYny0iIcf+DueOBPZ8NHNkN9fROuOPlw/Pn030c7s4n2qU24HDUrUnw4/Wy1HgpARx1qFRxzGhh+BZ8dYDxXjJpMnOwL1ZaHQ1i8vgI1NY1oInuIJxQv6l2I0pF94ehVCFdeIZyuHGUbwGRATp4VVrsJ9S1ebGpww0+GwuDBQ8lu4tfn2DaK2kf8ERQe6cRfy9PCWMiwUWlJamprfVXRvftllwWh6+AKwU6edoRsXfWAmH9Z6B6OPjBui+f1+DjlPOJtyc7X4qnOqWUOp3qmRMuDhbfjPoSWT7K0nIbzUnmSqH2Ly6uDMnpwuaqn3MViHRYdz0S/Bj08wTDmLVmJjRsq0eTxIaxTnwdQE4XTRvC2NMJbW6n6K0aLBaSFUFtfjcXfTMfbL76Ciqoq8EeQ+BzxqEylC2j/uX/h9wd+njxpcjojHgVB6Bm056jqsWTudNLQlHIq0RqY2DBeN+qxcWMFBvYuxluP34J5bzyMG849Ds+885l6p5mV6Bez5tPe6dBQU4vPaXlk/zJSlrQt56ny4ckyf8lXGVn026cwD+srqvDzomWAw4raymrMmL9UbU8Jt6RPS5RiDqov1Xl9ATVxJzu+mhub1JdjWlpa1O7wnAncWLCzzE8NgjW/COs8IQT8XjgsdqxYsRKff/k53v/4A8yYPYsMzyZY6My77A7YrFb0Ki5WczZ5qSFrbm1Wn0h25eTQ8ethpQbETWV99/23WLp4AUwmdk6pk9rAl4GINRRjlzU4LFH4jka65yFRumTbJgvTwrXldEQj2XpsmEa6YULXEnt9YpeZdOJiwxKRKF3seiZxgtC1sDnETZR6pSsz0enCuPYPx+HSM476JTwUwNABvfHozX/Ei/ddg8vP/D2OO2QPXEZpzGRL3DjlJJT3KsDJh++No/abBHip3bWZcOU5R6v0j970RwzuV0odSh/0kSAO22cinv/7VSrutKP2jQ5w4FfiYvYjW9GFAzB4o1+cYhtF/dKp4CL8Pj9aeY4lsinYVonOv0R2DP2ra3Fj3eYa1Da0wOPjeZr88BsDCBXpUOGrwiZ3DSr5q+bFNhgcFjR4A9jc5EEzpfMF/HC5XOqhFzuweJ4odjjRDqC6uhYNZK/wXJG8zsL7xOvUb11++OH71FBg9nagIGQE14vEdWdHl1GDuI9C9ZP+6iLscKI+BdVTA9n8PL8rpYK3tQXexgZ4qS/CNdxLfY9W1ivU72isrUZNxRrUV21E7dqVqF28CBuXLkGTm/tUlB9twBWdP3Kk5pUjPcQP530+/08UzLCSEIQdEa52iYg2mlsTH5ZsmdHSdpVoxC+nG8fEr8eSKi4rsjQ2aD+UUZlc2MZZV1mNU258AIeddwMOu+AvW2TaZ9+pd61Puu7/cOi5N+D0Gx7AtC9nYvI+k9SE3eyR/+i7n3D4+Tdivyk3Y1BZL+yzyxiyJX3qvW3OPzqBZttTCRKeWNPt8WLM6MHYfewwHHPNPTjsDzdi/wtuUnt8wkG7//IUI10hA44/z1rksqKFlLzewM8RAIfTqQxGbh545JFqGAwG2j8ydinOQKe12ZyDumAYdosJBbm56FNcgsFlvTFi0AA1GeHgokKUkTgcThTk06/dTipf19aAeOD3B2l3o8YnF8oTis/4bjrtlnpK6fN7/TxhlDQSgtB1JFO4HJ4oLjYsPk2iuI6IRvxysjiN+DSxJAsXhMxQzhbqJlF7lbHwCOe2Uc5bhNtuHrnMwnH80RBqb6PpqVPFIxA4TLWXFMajEDgdp6e2W22v5cU2hJYX2RTx+7lljqaYsHREbaOLwOiuofL9FBR18KhKRW17c4tbOYC00U38y84hntuJJwmubW2F2++jXw+aqRMZCAZhdlrRZ8wg9J80DL2HlcPusiFIGXpCEbTQMfNDsAbqVFrJfrBabXQolB+PoOJ9IjZVbsa0dz7CkmXLVXk8wonhdJTmU1pXu5cEjksVLwiZwXWE62Zc3dnhhc7JoLIi9eEltU7Vjkcyce3jEY78leyQ3oSwjvpHZrNySPFDbbe7GR6/B0H65/V50VxZieb16+CvrYGnoVE5ozzUT2I9o+k11g9KN/FbEzp9xKjX/xi9OFuRqu6nihOEHZ1M60Z7dS0VqbbtkWT/hIsbj2RCStNlt+Cq045SQ94nDOmHCUP7b5Eihw2Txg3Fm/dcg73GDcOYAWW4/qyj8dfzjycDLOqFv+aM3+Pg3cfjnCP3w6t3XQk7Kdo+xfm49ITD1ER4B+48Gsfvv+uWBuzMw/fB7qOHwEDLT//lQtx3+ZmYMLgvLj3xd/jwoRtRyEP12TBNtL8pJawag/wclzLazGaTmguC505gA84f8KtfZcSR4chfyHA47LA5HFjtDSO3IB/9yvpgyOBBGDlyBFwUx59HHd13APoXF6KwqBcs1KDkuFzUuFhUg8DOtbqGepUXf6HGF/Ahv6gAtTU1WL50Ec/1VLF6w+rVdBW060c7uuXGi13OhGy3+60Te060cxR7ruLDEkl7JNomVjTi15lEYemQ7XaCIAipYcdP3JP834LoEJWtwlSHTjveCIzeRugD/Iodv+5G5gn9Yamra0QLf/GK0qq5nNpEKWHqAPKDNKvVhGAwjLomD3xkruj4oZaO04Thp7T8GXUf2RqqI0n2BpkLcJOdwB814ZFOagQV5xvkT74H4af0H3z8GW65/f/w6pvvoLqmTr2uQ+F+T4vnC3WtaK/bfgWh62BrVVUIqifpCPtDTQbATGKijbmOxafh8T4cp6Xh9fg0mQq/38Zlx4bxOpfBwtUlNq4zhOpwaXEedh41kFZDdKrUy7yqL8RvQZSWD0bEkYtm7mfo9LDYbHBRn8Rms8JiNsJiMsEYoW28AQS9VO9JeTQ2NqkH2M0eP52Vtv3m/+oU8STieio2tMpUUDCHIjW4WJZEpIoThO2d7ri/O5q/tn137GeXlMGaKF1YoxtOGIXRo8pdx+r7HUKr2n7FCWk1s8mI3XcejYP2nICD46Qff0HC50dRYS723yMaNmJgH9awylB6ctpn2HfCCFx45tHYY+xQmPnpHIW7nHZMGDMEelLE/fr0wtABZdH3q6m8UcMGondxPvirFOwEGjmsHw7eaydMGj0EZh52xYo90b62K3Tg1FBOX7wBBpMZRmoATEYTlaEnAy+sljmMB8PyCC016klvUF+g8IV1ZGS6Mbx3LzgdTjW5X0NdHey0TZ/+/WClhqS2sVmVw01MU3MTnZboxKtqRBPlxcIGa319HSaMG0cNjAV9Bwz45OFHH365oqKCk0YfXQrpkuh8tRcWH6+tp5Mmlviw6A0m9GQSXUeNTOLSuR/SIdE9Ex8m95XQ3fC9zB8bsV69J8529du1GM5yanepfVa343Yo3EFOFM6SIk4XCSFodiFgzaXl6IMunvdx9px5mDFjFq2znRNQtk50ouAgiot7YWCf3ihy6GC2GlRnsanJjYZmN6pqGlFNUlXXrDqQzWoUWARWs4lsjBCaAyHsvOtuWL5qFWqqqxGhDrIaYUXlcP48qsrtbsX8+QsxY9aPqKypgy8QnGfz+x954rnnKLOs9JAgpAPfW9zPMF68C47sVdZ/HAon0P0boKDE9UdhNqC2tgEfTP8JcxasRGVVHQaWFkDPjiXNljfqEaB+xMff/4wZc5di0+Za9CvOg9HMcxdlae+bDFi0fB08Xh9yXTYKCqtJyyso77e/nI3FK9ajvCgXVrs5+zISCZVjsJqozrfgmx+XIkR2v4/qLtdjhyMXI3fah/ofFuiaKpGXm4Mchw15BQUwWS3KQcXdsxDpBJ6/LUj7xdOU1NdUY0NVDX7cVIsm2lVdkL98p1NvoXAfyUrnKT/fOe3Pd//jRZWBIAhMsvYwnfBkaTTai4+HFUQi4sMTpYsNay++28he0bAyTiWskHnYOw9tj5eAnzKgNDwxnxbGQ+P5qSGdhzGDylGYY6fw1mgear4FSs8jlXhIPT9R5DzYQaOV56NwLV+O5/w4X54jSts+G6Eye+fbUei0wuP2KAORr1SIGgOj0aSeQgSoXDb0vPTb0NiI9RvWY/nK5Zg77yd8MG8BPlm5Hg1NrQg0tqhPzRUXFqPfbvth4NidYLFYYNAbUZhfjEEDB2HwgIHKscT5892p1/PLevzEVKdeISztVYqWxpbZc+bM4VabSXZj8XL8TZUoTMj+XMXGx6fX1jMVjdj1VHEa6YYJgiB0Ldx2sg2QTNjysJgSCzd8WjrqWCqJ3TZb4X3ikROsEmPDuRdmoY4ql80z+FJnj8O3jGCKTdsm7Fhi2SqMHxSxkM1gaq4kMyQInp+RenhYunQlvvhqOtkKPvjJbuFX54JqdDT9UkfRZrdhwLidUNvspU6mGXl5VhjMOjS2tKCitg4b6xpQ39yKVrJ/DLT//Iq+026iDmYYdqcLufl5lIddfd1WObLo1+/nL+T51WhsHvHkD/qweu0qvPLq67j1zns/mHjAAY10MhIZwdJuCF0D2bVb2deJhKrMB9/8iL0v+Tuu++druOOF/+GiB/6Dw6/9B1atr4jWUaMOi1asx4FX3o8/T31Fpbn8of/iuJseUw4idVcnyjuZqBFTBsxZuAKH/flBzFiwPFoOycIVa1XZf/v327jxyTdwxLUPYcXaTVEdliivbMUfwEG7jERxnlM9aI46nBxw2K0w6wIYOWk3GGx2+Pwh9QYET/3hyM2F0WpXr+e2NDVTl6kFvlY3Whub0ETr62sbUOfTRUdBqtPP873x63W0ptdHgr7gKxTMSJ0XhK4nVT3T4mIlEcnCtwuyczpxw8FKq7MlFFKvnj190xQctvu46NwLidJ1sxio4RnWO08ZkPzEspUUe4AMR/5du3YNGXJr8POihVi4eDGWLl+G+QsX4Jtvv8aGivXwUJrP5i7Ecz/MxaJGD8p22wd9Dj8OrmGjlcOJn0jYbDbYc5yw253o1asU48eNR0FenmoceM4odjrxiCo1AajZ6AuEPfHvYMfeoLHLsSQK00gV91sjm/PA4bFx2nq6opFueHuiEbucLvF5CKlJdb4yiUuUTkuTicQTG5YsDZNtnCBkTnyHKlaoPf3ku3k4iTp3LGf+5RGcfsPDW9Z/mL90S4fvube/wKMvfxDdTj1QylL49ZhICFNf/hArueOqdUrJAvpmzkKcc/NUnHztg3j/6zlUEUJbb5uhUHcRltZKGFqqsXLVBkyd+ixuvuUuLFywIPrKG9kO6uFVODqVAL8iV1Ndg7xevVDnNcDd7IWZ2vu8XBf6lOajb2kRSgtzUFzoVF/pKyl0IT/HRrYIP/AKorR3bzhcLricLjJXQpQvH2u0Yxl9hS/6qh2XqYiEK1o9TU/xUjRAELoLuuViHLW/EqqPi1eswx/vfwHnHb4H5v37Zix96Q589cg16JXrxPl/fw4etxutza24+IEXMLp/Kb5/4gYsffkOfDv1OnXv//XpaXTvtz1oTlRGvFA6nhrjidc+xfn3PAc/1ROL0dAWH8YLH36HvUYPwoqXbseS/96OfKcVL348I6pD4vPqiFAdLSlwYb+JQxH0B2E3m5DjciLgacL3H70OuyGsvlLJfSSTgfcv+mCaX8FlxzXP8RQM8Cgnv5o/rqquEcsr6tG3fxHGDu8Lo8VMGjQ6AlK91KszLNTpPLPVZREEoT24vUzUZmrhiYRJFN7ZwiQK1ySeRGHdQnZOJ4af8nWV8IglUsAJ47aFUIOw95j+1DYF0dDQiKqqGmzeXIUNGzaiml+XsznhcuWghIzGPuXl6Nevn/oqnVFHjQEZmPU1m7GuajM+WLgM//tpEYJmC/Rq3oWAehXPRI2L0WCEw+6kMnQwm2wYN2YCxo4eR4ZiCEaTSRmQre5WMkbNyyIGAzcU2V87QRAEQegyyKZJ1JayUHtqMelR4LKhIM+B6fOXY+m6CrXMYWZ2OFH3yNvqxtRpX+D2595THyWJOooS5Nee6CLg+RFvfeYdXPLgf1Hf1KzC2Kn12cyfcdpt/6J2NwyH1Ywzbn8ab3xBzSv37BLlFSfx8zupsEiEsg6jet7X+Nutf8f/PviQ7IY68Ct1waAfwS2OoOicTPyqS31joxqVlNt/IFaur0HQx3nz589NcDptyM91wOWwKslx8aTh/Eo/HYJBj/IBA1XH0+nMUc8D+XU6djBpTidVSCg6YTmXHQwF/r103rw1fJUEoVvhG7TNOZtQqF6+/uUc7DFyAP582qFw8AhEjwd9e+XhkUtPQGOrBz8uXo1v5y1DQ4sbd513FFw8QtHtQS/SH49dfiKO2n20miNJOXISlREvpGuamluUk+bJq07DLsP6w8/bcxzVyZvPOAyPXnYiJQujkdLxJNxlhS71kPxXeXVEaH/1pJNOPHhnFDktyKW67dCHlQPMYjRj+kdvo3jQEAws742iggJYbbao04mFdAi/DcHzwvHXrmvq6rFyzTqU9svFfgeMRVV1jdIFnC46QxzgR+Sppz+eUdeWRSroom27TqogCL8dOuB0ilOYW0mbMuZJ99Sw9Tbhd62VMUdxrPa0if+09Cw8lF4FZ6LQKS3rRM5PlUPlch5aHBuYPKx+q7gM8g8HMajYhqF9ism4M6oJ+BxOB3JzczBk4GCe2Bs5ThecdjtMOoqz2VHeu696esLD563UKJp58k5qDH6aPRvP/OtfaKivp2wD4E8X8yTkbrebjiACp8MBm8VKBmSuCuOv1wWpfH460dzayq/wvXLSSSfxsHh1FG2iIQ1D5xN/fmOFiV1mYuM7IhqxyxqxaeLTM4nChI6R6pymG6ctx0s6JNqOhYldjifbOEHIHuqgJRXqyO07cRj+eeM5+OfN5+HgnUbgrEN3o+U/qLCJw/updJ/NWYR8px17jxmMad/8FG3H2S6Izy+V0O1dX9+Es25/Gt/MW4ph5b2UU4jb9aDXi/te/hh/Of13eO6eS/Dvuy/GAxcfh7UV1dGHXonySySxtkKb8AdR+ueEUZ4bUROAR0ccsURfb6FEtCkJp6U1/njIxo0bMWrCeGxu8qGxxas6hqFgRG2nvjZFAVaLGRarGfxBEyPZDmUlJSgu7U0p6bTy6Cn6VXlSGex00n41CfkDFUFv+Gm1QfudTUHoXPjeV3U4idA9PG/lBuw/bjAn3jJnK0+XkZ/nUPV38doKrN5UjTEDSpWjWj2k5jRkKw8sK8TR+4wn4ziuHL7TuQ/Awk7t2DgqI89uwc3nHI5dRvVXdVTl1xZvp36DjrZhXTHhvDvIJg/g2L3H0XZtjq3OFDqGSaMG4tTf7YY8oxEDwlTHi0uQX9IX3pZmLKuoQb+hQ5GTW6C+Yse7qeZx4hFOPj+aG5uwccN6rFy2HBY6N8dccCo8IRM2VdRBRzqEnU78j87OT5Fg8N/qmgiCIHQT7LjIgnYaDopvaG7BGX95DPv+4Vbsfd7flBx26d1478s5SunX1DXimgdewIbKmmh+bUr+nmffxvvf/EhpaNfi800mtL2PDMgHnn9PlcPlLlm5PmqkEo2Nzbjtidex97l/w1k3PYZlqzf84thKR8jos1n02HdEmXIStbpb1IR8PEKJh/FaeNgqpWEnkclkojg9ysrKsM8++2H33fdGn7K+MBrN1Cj40NLagiVLluDfzzyNufPmobmlhfY+ohxXBoNBzb3AI5tY2MlkoTLMFot6za6mqrpqzeoNb6iDEgShpxFVOInhuHjRSBQXLxqp4uJJFScIXUdMp+3XQnHUuaKGVAk7S7gjp62rUQqREN6ePhdH7zEWJ+03EW99Mxfe5lbO+Nf5cVnKRUOSoNwAlXXO73bFS385FwUuOwXxa2ZhVFTVqXmSehfm4NjL7sM+Z94Cq9mAq085OLoPbdsnm9dJE12bxIax08lpNeG8/UfAZmITgh1AVCxDC5EwdYtpnV8H4nEHIZLly1agtHcfFPQbiI1V9fB6g+rBFW+mJ3vIZjWrr9tZSPjVOiOF9eo/ACabAx4P2RbNzTx9lOpUqjJoO/WlPHY48ToXGA5PXbZsPn/5NpnDSdtLQegC1D2YQiie/vO9Ha3LcaIqTdRh29ji+WW0kRZP9SXqqIoph2z2Nz6fjb0vulfJZQ++TOqH6nfMvqg6znVeC48vm/I8bo8xeP6GMzGgJB+XPfSamsR8q3I6S0gXnHvUHhjZvwxDBg3H0MGjqO/A9dkIV0EhckvL1EeL+At0/FA7QPvMHyBqbWlVHxKo3FSJZrcHheNHw1AyCIsWraXulIm2Zx0Q5j5MOBIM3PPd0qX8FaNkekCDDlAQdij4ntckEbHx8Wni47alxJIqjmkvvtPI0ulExBlZW0uYjCAPZi1ehUnD+uGoPccq4ZFC59/zLL6etUB557+Zv0x93S2q4KPbzl68GqsrqkgV/hKWUtQopzBufeZt/PPtL3EUGamc37F/eQyVm2tpV4K46P7/4O1vfsRRe49Tw095OP1mMjjTLoOFDNU9hhYih4e1k2XHSt5qtSpHkdvjhsNhV3Mz8TxNRiO/MmemMCdyc3OR48pVX7hjeNiu1+fFrFmzSGZSHjbljOKnmbw9r3P8uvXrqK00kIFpowbGTAanDQ11DZ/edf9dSykbvm6xN0aqGyXbuN8ymZ4TLSw+Ln45XjQSxcUKkyichUkUrkk8icI0UsUJgiB0DjFteruiOpIx6XURbNhQhTlL12GnIX2w+4h+WENtOdsTqosUuy3ZGj4vO1xalXj5QyOx8dQp49dufrfnGNhNRjWHkta5q2/mSbqbcNPT72L8wN7Yc+QA/JE6pE9O+0p1VGPzSTWpuCbxzqcItfV7jSjBeQeMUhP9qhFLlEd0Ml8SUsfqH3Wg+SHW+g0byC4KYvxe+6AppG8b7cQuJD30BiPMFiPsDgucLoeyOyxkXxQOHKrshDWrNyhbSk/hytag/NSXqvRRE4+Xw+Hw+7Ym04O0mqijmaw9EYTOQ9V1qh/JBCFMGNQb3/y8UtncrAtUuFGH+rp6LCW9MLJvMcYNLMGm2kb18Fp9G68tzZqKalz7xDQ0tbTStlRfOZz6AANK8nDUriOV7DGiL9WHtrqslavStf1yNeC63hbewh8k4rcd+hbhwN1H4i+nHoQflq6Nvqab4PXaDgvpjfJCJ848cV/klxbBU1uPoYMHUz8hhOqaOpjzi9W5Cfr88Lk98JN4WtxobmxUI528Hj82+vWYuaoZ1RWkEyJmmExOVemNpB90ev079vLyN2k1lR7QRBCEnsN2XyezczopdZRAWcYIP+krznPhyhMOwPV/mIzrzzkSj1x/Fo7Zaxze/OpHGPQRWMg4UgM9Y7YzG8loIgPpVw1CMiEqN9fhw5kLMfWKU3D9BUfjmevOQp+iXLzz7Vy0NrVgweqNuO+Px+H6S0/As9edqdqxecvWqW0T5plIyHgtdpmw36hSWKwO9VSBjcWos8iK+vp6td7U1KQMPV5mZxLP2WS2mOGw8zwMNjX3k9PpVGnqauuoEakGf2WGnXSNDdSAUqPM2/GoqaLCYhhpe5541Ggyteqt5sd1OjV8K1FjIQhC19Oe0lfaMUZSEZ82HUlFpmkFoWvQRgCozls7oqVXbS2t63X4cu4y/LhiAw6+7jGMm3IP1lTW4Z3vFrR1QrXtOG0Etzz/PspOvUXJVY+/1RYXk45tCWpToyOcOCoabjUZ0Oz24e7zjsTfLjwa91x+PB784zF4+Ys5CPNIrNg8shCeKDwSDOGc/YfjgDFl8FBnkl+lp1yjeW+pguxYMqCFbIqWlhYMGT4cQyZOos6uD0HKSkd2Eo9s4DlcbGQ/GE1WNbppwC57Ir+kN2o2V6GwsEA9DONRTTx/1RaoCLY1wuHQOl8kcMX8zfN5uJggbCO4TrXV80RCdfSEvcfiy/krcM8LH1Ed8KhpM9ZV1OCSR99EvsOKnYb2wc4kuXYLrnnyHdQ1tKhpMzbXNuCiR14ne38TLDyNhqZ/yHbfeUQ5rj/rUCWnHbqLmuUj2seIKXuL8G627Sf1kP7wwMv485PvqukweO6oFz6bjdJ8J3Ls5hR5dFAo3wMmDESuS4cfFi7C+k0VCNG/utpquAOkxyg+QH0GL/UT3KQz+Mt1Le5WeElvNfsC8DlKUJJXjoXfzMamdY1w5uTRMUdY5y02GAJ/ivn6tSAIyVHaILrYqWSTb1fsB9NV+SYky5FOtI9tTwuTCitOLZ1SomH4mltR29SiJgXkTwtH40lpa9toYZrBGiscxg2FJlo4GZ48ASA/PeSnomhugclqxPiBfTBz8Wo4XFY1J8RzH83AF5/OwiNvfoE8Jzdc5dQYkd6NLSMNOXHXgRhalo9Wjxd2u0M5lXJzcpXZyKObeFSTycRPFozK2ONJPXNyyFA0mmC1WKJzPzmcKC0phYvCeZhwVVWVevKpjZpqaKhXI6ZYrFaLev3AHwpMraiunk4HrI1yipVYUsVppIrbkcj2HMXGacuxYRrxcakknkRxydIy2cYJgiB0Ltzmp+pcasLtKjuPWD3xOv2GqG197Zu5uPak/fHlg5fi8/svxpNXnICvqCNaq0Yot6XlbamTeslRe+CLey5Ucu2J+7XFJSlbqUH6DQeRazNTx8yJ3tSBVLZAKIQBZJt4/YFoBzPB/uvU2KOtw+JFGxXFwo4nK3WarztmIob3zoWbOoSqPxshI4aED4GX2VZwu71Yt64Czc1u9Oo3FPaCYvUaEH+jyma3w5VbAJstDyaLEwX9h6Jg4CjqbHrIboigubUFK1YspWUeUc2TCvOrNFGVHw6HW6iYSzesXLlCRW4NJ4omFISuRt38XK+SCNW7Ef2L8NSfjscrX8/D+Ivux7Cz78Z+Vz+GOuo/PPWn42CzGNRrsI9ecgyWbajCLpc8iGFn3YW9rngEbq8Pj1w0GRYT3eZUx7fky45YjycqPu/WZcYJO26C7KBW62H8+YR98clPyzCE9oPlxS9+wi2nH0z2PDu2fr19pwjlqwv7cOxe/dCntAi1Ldy1cWPVkiXwmJ0wUL+Av1TJD715PjiePNwfCNHxB+CzOLD7ngdij+HDUbV6PUrLR1B/xAa9LtJgMRun/LSmci1dCdEDgtA5aHUnUf2JjetqiSdV3DYjS6cT0eaESSY84rW6oQWn3/0cDr/sfhx+5T9wAP3yE8tT9psYfRoXtb623laF8TIrXi0sDI/bg7Ubq5RsqqylaG4Uoul5+CuPmrLxROI8CSBJCRmSPIqK50L43U7D8c53P+Okv/0Lf33mPUwYVIbCXJsyMrcquz2h9DkOA07Zrb9yKtXW1ZERaEdDQwNy8/LIWGxS4X6fHw4nl69To5Z4jiee/4mH0vOTSJPZguLiEhQV9VJzP+Xn52PTpk0IUIPLo57ooGC3UyOh16k0JqNlYUNl1X3qvKemvZuL49tLsyOS6rykOl/adrFpYsM6IhqJwmLJNk7IHu28pnN+002XLenmH5uuvbSC0EGovUzUmUogUQdJW3p9BD+v2oDZy9bjvEMmYefhfbHzsHKcfsAEtHh8+HD24uhEwNr2ZCf0LcnFziP7KRnQO/+XuATCxUTtiyCKCxw4cMJgXDb1LSxcthZzF67E9U//DwdPGAKjGimRKA/ez/SPjYUdWP2KHHjw7L0wYUARfIEgZcFflmMHltb308NDncd5Py/Gwp+XYcXydcgbMgH2QeNgL6f9cebBTJ1Jo8kMs9UOe2l/1NQ2U95hmM1WfP75V2gh+4NtDSpUSdS0itSEQ5FzV69Y+i4Fxnc0BaF74bcYdFS3UklYh0N2HY0v7vkjHrhgMv522qH41xUn4v3bzsfAPiVkh1M+VAVHDeqDz/5+IR6+6BhKcwimXnocPr37QgzuV6rySJh3e0L18PazDse+YwZvKWfSyIH46I4LcNc5R+DOsw/HZ1TGobuNzr6MdCWsR1lpIR655FAMLyB9EdGhqaER9b4gzPmF6lVhdjqxYzpIy2HaH08gjEjZYOxzzBHY3MpveayD0+mifoplcygYOP/bZav4wbXoAUEQtgmk2dKGrRnDCaMwelQf+7H60r1oNbYPEyOk0nhY7H8/m4MJg8vIECxESa4Du4/sj7vPPRK9yTBsbGzBG9Pn4eg9RqMw106bkXYnDf/W9Pno3yuPFH0/qEkBOT+jAR/PXIR9r34Uj779DT4iw/OkfcfDbjWrsqrrmvH29wtw5kE7RYfVklH6Pq27vX5MHFCKix56DY9ffjwe+9NJOHr3MfjHm18i12bBmCFlUcdT/P6nElLubECu2FSHipYwnZSImneJP4GsI4PP5XIhwK/DGY3qlTkeCWW1WdWoJZ7wT6fXqbmbeOJxs9ms2mD+Yh07o1pbW9VoJ7PZon7ZoRUKhgKtnubLqhobZ9EOZO8kFNIhWWOcTiOdThrht01PvAdYcQlCV8P3Pg+zsV69J8529R5TDBt1ECP8SltcGxor1AC+9/0ilOQ5sOfo/irsyfdmwEFt+wWH7wpdkLYnMdlMWL6uCjOXrsPxe4xqawjZZqA8qO1U7TgLL8fmHyPcOXvxq7k4YudhKCvMAX/FbtLQPpi5ZB2u+df/8Pwns7Hf2IG45YyDYeOvXEU9VAmFH2hpospkD09bXKxsSUP7VpRrw74jSrC8shErNjeSbaCpC55/yUCpIsijzuTQocPVg6u8wiL0GzIcvfoPVl+ugs8Ns9WCoMWF1TV+9YCquLgQlZU1+G7GDAQCvi0OPPVKXSS8ThfRn7l69ZL/qUJ+De+kIHQlfN9xP8N42R66yUU5GAtfPdC0HGhekVwalsHqX4sRxW6MLXFjUE4DdE0U3rjslzSNy2HyrsGwwlZK48FgSmNoXqm23SqvDKWfqwE5oQ2UT9s+UjnO8AaMKfVgTC83xa0H6pf+arsuESq7yLQB++bOw/QVvppVdQH7kJGjMWZgGerWrAB/sa7V3Up1P0j9DR9q6FQPPeR4jBgzCstXL8L6dbUIhnULi4oKT/1i5peftF0PDan/gpAdidrTZGSSNlsyqcvbtN5ncjLYoDS9fAJOPH6X4ueM4/9Mq0k2J4NnU3UDTrrrP3jp+jPQd1BvIEAGIRtm/D4y/bBT6vCbnsYdZx+G/XYfRUZZGIFWL35345O46vj9cNTeY6NpFTp4fAHUNLWoNZ4Mj4fFs2FFlhvWbKrB5FuewYvXn4YxI8lwDYZw0t+ewaRhfbEHrfOTzJ+mXg2dxURHYMTl974Ek0mP+y8+LjrsNlOo3Mr6Vtz+1nxsbNHBTAYqO4lcTicaGhuVMykUCqgwHqHFr9XxofMk4mxk89NIl8upHE38pIKNTXZQVVdXqW2MBqOaENVCBqbb67n9uxnT/9ZWcjzbzY22HZFOnegOJZKK9q6lXOttw7a+LxIh94LQHfC9byXJ3XQ1vui98xkjUDARCLffvtY3e2Cidtxpt6j12ia3+npVrtNGd+8vty8/RGogG6GswKXa0UzheRarm1qR77BR+89OJQqkcsLBICrq+MtvumjeFIYQRaZbRMw+pqStvLoWL+5660dMm70W/FU5M4UZdAYEKX7CuIk4+thj1byWPDVAfp6L9tWE2or1aFmxEA6yCarpNK/Y3IpRIwajV3EBvv/hJ7z59ltobW2mYwzSbqvXbmbT8f5x5colc6jUZEeS5o4LQtbwvUeGN+xvnq4/e2RB+HiPH8YgP69NgFbrqFrwS7RKVARBC9GXUpUX95c0arntNz4NL/NvOmzJi/3ERHw5LFp+2ZaRDlxO26LK20gqilRh4PXFpqf+8rFptyMmH33OXVdPcax8679oaGpGfX2TeiW3uqEB1YUDcc5Nd2L10gWo27As0uoxvzVr1rw/f/bZi6t+yXILnbrfgrADEVuP2iOTtNmSSV3epvU+k5OxtdNp3NW0mmRzvQ6bqhtx/O3P49mrT8bwgaVto5ZiMBpwxaNv4fN5K3HfBUehMNeB5z+ehY9/XI4v7r0QvQtz255atsHqXnsyyKdMi6PwELUKZ9/7MmrIoLzj3MMxc/Fa3PXy5/js7imw2cw45PonMXn30Tj5wIlYurYSNz//MaZecgwOY2dX/H6lC7UEG2s9uH0aKXe/EZFQUI1g4vmXgsGAejWOvxjj8/thNvHcTFa1rEZBmfhUQo1+slnt1GC0qG2CoQAtN29xVul1+oe/+PbzqygpH2yik73d3GjbEenUiXTSdCXtXUu51tuebXmPyPUXuhu+39nplFNxrf6r0tLi4dA5aDWNW5HbdU5G7biC23rOLRy3rQonibULMoXL+lW+JPwAi1GjlqKLmaLNodQeOoMe/KnzD5d48fTCIixrdtC2BvUQasSwkTj99NOQS/YQ2wcWs5HsAR0CAT82/DiTzI4w1vnN8AaAieOGw2Q04X8ffIkvvv4Mfr8HwYC3JhIKPWQwhKYuWrSojouLlqrI8sgEoUOw08lFUtAmOSRRIzgxqka2/ca+jcEVXxMmURq+x9mo5zSZ3u+clyZMbDmacJ4s2n50RZ3SytfgOTcaSKpJasfvvv+EqffecW71h68eVLFuQ7nX6zM2NDRhpRdwTtgXex1w1KZP3n9xZq45+O+Hp079UKfTZfFkXRCENImvr/G0F98ZtKeHukJPZUUmJ+MXp9OkoueMY6+k1SSbk2FXWduEP/zjDTz0x99jSHmv6ND3WMiQqm1w49qn38fbMxYjQPFjB5Ti7+f8DnuPG0TqnPR5uqeJjLiNVfW46l/v48M5y9CnMAd3nnUojt1nrCrnh59X44ZnP8GcFRtQmu/CVcfujQuP3I3ypwI6cimMeqyqaMK9H63ChgY/chw2ZXjy00uLGu0UgsfrUV+sC5KRyWH8dTt2KnE6o8mgnmLysH8vpeMJRUNBWvZ54ff5nrLn2i/98MMPfVSS1thlQ4+52bYz0q0bPUGhxCLXu2fQHfdFMuQeELobbqPMJHn/nKw/JsccHtHsg4VuxKT1gJrA6AiCtpEFjE6nmsYtowrIlFAdPy2dFs7ptF+1YTuEI9DHl8O/HKbiKIjXuTwWzpvX080/EbHlxcODqfjjV0vq7eFX1/QtN9jy9jPoja7Skt4456yzUN63RI14NpuMUNM0kSyfNQu+gB+NESsKC/PQv29vZVZ99sV3eO/9dzy+QOs02uE7F8+btTBaiio/6/0XhE6CnUJqFCRJHomNhO/qpPWjDS0+9j6Ov59j0zAc3xX3fPy+dme94lc++KuT7HhqJPGS4JmLzy5tqG8e72luKqtvatItNRRj3AFH1PXLK5835fKjV3MaQRC6nHjd0BPpTn2VkkxOlnI6vXI8Tjp+l6JnDWOuoNXkm7Pl6A0EYSGjiUf8JISfOtKpcHt86oxwWqPZ9GsHVTrwk8pwGK1evxqab+H5nnhScYafLNK+eP3BX8d1FMpvXXUTXpxVg6+X1cFht8Jk0ClnEjuagnQsPMcCz/XEo5d4CD87okxGts8pPMel5m/weL3qSSedq+aW1uY7121a9+CiRYv4CQc3zky2N02Pudm2M9KtG5nUoWzJ5BrK9e6ZdOV9Itdc2Nbw/c2NGo9i4I4lj2iwk2jtVzJ4u1R1I/bejk3H4Znc9/HlaNtyWGwHWBu9kGn+iYgtLxWG3NyC3gXFZXvm5fba9fRTTx2+x+47WdUXb8lWMZCNwbJ6+TJUkq1hI1six2lHTo4d3lb/gu9n/vj5ux++//Ks7z6aQXnxPic6TkHYVvD9yP0Hfn+WnU888induiFER26x44mdTfwQmtelXgtCz2B70GU9Rl9kcrKU0+m/J+mPO3Wc8YWIOY+f5KWEnU1hPtYU6dgfxY4YhvNLd4h6IjgflRVlwaONYomN4zmUOlDMr+Dh7z5/CB9tKsKbGwbDkNMHtdVVKCgqQgtPAEqoicQDAXg8rXA4eLLxgJrXiT91yp855tFOgYD/RzI0r37j7Ve+VBtldn00OvHIBCKbaxBPe3l0xjWT696z6Yz7KBly7YVtDd/f2ogGdjzx6zTshOLwrrz3OwttH7u6LiU6F1wmdyS9TmeB+dRTz3WccMLkURaLdbTNbBlmMhss7BZram7B+vVVYavdutJiNCxyWa2z61s8q4877pBalYsg9FzYsavJ9qAPehrsDNdE2ntB2D7oTl23XeiFTE4IO52s+/XHkMmjcJDPjxxfCCY6yq3yiLQNgech63QK2NejhqtzHC2rk7IlTRgGitCH6JfDGR6UROlZ1BB3bZtkxOYVisDAy7ydgfLgslUchWvD6zlfLU6VkeXwec6rbVFhpKbUREf8+eZSvc81YpfSkuJJkYjOlZefj6rNm+F0OhEIRicXD/Ne8Zdx1J4i0tzassRssT6tcwefnfbZNM2A3Cr/dsjqGISMyeSadAdy3X87pLq35DoL2wPcoeS2nJ1NPJqBl3uazuzJsJ3Eo5s9JFkM9xaEHo/og+wRO0AQti+6U99tF/ohkxPCBiW/i51PwsPn+f3sZMNkOS3DcXwiNIlFe+KhGaZaWja8NEnnJGrbcn5auYyWB5OsjET7lS6cVzIMgwcP619aXDIxNydvmM1iHhoIBno5XS60NLVGcvJyvH6//2eDTj+/oaH+K2eB89PXXnuN39VmUuWbjGyPQciMbK5NVyLXXRCEngTrSK1t72n6sqej2SMsmu0iCILQmbpU7EZBELYJmSgyNiR5tBN/koaHzvN8DZ3xJDPR9tkoxfh8YvNIFdeZxJbDTypZLCUl5VarwWCwulyBxsbm1n79Sppzc3PrP/nkE54cUCPd8ygNRs8i3evWEeSaC4KwPdEdenF7IpEO76pzJO2FIGz/iH4QBOE3RSZKjdNqjice4cS/HNbZipEVYjZ5ptou2zw7A03B85NLdkLx50tZtCeZme6XNBg9i+64r+SaC4Ig/LboqrZD2gtB2P7Y1n0UQRCELiUbJcfbaMPnhcxhBa9JLKL4f3tkUkfk+guCIPw22db2krQvgtCz2VY6QnSDIAjdgjiOuoZszqso/t8e4nQSBEEQxOkkCEI8Pa0PJnpCEIQuQ5xO2dOd504aAkEQBEHo+WwvdpXYFYKwbRGnkyAIOwzidMoecToJgiAIgsBkaxN0li2RrZ0g9oUgdA/bSkeIbhAEYZvTnY6T7Z2ecq6kERAEQRCEnsW26lBqSMdSEHou6dbz7uprpFvvRT8IgtAp9BRHyvZATzlX0gAIgiAIwrYnU7ugu+2ITO0FsS8EoWtIt+53l44Qp5MgCN1KT3Gk9FQ6cn7S3bajCl0aBEEQBEHofjK1Ebrb5srUPhB7QhA6l/bqfCY6IVP9kW59Tied6AZBEDpEdxtA2wvpnpeuPn+d2WAIgiAIgtBxusJGyNaeyKT9F5tCELqX9up1V+qIzqzvohMEQegQ2Ro5v3XSPS9dff7EQBQEQRCEnkE6bX5npekIndWJFNtCEDpGqrrenh7oCj2Rqk6LThAEocvoasNneyGT85DtOYvdLlulne520igIgiAIQueSTvvfWWk6Qmd1HsWWEISOkaqut6cHukJPpKrTohMEQegyutrw2V7I5Dxke85it8tWaae7nTQKgiAIgtA5pNPup0qTKC5bW6I9ErX/qWyCdOwFsSkEITMy1QcaXaErOlMniC4QBCErusro2d7ItnHQ6OzzmI5Sl0ZBEARBELqejtoBieI6227QSNT+d9ReEJtCENIjUz2gER+XbT5MJvU9W90gOkEQhIxoT3HtKHREuTOdfR7TUebSGAiCIAhC15OtjRAfl20+qcjUFkiWXmwKQeg4PUFXZFKXs633ohMEQciI9hTXjkC2ir0jDUIiukLxS6MgCIIgCB2js2yBzrYbmExtgGTpxZYQhI6TrB6nG54oXba6QaM9PZBN3RedIAhCRnRUkW3PpDr2dOPSOX/J0qSjsOPTZKP8pWEQBEEQhOzI1FZIJyxVnkx78Uwm7X6itOmGaaSKEwQhSrK6m254onTp6INUtFfXs6n3og8EQciIjiqy7ZlUx55uXDrnL1madBR2fJpslL80DIIgCIKQHYna8HTCst2OSRQWS7ptfqJ08WHppGEShQmC8Aup6m179Tw+vr306ZBp/c+03qeKEwRB2Ap92++OBCvtZIo7k7hE6bQ0sZKMRGlZYokPi4/XSLStRqo4QRAEQRAEQRAEQRCELmFHdEakOuZM4hKl7Yzz2d6ThmyfOsgTCUEQBEFIj0xthVQ2QiZx2ZLKTkg3TiNRmEaqOEHYkUlUl9sLi49PJ49EaWLJtI5nml4jUZggCEJCdsSRTpnCyj1Wwceua8uxYUx8eDqikSqMiY8TBEEQBEEQBOG3Q7y9n679n+12mdJV+QqC8BtkR1QWiY452XmIDY9Pk25cuqT71CFVnEa6YYIgCIIg/JpE7Xg6YbHr2cZlQqr2Pj4udj1VnEa6YYIgJK7D7YWl0gOp4tIhVR1PtswkquOJwjRSxQmCIChkpJMgCIIgCIIgCELmsDMoU4cQE+9gil/XiI9jtLB4iSU+LH5ZW49PJwiC0OnsSEom1bHGx8Wud1ZcMlI9YUg3LlW6eFLFCYIgCIKQuA1PFRYfF7ueblx8ulQka8sT2QaJwjQSpdFIFKaRKk4QdiRS1dtEcVpYqrqfKo5JFMa0V4/j4xPFtZdHPKniBEEQFDLSSRAEQRAEIQp35pJ16DpKbN7acqxkQke2TURn5CEIQnIyravJ0qfKI1n6VNvEk2l6QRCEdhGnU/qKNV4Jxy+3FxcvGonWNVLFpSJ+O0EQBEEQBEEQBEEQhG5FnE6CIAiCIAiZ097DnWQPgJJtp6VPR5IRG5fuNoIg9AxS1dV063Fn5CEIgtCpiNMpNe0p5njlHbseHxdPfHzsenxcItJJIwiCIAiCIAiCIAiCsE0Qp9PWZOvsiQ9LlIeWJj4uPiw+nkm0XSztxQuCIAiC0PUkao/TDesI6ebX2eUKgiAIgiCkRJxOgiAIgiAIgiAI2xb+Elyyr8GlioulM/IQBEHoVMTplD2JnhQmeoKYLCyedLcVBEEQBEEQBGH7IVOHT7L0qfJIlj7VNvFkml4QBKFdxOkkCIIgCILQOSTqsKUb1hHSza+zyxUEQRAEQUiJoe13RyDZiKHY8EQjjTS05fhfJlGYRqIwQRAEQRB6Hqna7FRtfHxc7HqiNMm26yixDiVtWZxMgtD1JKrL7YXFx6cblw2JdAMj+kEQhC5HRjoJgiAIgiAIgiAIgiAInY6MdEr/qYK2HP/LpNpOIzYs0VMFedIgCIIgCD2D9tpxDS0sPi52PVVcLMnCE9HZNoPYIILQMRLV3/bC4uPTySNRmlji63JX1W3RGYIgpI04nVIr+Ni4VOk0Em2XKbFKXFtuT7GL4hcEQRCEziOdNp9J1u7HrqcbF59OEITth1T1N1FcqrrfXvp0SNQ3iA+LXU8nvSAIQlaI0ym1Yo+Ni0/H64nCYn8FQRAEQdj+SNSOpxMWu55tXCak6ijGx8WuZ9uZzHY7Qfitk6oOJ4rLVB+kyl8QBKFHI06n9hW7thyfjtcThWnExyVDDD9BEARB6FkkasPTCUtlB6QbJwjC9kmyepxueKJ0naUbkjmds+lPSB9EEISMEKdTlFRKP1WcRqq82yOR4tbC4uPSVfLSGAiCIAhC9qRq19OxA2LXM4nLlth2P5XtkCpOI1GYIAjtk6w+pxueKF1n6QhBEIRthjidoqRS+unExadhEoUJgiAIgrD9kG77Hh/WEbugvXSpnEKpHEwdQRxRgtA+qepuJnHZ5sOkqx/aQ+q8IAidhjidoiSLiw2PT5NNfqmIVe7xij7dOEEQBEEQOo9E7Xk6YdluxyQKEwSh55Oq7mYSl20+giAIPRJxOkVJFhcbHp8m3ThBEARBELZPUrXnieLSCesMGyHVA6d0Hk6lGyYIQuZkqjc00tEfmZJpXc82ThAEISk7ktNJI1tln05DkE4ajWSKOzY8U8WfaXpBEARBEJKTrA1n0m3z48NS5cm0Fy8IQs8mnTqcKk1X6QDpJwiCsE0Qp9PWJIqLD0snTTpko/ilQRAEQRCE7iVTu0EjHftBIxs7gsnUlsjGvhDbQxAyI5363BX6QBAEoUeib/sVBEEQBEEQBEEQOgY7attz1rbn6I2XTEk3j1RxGumkEQRBSMqOONJJI9MnDOmGMdk8oUikzDsSpiGNhCAIgiBkTzpteqo0mdgPHUVsBEHoObRXzzPRA12lMwRBELoccTolJlFcumGMNAyCIAiC8Nsinba9s9J0hHQcSZ2VRhCE9km3zndX/yHdui06QBCETmFHdjpppFLwmcZ1RmORSMGnUvrZxgmCIAiCkD7ptPGdlUYQhN8O6dZ50Q2CIPwmEadTagWfaZw0FoIgCILw2ybdtj4TmyBb+yGTh0vpppUHVoLQ+WRaxzu7T5FpvRY9IAhCpyFOp/aVeqr4TBqE2LSdYfhJYyAIgiAI3U+6bX+2NoIgCL99elqdl36FIAhdhjidoqSj+LvaeOwMR5SGNByCIAiC0LVk2tZ3dyczU1tAbAdB6D66Wx8IgiBsM/Rtv4IgCIIgCIIgCELXw05eTbYVPWEfBEHYAZCRTlvT1aOZsiXdxkAaDUEQBEHofrK1CTrLlsi2/Re7QRC2PTLqSRCE3zTidNqanup0EgRBEASh57O92AbibBKEnktX6RGp94IgbBPE6ZSaTJV+ZzQSmTYI0oAIgiAIQs9AHkgJgtDVJNMz0icQBKFHIk6n1GwLp5MgCIIgCL8dtrVtIB1RQfhtIf0NQRC2K8Tp1D49VbGLESkIgiAIPR/pIAqCIAiCsMMihlDmbMtzJo4mQRAEQdj+6SpbQuwEQRAEQRB6FPq2X0EQBEEQBEEQBEEQBEHoNGSkU+fQ2edRnlQKgiAIgiAIgiAIgrBdIyOdBEEQBEEQBEEQBEEQBEEQBEEQBEEQBEEQBEEQBEEQBEEQBEEQBEEQBEEQBEEQBEEQBEEQBEEQBEEQBEEQBEEQBEEQBEEQBEEQBEEQBEEQBEEQBEEQBEEQBEEQBEEQBEEQBEEQBEEQBEEQBEEQBEEQBEEQBEEQBEEQBEEQBEEQBEEQBEEQBEEQBEEQBEEQBEEQBEEQBEEQBEEQBEEQBEEQBEEQBEEQBEEQBEEQBEEQBEEQhAQA/w8obgmwK0tUtg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651E2450-5B39-DF81-60BF-35A4455FBA72}"/>
              </a:ext>
            </a:extLst>
          </p:cNvPr>
          <p:cNvSpPr txBox="1"/>
          <p:nvPr/>
        </p:nvSpPr>
        <p:spPr>
          <a:xfrm>
            <a:off x="4105656" y="722376"/>
            <a:ext cx="4762842" cy="369332"/>
          </a:xfrm>
          <a:prstGeom prst="rect">
            <a:avLst/>
          </a:prstGeom>
          <a:noFill/>
        </p:spPr>
        <p:txBody>
          <a:bodyPr wrap="none" rtlCol="0">
            <a:spAutoFit/>
          </a:bodyPr>
          <a:lstStyle/>
          <a:p>
            <a:r>
              <a:rPr lang="es-CO" sz="1800" b="1" dirty="0">
                <a:solidFill>
                  <a:schemeClr val="accent1">
                    <a:lumMod val="50000"/>
                  </a:schemeClr>
                </a:solidFill>
                <a:latin typeface="Arial" panose="020B0604020202020204" pitchFamily="34" charset="0"/>
                <a:cs typeface="Arial" panose="020B0604020202020204" pitchFamily="34" charset="0"/>
              </a:rPr>
              <a:t>Plant</a:t>
            </a:r>
            <a:r>
              <a:rPr lang="es-CO" b="1" dirty="0">
                <a:solidFill>
                  <a:schemeClr val="accent1">
                    <a:lumMod val="50000"/>
                  </a:schemeClr>
                </a:solidFill>
                <a:latin typeface="Arial" panose="020B0604020202020204" pitchFamily="34" charset="0"/>
                <a:cs typeface="Arial" panose="020B0604020202020204" pitchFamily="34" charset="0"/>
              </a:rPr>
              <a:t>a Universidad Militar Nueva Granada</a:t>
            </a:r>
            <a:endParaRPr lang="es-CO" dirty="0"/>
          </a:p>
        </p:txBody>
      </p:sp>
      <p:graphicFrame>
        <p:nvGraphicFramePr>
          <p:cNvPr id="6" name="Tabla 5">
            <a:extLst>
              <a:ext uri="{FF2B5EF4-FFF2-40B4-BE49-F238E27FC236}">
                <a16:creationId xmlns:a16="http://schemas.microsoft.com/office/drawing/2014/main" id="{3593C407-BF5E-7769-D7A7-83DC0E11CB04}"/>
              </a:ext>
            </a:extLst>
          </p:cNvPr>
          <p:cNvGraphicFramePr>
            <a:graphicFrameLocks noGrp="1"/>
          </p:cNvGraphicFramePr>
          <p:nvPr>
            <p:extLst>
              <p:ext uri="{D42A27DB-BD31-4B8C-83A1-F6EECF244321}">
                <p14:modId xmlns:p14="http://schemas.microsoft.com/office/powerpoint/2010/main" val="3011247030"/>
              </p:ext>
            </p:extLst>
          </p:nvPr>
        </p:nvGraphicFramePr>
        <p:xfrm>
          <a:off x="934720" y="1352598"/>
          <a:ext cx="4999736" cy="1752600"/>
        </p:xfrm>
        <a:graphic>
          <a:graphicData uri="http://schemas.openxmlformats.org/drawingml/2006/table">
            <a:tbl>
              <a:tblPr firstRow="1" bandRow="1">
                <a:tableStyleId>{00A15C55-8517-42AA-B614-E9B94910E393}</a:tableStyleId>
              </a:tblPr>
              <a:tblGrid>
                <a:gridCol w="2323353">
                  <a:extLst>
                    <a:ext uri="{9D8B030D-6E8A-4147-A177-3AD203B41FA5}">
                      <a16:colId xmlns:a16="http://schemas.microsoft.com/office/drawing/2014/main" val="1057964424"/>
                    </a:ext>
                  </a:extLst>
                </a:gridCol>
                <a:gridCol w="2676383">
                  <a:extLst>
                    <a:ext uri="{9D8B030D-6E8A-4147-A177-3AD203B41FA5}">
                      <a16:colId xmlns:a16="http://schemas.microsoft.com/office/drawing/2014/main" val="1188019547"/>
                    </a:ext>
                  </a:extLst>
                </a:gridCol>
              </a:tblGrid>
              <a:tr h="370840">
                <a:tc gridSpan="2">
                  <a:txBody>
                    <a:bodyPr/>
                    <a:lstStyle/>
                    <a:p>
                      <a:pPr algn="ctr"/>
                      <a:r>
                        <a:rPr lang="es-ES" dirty="0"/>
                        <a:t>TIPO DE CONTRATACIÓN</a:t>
                      </a:r>
                      <a:endParaRPr lang="es-CO" dirty="0"/>
                    </a:p>
                  </a:txBody>
                  <a:tcPr/>
                </a:tc>
                <a:tc hMerge="1">
                  <a:txBody>
                    <a:bodyPr/>
                    <a:lstStyle/>
                    <a:p>
                      <a:endParaRPr lang="es-CO" dirty="0"/>
                    </a:p>
                  </a:txBody>
                  <a:tcPr/>
                </a:tc>
                <a:extLst>
                  <a:ext uri="{0D108BD9-81ED-4DB2-BD59-A6C34878D82A}">
                    <a16:rowId xmlns:a16="http://schemas.microsoft.com/office/drawing/2014/main" val="667627701"/>
                  </a:ext>
                </a:extLst>
              </a:tr>
              <a:tr h="370840">
                <a:tc>
                  <a:txBody>
                    <a:bodyPr/>
                    <a:lstStyle/>
                    <a:p>
                      <a:pPr algn="ctr"/>
                      <a:r>
                        <a:rPr lang="es-ES" b="1" dirty="0"/>
                        <a:t>TIPO DE NOMBRAMIENTO</a:t>
                      </a:r>
                      <a:endParaRPr lang="es-CO" b="1" dirty="0"/>
                    </a:p>
                  </a:txBody>
                  <a:tcPr/>
                </a:tc>
                <a:tc>
                  <a:txBody>
                    <a:bodyPr/>
                    <a:lstStyle/>
                    <a:p>
                      <a:pPr algn="ctr"/>
                      <a:r>
                        <a:rPr lang="es-ES" b="1" dirty="0"/>
                        <a:t>No. PERSONAS</a:t>
                      </a:r>
                      <a:endParaRPr lang="es-CO" b="1" dirty="0"/>
                    </a:p>
                  </a:txBody>
                  <a:tcPr/>
                </a:tc>
                <a:extLst>
                  <a:ext uri="{0D108BD9-81ED-4DB2-BD59-A6C34878D82A}">
                    <a16:rowId xmlns:a16="http://schemas.microsoft.com/office/drawing/2014/main" val="3381141899"/>
                  </a:ext>
                </a:extLst>
              </a:tr>
              <a:tr h="370840">
                <a:tc>
                  <a:txBody>
                    <a:bodyPr/>
                    <a:lstStyle/>
                    <a:p>
                      <a:r>
                        <a:rPr lang="es-ES" dirty="0"/>
                        <a:t>TRABAJADOR OFICIAL</a:t>
                      </a:r>
                      <a:endParaRPr lang="es-CO" dirty="0"/>
                    </a:p>
                  </a:txBody>
                  <a:tcPr/>
                </a:tc>
                <a:tc>
                  <a:txBody>
                    <a:bodyPr/>
                    <a:lstStyle/>
                    <a:p>
                      <a:pPr algn="ctr"/>
                      <a:r>
                        <a:rPr lang="es-ES" dirty="0"/>
                        <a:t>10</a:t>
                      </a:r>
                      <a:endParaRPr lang="es-CO" dirty="0"/>
                    </a:p>
                  </a:txBody>
                  <a:tcPr/>
                </a:tc>
                <a:extLst>
                  <a:ext uri="{0D108BD9-81ED-4DB2-BD59-A6C34878D82A}">
                    <a16:rowId xmlns:a16="http://schemas.microsoft.com/office/drawing/2014/main" val="1710630898"/>
                  </a:ext>
                </a:extLst>
              </a:tr>
              <a:tr h="370840">
                <a:tc>
                  <a:txBody>
                    <a:bodyPr/>
                    <a:lstStyle/>
                    <a:p>
                      <a:pPr algn="ctr"/>
                      <a:r>
                        <a:rPr lang="es-ES" b="1" dirty="0"/>
                        <a:t>TOTAL</a:t>
                      </a:r>
                      <a:endParaRPr lang="es-CO" b="1" dirty="0"/>
                    </a:p>
                  </a:txBody>
                  <a:tcPr/>
                </a:tc>
                <a:tc>
                  <a:txBody>
                    <a:bodyPr/>
                    <a:lstStyle/>
                    <a:p>
                      <a:pPr algn="ctr"/>
                      <a:r>
                        <a:rPr lang="es-ES" b="1" dirty="0"/>
                        <a:t>10</a:t>
                      </a:r>
                      <a:endParaRPr lang="es-CO" b="1" dirty="0"/>
                    </a:p>
                  </a:txBody>
                  <a:tcPr/>
                </a:tc>
                <a:extLst>
                  <a:ext uri="{0D108BD9-81ED-4DB2-BD59-A6C34878D82A}">
                    <a16:rowId xmlns:a16="http://schemas.microsoft.com/office/drawing/2014/main" val="793264471"/>
                  </a:ext>
                </a:extLst>
              </a:tr>
            </a:tbl>
          </a:graphicData>
        </a:graphic>
      </p:graphicFrame>
      <p:graphicFrame>
        <p:nvGraphicFramePr>
          <p:cNvPr id="4" name="Tabla 3">
            <a:extLst>
              <a:ext uri="{FF2B5EF4-FFF2-40B4-BE49-F238E27FC236}">
                <a16:creationId xmlns:a16="http://schemas.microsoft.com/office/drawing/2014/main" id="{8981EC07-451B-2770-ABFF-A7777B02A4B1}"/>
              </a:ext>
            </a:extLst>
          </p:cNvPr>
          <p:cNvGraphicFramePr>
            <a:graphicFrameLocks noGrp="1"/>
          </p:cNvGraphicFramePr>
          <p:nvPr>
            <p:extLst>
              <p:ext uri="{D42A27DB-BD31-4B8C-83A1-F6EECF244321}">
                <p14:modId xmlns:p14="http://schemas.microsoft.com/office/powerpoint/2010/main" val="3039073849"/>
              </p:ext>
            </p:extLst>
          </p:nvPr>
        </p:nvGraphicFramePr>
        <p:xfrm>
          <a:off x="6442587" y="2496312"/>
          <a:ext cx="5147647" cy="2260600"/>
        </p:xfrm>
        <a:graphic>
          <a:graphicData uri="http://schemas.openxmlformats.org/drawingml/2006/table">
            <a:tbl>
              <a:tblPr firstRow="1" bandRow="1">
                <a:tableStyleId>{93296810-A885-4BE3-A3E7-6D5BEEA58F35}</a:tableStyleId>
              </a:tblPr>
              <a:tblGrid>
                <a:gridCol w="2392087">
                  <a:extLst>
                    <a:ext uri="{9D8B030D-6E8A-4147-A177-3AD203B41FA5}">
                      <a16:colId xmlns:a16="http://schemas.microsoft.com/office/drawing/2014/main" val="1057964424"/>
                    </a:ext>
                  </a:extLst>
                </a:gridCol>
                <a:gridCol w="2755560">
                  <a:extLst>
                    <a:ext uri="{9D8B030D-6E8A-4147-A177-3AD203B41FA5}">
                      <a16:colId xmlns:a16="http://schemas.microsoft.com/office/drawing/2014/main" val="1188019547"/>
                    </a:ext>
                  </a:extLst>
                </a:gridCol>
              </a:tblGrid>
              <a:tr h="225215">
                <a:tc gridSpan="2">
                  <a:txBody>
                    <a:bodyPr/>
                    <a:lstStyle/>
                    <a:p>
                      <a:pPr algn="ctr"/>
                      <a:r>
                        <a:rPr lang="es-ES" dirty="0"/>
                        <a:t>TIPO DE CONTRATACIÓN</a:t>
                      </a:r>
                      <a:endParaRPr lang="es-CO" dirty="0"/>
                    </a:p>
                  </a:txBody>
                  <a:tcPr/>
                </a:tc>
                <a:tc hMerge="1">
                  <a:txBody>
                    <a:bodyPr/>
                    <a:lstStyle/>
                    <a:p>
                      <a:endParaRPr lang="es-CO" dirty="0"/>
                    </a:p>
                  </a:txBody>
                  <a:tcPr/>
                </a:tc>
                <a:extLst>
                  <a:ext uri="{0D108BD9-81ED-4DB2-BD59-A6C34878D82A}">
                    <a16:rowId xmlns:a16="http://schemas.microsoft.com/office/drawing/2014/main" val="667627701"/>
                  </a:ext>
                </a:extLst>
              </a:tr>
              <a:tr h="370840">
                <a:tc>
                  <a:txBody>
                    <a:bodyPr/>
                    <a:lstStyle/>
                    <a:p>
                      <a:pPr algn="ctr"/>
                      <a:r>
                        <a:rPr lang="es-ES" b="1" dirty="0"/>
                        <a:t>TIPO DE NOMBRAMIENTO</a:t>
                      </a:r>
                      <a:endParaRPr lang="es-CO" b="1" dirty="0"/>
                    </a:p>
                  </a:txBody>
                  <a:tcPr/>
                </a:tc>
                <a:tc>
                  <a:txBody>
                    <a:bodyPr/>
                    <a:lstStyle/>
                    <a:p>
                      <a:pPr algn="ctr"/>
                      <a:r>
                        <a:rPr lang="es-ES" b="1" dirty="0"/>
                        <a:t>No. PERSONAS</a:t>
                      </a:r>
                      <a:endParaRPr lang="es-CO" b="1" dirty="0"/>
                    </a:p>
                  </a:txBody>
                  <a:tcPr/>
                </a:tc>
                <a:extLst>
                  <a:ext uri="{0D108BD9-81ED-4DB2-BD59-A6C34878D82A}">
                    <a16:rowId xmlns:a16="http://schemas.microsoft.com/office/drawing/2014/main" val="3381141899"/>
                  </a:ext>
                </a:extLst>
              </a:tr>
              <a:tr h="370840">
                <a:tc>
                  <a:txBody>
                    <a:bodyPr/>
                    <a:lstStyle/>
                    <a:p>
                      <a:r>
                        <a:rPr lang="es-ES" dirty="0"/>
                        <a:t>ORDEN DE PRESTACIÓN DE SERVICIOS </a:t>
                      </a:r>
                    </a:p>
                    <a:p>
                      <a:r>
                        <a:rPr lang="es-ES" sz="1600" b="1" dirty="0"/>
                        <a:t>(apoyo a la gestión)</a:t>
                      </a:r>
                      <a:endParaRPr lang="es-CO" sz="1600" b="1" dirty="0"/>
                    </a:p>
                  </a:txBody>
                  <a:tcPr/>
                </a:tc>
                <a:tc>
                  <a:txBody>
                    <a:bodyPr/>
                    <a:lstStyle/>
                    <a:p>
                      <a:pPr algn="ctr"/>
                      <a:endParaRPr lang="es-ES" dirty="0"/>
                    </a:p>
                    <a:p>
                      <a:pPr algn="ctr"/>
                      <a:r>
                        <a:rPr lang="es-CO" dirty="0"/>
                        <a:t>240</a:t>
                      </a:r>
                    </a:p>
                  </a:txBody>
                  <a:tcPr/>
                </a:tc>
                <a:extLst>
                  <a:ext uri="{0D108BD9-81ED-4DB2-BD59-A6C34878D82A}">
                    <a16:rowId xmlns:a16="http://schemas.microsoft.com/office/drawing/2014/main" val="1710630898"/>
                  </a:ext>
                </a:extLst>
              </a:tr>
              <a:tr h="370840">
                <a:tc>
                  <a:txBody>
                    <a:bodyPr/>
                    <a:lstStyle/>
                    <a:p>
                      <a:pPr algn="ctr"/>
                      <a:r>
                        <a:rPr lang="es-ES" b="1" dirty="0"/>
                        <a:t>TOTAL</a:t>
                      </a:r>
                      <a:endParaRPr lang="es-CO" b="1" dirty="0"/>
                    </a:p>
                  </a:txBody>
                  <a:tcPr/>
                </a:tc>
                <a:tc>
                  <a:txBody>
                    <a:bodyPr/>
                    <a:lstStyle/>
                    <a:p>
                      <a:pPr algn="ctr"/>
                      <a:endParaRPr lang="es-CO" b="1" dirty="0"/>
                    </a:p>
                  </a:txBody>
                  <a:tcPr/>
                </a:tc>
                <a:extLst>
                  <a:ext uri="{0D108BD9-81ED-4DB2-BD59-A6C34878D82A}">
                    <a16:rowId xmlns:a16="http://schemas.microsoft.com/office/drawing/2014/main" val="793264471"/>
                  </a:ext>
                </a:extLst>
              </a:tr>
            </a:tbl>
          </a:graphicData>
        </a:graphic>
      </p:graphicFrame>
      <p:graphicFrame>
        <p:nvGraphicFramePr>
          <p:cNvPr id="10" name="Tabla 9">
            <a:extLst>
              <a:ext uri="{FF2B5EF4-FFF2-40B4-BE49-F238E27FC236}">
                <a16:creationId xmlns:a16="http://schemas.microsoft.com/office/drawing/2014/main" id="{0BE9BD37-2B05-B6F3-2409-52C8DC223545}"/>
              </a:ext>
            </a:extLst>
          </p:cNvPr>
          <p:cNvGraphicFramePr>
            <a:graphicFrameLocks noGrp="1"/>
          </p:cNvGraphicFramePr>
          <p:nvPr>
            <p:extLst>
              <p:ext uri="{D42A27DB-BD31-4B8C-83A1-F6EECF244321}">
                <p14:modId xmlns:p14="http://schemas.microsoft.com/office/powerpoint/2010/main" val="739895975"/>
              </p:ext>
            </p:extLst>
          </p:nvPr>
        </p:nvGraphicFramePr>
        <p:xfrm>
          <a:off x="749679" y="3734816"/>
          <a:ext cx="4999736" cy="1752600"/>
        </p:xfrm>
        <a:graphic>
          <a:graphicData uri="http://schemas.openxmlformats.org/drawingml/2006/table">
            <a:tbl>
              <a:tblPr firstRow="1" bandRow="1">
                <a:tableStyleId>{5C22544A-7EE6-4342-B048-85BDC9FD1C3A}</a:tableStyleId>
              </a:tblPr>
              <a:tblGrid>
                <a:gridCol w="2323353">
                  <a:extLst>
                    <a:ext uri="{9D8B030D-6E8A-4147-A177-3AD203B41FA5}">
                      <a16:colId xmlns:a16="http://schemas.microsoft.com/office/drawing/2014/main" val="1057964424"/>
                    </a:ext>
                  </a:extLst>
                </a:gridCol>
                <a:gridCol w="2676383">
                  <a:extLst>
                    <a:ext uri="{9D8B030D-6E8A-4147-A177-3AD203B41FA5}">
                      <a16:colId xmlns:a16="http://schemas.microsoft.com/office/drawing/2014/main" val="1188019547"/>
                    </a:ext>
                  </a:extLst>
                </a:gridCol>
              </a:tblGrid>
              <a:tr h="370840">
                <a:tc gridSpan="2">
                  <a:txBody>
                    <a:bodyPr/>
                    <a:lstStyle/>
                    <a:p>
                      <a:pPr algn="ctr"/>
                      <a:r>
                        <a:rPr lang="es-ES" dirty="0"/>
                        <a:t>TIPO DE CONTRATACIÓN</a:t>
                      </a:r>
                      <a:endParaRPr lang="es-CO" dirty="0"/>
                    </a:p>
                  </a:txBody>
                  <a:tcPr/>
                </a:tc>
                <a:tc hMerge="1">
                  <a:txBody>
                    <a:bodyPr/>
                    <a:lstStyle/>
                    <a:p>
                      <a:endParaRPr lang="es-CO" dirty="0"/>
                    </a:p>
                  </a:txBody>
                  <a:tcPr/>
                </a:tc>
                <a:extLst>
                  <a:ext uri="{0D108BD9-81ED-4DB2-BD59-A6C34878D82A}">
                    <a16:rowId xmlns:a16="http://schemas.microsoft.com/office/drawing/2014/main" val="667627701"/>
                  </a:ext>
                </a:extLst>
              </a:tr>
              <a:tr h="370840">
                <a:tc>
                  <a:txBody>
                    <a:bodyPr/>
                    <a:lstStyle/>
                    <a:p>
                      <a:pPr algn="ctr"/>
                      <a:r>
                        <a:rPr lang="es-ES" b="1" dirty="0"/>
                        <a:t>TIPO DE NOMBRAMIENTO</a:t>
                      </a:r>
                      <a:endParaRPr lang="es-CO" b="1" dirty="0"/>
                    </a:p>
                  </a:txBody>
                  <a:tcPr/>
                </a:tc>
                <a:tc>
                  <a:txBody>
                    <a:bodyPr/>
                    <a:lstStyle/>
                    <a:p>
                      <a:pPr algn="ctr"/>
                      <a:r>
                        <a:rPr lang="es-ES" b="1" dirty="0"/>
                        <a:t>No. PERSONAS</a:t>
                      </a:r>
                      <a:endParaRPr lang="es-CO" b="1" dirty="0"/>
                    </a:p>
                  </a:txBody>
                  <a:tcPr/>
                </a:tc>
                <a:extLst>
                  <a:ext uri="{0D108BD9-81ED-4DB2-BD59-A6C34878D82A}">
                    <a16:rowId xmlns:a16="http://schemas.microsoft.com/office/drawing/2014/main" val="3381141899"/>
                  </a:ext>
                </a:extLst>
              </a:tr>
              <a:tr h="370840">
                <a:tc>
                  <a:txBody>
                    <a:bodyPr/>
                    <a:lstStyle/>
                    <a:p>
                      <a:r>
                        <a:rPr lang="es-ES" dirty="0"/>
                        <a:t>SUPERNUMERARIO</a:t>
                      </a:r>
                      <a:endParaRPr lang="es-CO" dirty="0"/>
                    </a:p>
                  </a:txBody>
                  <a:tcPr/>
                </a:tc>
                <a:tc>
                  <a:txBody>
                    <a:bodyPr/>
                    <a:lstStyle/>
                    <a:p>
                      <a:pPr algn="ctr"/>
                      <a:r>
                        <a:rPr lang="es-ES" dirty="0"/>
                        <a:t>5</a:t>
                      </a:r>
                      <a:endParaRPr lang="es-CO" dirty="0"/>
                    </a:p>
                  </a:txBody>
                  <a:tcPr/>
                </a:tc>
                <a:extLst>
                  <a:ext uri="{0D108BD9-81ED-4DB2-BD59-A6C34878D82A}">
                    <a16:rowId xmlns:a16="http://schemas.microsoft.com/office/drawing/2014/main" val="1710630898"/>
                  </a:ext>
                </a:extLst>
              </a:tr>
              <a:tr h="370840">
                <a:tc>
                  <a:txBody>
                    <a:bodyPr/>
                    <a:lstStyle/>
                    <a:p>
                      <a:pPr algn="ctr"/>
                      <a:r>
                        <a:rPr lang="es-ES" b="1" dirty="0"/>
                        <a:t>TOTAL</a:t>
                      </a:r>
                      <a:endParaRPr lang="es-CO" b="1" dirty="0"/>
                    </a:p>
                  </a:txBody>
                  <a:tcPr/>
                </a:tc>
                <a:tc>
                  <a:txBody>
                    <a:bodyPr/>
                    <a:lstStyle/>
                    <a:p>
                      <a:pPr algn="ctr"/>
                      <a:r>
                        <a:rPr lang="es-ES" b="1" dirty="0"/>
                        <a:t>5</a:t>
                      </a:r>
                      <a:endParaRPr lang="es-CO" b="1" dirty="0"/>
                    </a:p>
                  </a:txBody>
                  <a:tcPr/>
                </a:tc>
                <a:extLst>
                  <a:ext uri="{0D108BD9-81ED-4DB2-BD59-A6C34878D82A}">
                    <a16:rowId xmlns:a16="http://schemas.microsoft.com/office/drawing/2014/main" val="793264471"/>
                  </a:ext>
                </a:extLst>
              </a:tr>
            </a:tbl>
          </a:graphicData>
        </a:graphic>
      </p:graphicFrame>
      <p:sp>
        <p:nvSpPr>
          <p:cNvPr id="11" name="CuadroTexto 10">
            <a:extLst>
              <a:ext uri="{FF2B5EF4-FFF2-40B4-BE49-F238E27FC236}">
                <a16:creationId xmlns:a16="http://schemas.microsoft.com/office/drawing/2014/main" id="{BAA2FB97-99B9-837E-68AC-F114F5A4F00A}"/>
              </a:ext>
            </a:extLst>
          </p:cNvPr>
          <p:cNvSpPr txBox="1"/>
          <p:nvPr/>
        </p:nvSpPr>
        <p:spPr>
          <a:xfrm>
            <a:off x="4475068" y="5633605"/>
            <a:ext cx="5041188" cy="307777"/>
          </a:xfrm>
          <a:prstGeom prst="rect">
            <a:avLst/>
          </a:prstGeom>
          <a:noFill/>
        </p:spPr>
        <p:txBody>
          <a:bodyPr wrap="none" rtlCol="0">
            <a:spAutoFit/>
          </a:bodyPr>
          <a:lstStyle/>
          <a:p>
            <a:r>
              <a:rPr lang="es-ES" sz="1400" dirty="0"/>
              <a:t>Fuente: División de Gestión del Talento Humano- 30 de junio/2024</a:t>
            </a:r>
            <a:endParaRPr lang="es-CO" sz="1400" dirty="0"/>
          </a:p>
        </p:txBody>
      </p:sp>
    </p:spTree>
    <p:extLst>
      <p:ext uri="{BB962C8B-B14F-4D97-AF65-F5344CB8AC3E}">
        <p14:creationId xmlns:p14="http://schemas.microsoft.com/office/powerpoint/2010/main" val="20235545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1049</Words>
  <Application>Microsoft Office PowerPoint</Application>
  <PresentationFormat>Panorámica</PresentationFormat>
  <Paragraphs>214</Paragraphs>
  <Slides>16</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ＭＳ Ｐゴシック</vt:lpstr>
      <vt:lpstr>Arial</vt:lpstr>
      <vt:lpstr>Calibri</vt:lpstr>
      <vt:lpstr>Calibri Light</vt:lpstr>
      <vt:lpstr>Merriweather Sans</vt:lpstr>
      <vt:lpstr>Roboto Thin</vt:lpstr>
      <vt:lpstr>Tema de Office</vt:lpstr>
      <vt:lpstr>División de Gestión del Talento Humano</vt:lpstr>
      <vt:lpstr>Objetivo Proceso Gestión del Talento Humano</vt:lpstr>
      <vt:lpstr>Misión y Visión</vt:lpstr>
      <vt:lpstr>Procedimientos Vinculación Gestión del Talento Humano </vt:lpstr>
      <vt:lpstr>Procedimientos Vinculación Gestión del Talento Humano </vt:lpstr>
      <vt:lpstr>Marco Conceptual</vt:lpstr>
      <vt:lpstr>Marco Conceptual</vt:lpstr>
      <vt:lpstr>Presentación de PowerPoint</vt:lpstr>
      <vt:lpstr>Presentación de PowerPoint</vt:lpstr>
      <vt:lpstr>Presentación de PowerPoint</vt:lpstr>
      <vt:lpstr>Presentación de PowerPoint</vt:lpstr>
      <vt:lpstr>Presupuesto apropiado y ejecutado Capacitación para el trabajo y desarrollo humano 2024 </vt:lpstr>
      <vt:lpstr>Ejes Capacitación para el Trabajo y Desarrollo Humano 2024</vt:lpstr>
      <vt:lpstr>Ejes Capacitación de Capacitación Formal  2024</vt:lpstr>
      <vt:lpstr>Cupos otorgados para Capacitación de Capacitación Formal 2024-I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Armando Bohorquez Aparicio</dc:creator>
  <cp:lastModifiedBy>Nubia Delgado Mateus</cp:lastModifiedBy>
  <cp:revision>82</cp:revision>
  <dcterms:created xsi:type="dcterms:W3CDTF">2023-08-23T16:27:47Z</dcterms:created>
  <dcterms:modified xsi:type="dcterms:W3CDTF">2024-07-10T20:36:40Z</dcterms:modified>
</cp:coreProperties>
</file>