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7" r:id="rId4"/>
    <p:sldId id="263" r:id="rId5"/>
    <p:sldId id="264" r:id="rId6"/>
    <p:sldId id="261" r:id="rId7"/>
    <p:sldId id="265" r:id="rId8"/>
    <p:sldId id="266" r:id="rId9"/>
    <p:sldId id="258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074"/>
    <a:srgbClr val="FDC600"/>
    <a:srgbClr val="EE2A24"/>
    <a:srgbClr val="0D5E30"/>
    <a:srgbClr val="FC6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4DF13C-BEC6-44AA-9263-9AE4C078C29B}" v="1916" dt="2024-07-11T19:38:33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2"/>
    <p:restoredTop sz="94674"/>
  </p:normalViewPr>
  <p:slideViewPr>
    <p:cSldViewPr snapToGrid="0">
      <p:cViewPr varScale="1">
        <p:scale>
          <a:sx n="106" d="100"/>
          <a:sy n="106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uñoz" userId="d28d64bf-7014-41b4-a451-c822917c95ba" providerId="ADAL" clId="{4B4DF13C-BEC6-44AA-9263-9AE4C078C29B}"/>
    <pc:docChg chg="undo redo custSel addSld delSld modSld sldOrd">
      <pc:chgData name="Laura Muñoz" userId="d28d64bf-7014-41b4-a451-c822917c95ba" providerId="ADAL" clId="{4B4DF13C-BEC6-44AA-9263-9AE4C078C29B}" dt="2024-07-11T19:42:22.218" v="2687" actId="47"/>
      <pc:docMkLst>
        <pc:docMk/>
      </pc:docMkLst>
      <pc:sldChg chg="modSp mod">
        <pc:chgData name="Laura Muñoz" userId="d28d64bf-7014-41b4-a451-c822917c95ba" providerId="ADAL" clId="{4B4DF13C-BEC6-44AA-9263-9AE4C078C29B}" dt="2024-07-11T13:59:40.769" v="776" actId="403"/>
        <pc:sldMkLst>
          <pc:docMk/>
          <pc:sldMk cId="1246366086" sldId="256"/>
        </pc:sldMkLst>
        <pc:spChg chg="mod">
          <ac:chgData name="Laura Muñoz" userId="d28d64bf-7014-41b4-a451-c822917c95ba" providerId="ADAL" clId="{4B4DF13C-BEC6-44AA-9263-9AE4C078C29B}" dt="2024-07-10T21:04:41.513" v="77" actId="20577"/>
          <ac:spMkLst>
            <pc:docMk/>
            <pc:sldMk cId="1246366086" sldId="256"/>
            <ac:spMk id="2" creationId="{AE9FACEE-5547-5DDC-AE7B-06213BF08840}"/>
          </ac:spMkLst>
        </pc:spChg>
        <pc:spChg chg="mod">
          <ac:chgData name="Laura Muñoz" userId="d28d64bf-7014-41b4-a451-c822917c95ba" providerId="ADAL" clId="{4B4DF13C-BEC6-44AA-9263-9AE4C078C29B}" dt="2024-07-11T13:59:40.769" v="776" actId="403"/>
          <ac:spMkLst>
            <pc:docMk/>
            <pc:sldMk cId="1246366086" sldId="256"/>
            <ac:spMk id="3" creationId="{B7C1A0B1-F3AC-6460-BA11-5432FFDCD79A}"/>
          </ac:spMkLst>
        </pc:spChg>
      </pc:sldChg>
      <pc:sldChg chg="addSp delSp modSp mod">
        <pc:chgData name="Laura Muñoz" userId="d28d64bf-7014-41b4-a451-c822917c95ba" providerId="ADAL" clId="{4B4DF13C-BEC6-44AA-9263-9AE4C078C29B}" dt="2024-07-11T17:11:57.354" v="2298" actId="404"/>
        <pc:sldMkLst>
          <pc:docMk/>
          <pc:sldMk cId="954256489" sldId="257"/>
        </pc:sldMkLst>
        <pc:spChg chg="mod">
          <ac:chgData name="Laura Muñoz" userId="d28d64bf-7014-41b4-a451-c822917c95ba" providerId="ADAL" clId="{4B4DF13C-BEC6-44AA-9263-9AE4C078C29B}" dt="2024-07-10T21:07:03.255" v="219" actId="20577"/>
          <ac:spMkLst>
            <pc:docMk/>
            <pc:sldMk cId="954256489" sldId="257"/>
            <ac:spMk id="2" creationId="{088D1205-5C3B-69A5-C6B8-55ADCB800EA8}"/>
          </ac:spMkLst>
        </pc:spChg>
        <pc:spChg chg="add del mod">
          <ac:chgData name="Laura Muñoz" userId="d28d64bf-7014-41b4-a451-c822917c95ba" providerId="ADAL" clId="{4B4DF13C-BEC6-44AA-9263-9AE4C078C29B}" dt="2024-07-10T21:15:34.085" v="224" actId="478"/>
          <ac:spMkLst>
            <pc:docMk/>
            <pc:sldMk cId="954256489" sldId="257"/>
            <ac:spMk id="5" creationId="{6A840B97-87F8-354F-39A5-667C0EE4C330}"/>
          </ac:spMkLst>
        </pc:spChg>
        <pc:spChg chg="add mod">
          <ac:chgData name="Laura Muñoz" userId="d28d64bf-7014-41b4-a451-c822917c95ba" providerId="ADAL" clId="{4B4DF13C-BEC6-44AA-9263-9AE4C078C29B}" dt="2024-07-11T17:11:38.609" v="2295" actId="2711"/>
          <ac:spMkLst>
            <pc:docMk/>
            <pc:sldMk cId="954256489" sldId="257"/>
            <ac:spMk id="7" creationId="{05B1DD0B-C4D1-2BA2-2438-7EF07BC665DE}"/>
          </ac:spMkLst>
        </pc:spChg>
        <pc:spChg chg="mod">
          <ac:chgData name="Laura Muñoz" userId="d28d64bf-7014-41b4-a451-c822917c95ba" providerId="ADAL" clId="{4B4DF13C-BEC6-44AA-9263-9AE4C078C29B}" dt="2024-07-11T17:11:05.260" v="2290" actId="2711"/>
          <ac:spMkLst>
            <pc:docMk/>
            <pc:sldMk cId="954256489" sldId="257"/>
            <ac:spMk id="8" creationId="{26FE76D3-B863-CE1A-53AE-1587C576722C}"/>
          </ac:spMkLst>
        </pc:spChg>
        <pc:spChg chg="mod">
          <ac:chgData name="Laura Muñoz" userId="d28d64bf-7014-41b4-a451-c822917c95ba" providerId="ADAL" clId="{4B4DF13C-BEC6-44AA-9263-9AE4C078C29B}" dt="2024-07-11T17:11:05.260" v="2290" actId="2711"/>
          <ac:spMkLst>
            <pc:docMk/>
            <pc:sldMk cId="954256489" sldId="257"/>
            <ac:spMk id="9" creationId="{5466C6A2-8E7F-0CF4-E0FA-C00F88A04D2D}"/>
          </ac:spMkLst>
        </pc:spChg>
        <pc:spChg chg="del mod">
          <ac:chgData name="Laura Muñoz" userId="d28d64bf-7014-41b4-a451-c822917c95ba" providerId="ADAL" clId="{4B4DF13C-BEC6-44AA-9263-9AE4C078C29B}" dt="2024-07-10T21:15:23.636" v="223" actId="478"/>
          <ac:spMkLst>
            <pc:docMk/>
            <pc:sldMk cId="954256489" sldId="257"/>
            <ac:spMk id="9" creationId="{95940F32-59BF-EBB4-A660-08B51350287A}"/>
          </ac:spMkLst>
        </pc:spChg>
        <pc:spChg chg="mod">
          <ac:chgData name="Laura Muñoz" userId="d28d64bf-7014-41b4-a451-c822917c95ba" providerId="ADAL" clId="{4B4DF13C-BEC6-44AA-9263-9AE4C078C29B}" dt="2024-07-11T17:11:21.578" v="2292" actId="404"/>
          <ac:spMkLst>
            <pc:docMk/>
            <pc:sldMk cId="954256489" sldId="257"/>
            <ac:spMk id="10" creationId="{8400FFC7-18F8-5B71-8AE3-F9B5A794481E}"/>
          </ac:spMkLst>
        </pc:spChg>
        <pc:spChg chg="mod">
          <ac:chgData name="Laura Muñoz" userId="d28d64bf-7014-41b4-a451-c822917c95ba" providerId="ADAL" clId="{4B4DF13C-BEC6-44AA-9263-9AE4C078C29B}" dt="2024-07-11T17:11:57.354" v="2298" actId="404"/>
          <ac:spMkLst>
            <pc:docMk/>
            <pc:sldMk cId="954256489" sldId="257"/>
            <ac:spMk id="11" creationId="{B5E4D122-7C4F-8019-2969-37F749CE5986}"/>
          </ac:spMkLst>
        </pc:spChg>
        <pc:spChg chg="mod">
          <ac:chgData name="Laura Muñoz" userId="d28d64bf-7014-41b4-a451-c822917c95ba" providerId="ADAL" clId="{4B4DF13C-BEC6-44AA-9263-9AE4C078C29B}" dt="2024-07-11T17:11:57.354" v="2298" actId="404"/>
          <ac:spMkLst>
            <pc:docMk/>
            <pc:sldMk cId="954256489" sldId="257"/>
            <ac:spMk id="12" creationId="{A1490E9A-421E-5399-8806-6E3B66A23C72}"/>
          </ac:spMkLst>
        </pc:spChg>
        <pc:spChg chg="mod">
          <ac:chgData name="Laura Muñoz" userId="d28d64bf-7014-41b4-a451-c822917c95ba" providerId="ADAL" clId="{4B4DF13C-BEC6-44AA-9263-9AE4C078C29B}" dt="2024-07-11T17:11:10.882" v="2291" actId="404"/>
          <ac:spMkLst>
            <pc:docMk/>
            <pc:sldMk cId="954256489" sldId="257"/>
            <ac:spMk id="14" creationId="{22D6DF17-74F9-08FC-4FFA-7345BFC2B0DB}"/>
          </ac:spMkLst>
        </pc:spChg>
        <pc:spChg chg="mod">
          <ac:chgData name="Laura Muñoz" userId="d28d64bf-7014-41b4-a451-c822917c95ba" providerId="ADAL" clId="{4B4DF13C-BEC6-44AA-9263-9AE4C078C29B}" dt="2024-07-11T17:11:05.260" v="2290" actId="2711"/>
          <ac:spMkLst>
            <pc:docMk/>
            <pc:sldMk cId="954256489" sldId="257"/>
            <ac:spMk id="15" creationId="{15825AA5-F174-82D9-9FA1-6F6E30AC8358}"/>
          </ac:spMkLst>
        </pc:spChg>
        <pc:spChg chg="mod">
          <ac:chgData name="Laura Muñoz" userId="d28d64bf-7014-41b4-a451-c822917c95ba" providerId="ADAL" clId="{4B4DF13C-BEC6-44AA-9263-9AE4C078C29B}" dt="2024-07-11T17:11:49.554" v="2297" actId="255"/>
          <ac:spMkLst>
            <pc:docMk/>
            <pc:sldMk cId="954256489" sldId="257"/>
            <ac:spMk id="16" creationId="{1A979DF1-9C86-1706-0FA5-CFC5A7302E20}"/>
          </ac:spMkLst>
        </pc:spChg>
        <pc:spChg chg="mod">
          <ac:chgData name="Laura Muñoz" userId="d28d64bf-7014-41b4-a451-c822917c95ba" providerId="ADAL" clId="{4B4DF13C-BEC6-44AA-9263-9AE4C078C29B}" dt="2024-07-11T17:11:05.260" v="2290" actId="2711"/>
          <ac:spMkLst>
            <pc:docMk/>
            <pc:sldMk cId="954256489" sldId="257"/>
            <ac:spMk id="17" creationId="{A74DF81F-E1CE-203C-13C9-B77956F6AD4A}"/>
          </ac:spMkLst>
        </pc:spChg>
        <pc:spChg chg="mod">
          <ac:chgData name="Laura Muñoz" userId="d28d64bf-7014-41b4-a451-c822917c95ba" providerId="ADAL" clId="{4B4DF13C-BEC6-44AA-9263-9AE4C078C29B}" dt="2024-07-11T17:11:49.554" v="2297" actId="255"/>
          <ac:spMkLst>
            <pc:docMk/>
            <pc:sldMk cId="954256489" sldId="257"/>
            <ac:spMk id="18" creationId="{4E573719-D8AB-F645-B444-90FCA1E30ABC}"/>
          </ac:spMkLst>
        </pc:spChg>
        <pc:spChg chg="mod">
          <ac:chgData name="Laura Muñoz" userId="d28d64bf-7014-41b4-a451-c822917c95ba" providerId="ADAL" clId="{4B4DF13C-BEC6-44AA-9263-9AE4C078C29B}" dt="2024-07-11T17:11:05.260" v="2290" actId="2711"/>
          <ac:spMkLst>
            <pc:docMk/>
            <pc:sldMk cId="954256489" sldId="257"/>
            <ac:spMk id="19" creationId="{FE6F422B-A09B-93F9-8D9F-B2BB7752B20D}"/>
          </ac:spMkLst>
        </pc:spChg>
        <pc:spChg chg="mod">
          <ac:chgData name="Laura Muñoz" userId="d28d64bf-7014-41b4-a451-c822917c95ba" providerId="ADAL" clId="{4B4DF13C-BEC6-44AA-9263-9AE4C078C29B}" dt="2024-07-11T17:11:49.554" v="2297" actId="255"/>
          <ac:spMkLst>
            <pc:docMk/>
            <pc:sldMk cId="954256489" sldId="257"/>
            <ac:spMk id="20" creationId="{50A41B08-8C4A-D529-3426-FC239CC8112F}"/>
          </ac:spMkLst>
        </pc:spChg>
        <pc:grpChg chg="mod">
          <ac:chgData name="Laura Muñoz" userId="d28d64bf-7014-41b4-a451-c822917c95ba" providerId="ADAL" clId="{4B4DF13C-BEC6-44AA-9263-9AE4C078C29B}" dt="2024-07-11T14:45:22.828" v="1351" actId="18245"/>
          <ac:grpSpMkLst>
            <pc:docMk/>
            <pc:sldMk cId="954256489" sldId="257"/>
            <ac:grpSpMk id="6" creationId="{353F5125-9498-0D82-A3F7-7CC4EC4A9830}"/>
          </ac:grpSpMkLst>
        </pc:grpChg>
        <pc:grpChg chg="mod">
          <ac:chgData name="Laura Muñoz" userId="d28d64bf-7014-41b4-a451-c822917c95ba" providerId="ADAL" clId="{4B4DF13C-BEC6-44AA-9263-9AE4C078C29B}" dt="2024-07-11T14:45:23.467" v="1352" actId="18245"/>
          <ac:grpSpMkLst>
            <pc:docMk/>
            <pc:sldMk cId="954256489" sldId="257"/>
            <ac:grpSpMk id="13" creationId="{C2947E07-6B2B-EB21-D3D2-F0E8DEF68DD6}"/>
          </ac:grpSpMkLst>
        </pc:grpChg>
        <pc:graphicFrameChg chg="add del mod modGraphic">
          <ac:chgData name="Laura Muñoz" userId="d28d64bf-7014-41b4-a451-c822917c95ba" providerId="ADAL" clId="{4B4DF13C-BEC6-44AA-9263-9AE4C078C29B}" dt="2024-07-11T14:45:23.467" v="1352" actId="18245"/>
          <ac:graphicFrameMkLst>
            <pc:docMk/>
            <pc:sldMk cId="954256489" sldId="257"/>
            <ac:graphicFrameMk id="3" creationId="{805CD971-670D-767F-37E4-53F11EADCABA}"/>
          </ac:graphicFrameMkLst>
        </pc:graphicFrameChg>
        <pc:graphicFrameChg chg="add del modGraphic">
          <ac:chgData name="Laura Muñoz" userId="d28d64bf-7014-41b4-a451-c822917c95ba" providerId="ADAL" clId="{4B4DF13C-BEC6-44AA-9263-9AE4C078C29B}" dt="2024-07-11T14:42:44.523" v="1291" actId="478"/>
          <ac:graphicFrameMkLst>
            <pc:docMk/>
            <pc:sldMk cId="954256489" sldId="257"/>
            <ac:graphicFrameMk id="4" creationId="{D4357B23-6179-774F-B5E8-ED9D3D122C66}"/>
          </ac:graphicFrameMkLst>
        </pc:graphicFrameChg>
        <pc:graphicFrameChg chg="add del mod modGraphic">
          <ac:chgData name="Laura Muñoz" userId="d28d64bf-7014-41b4-a451-c822917c95ba" providerId="ADAL" clId="{4B4DF13C-BEC6-44AA-9263-9AE4C078C29B}" dt="2024-07-11T14:45:22.828" v="1351" actId="18245"/>
          <ac:graphicFrameMkLst>
            <pc:docMk/>
            <pc:sldMk cId="954256489" sldId="257"/>
            <ac:graphicFrameMk id="5" creationId="{423D81E5-8237-ACE7-2FF4-A92B683B3F5E}"/>
          </ac:graphicFrameMkLst>
        </pc:graphicFrameChg>
      </pc:sldChg>
      <pc:sldChg chg="addSp delSp modSp del mod">
        <pc:chgData name="Laura Muñoz" userId="d28d64bf-7014-41b4-a451-c822917c95ba" providerId="ADAL" clId="{4B4DF13C-BEC6-44AA-9263-9AE4C078C29B}" dt="2024-07-11T14:09:52.642" v="871" actId="47"/>
        <pc:sldMkLst>
          <pc:docMk/>
          <pc:sldMk cId="4283302431" sldId="260"/>
        </pc:sldMkLst>
        <pc:spChg chg="mod">
          <ac:chgData name="Laura Muñoz" userId="d28d64bf-7014-41b4-a451-c822917c95ba" providerId="ADAL" clId="{4B4DF13C-BEC6-44AA-9263-9AE4C078C29B}" dt="2024-07-10T21:48:14.920" v="762" actId="20577"/>
          <ac:spMkLst>
            <pc:docMk/>
            <pc:sldMk cId="4283302431" sldId="260"/>
            <ac:spMk id="2" creationId="{088D1205-5C3B-69A5-C6B8-55ADCB800EA8}"/>
          </ac:spMkLst>
        </pc:spChg>
        <pc:spChg chg="add del mod">
          <ac:chgData name="Laura Muñoz" userId="d28d64bf-7014-41b4-a451-c822917c95ba" providerId="ADAL" clId="{4B4DF13C-BEC6-44AA-9263-9AE4C078C29B}" dt="2024-07-10T21:40:40.589" v="483" actId="478"/>
          <ac:spMkLst>
            <pc:docMk/>
            <pc:sldMk cId="4283302431" sldId="260"/>
            <ac:spMk id="4" creationId="{6F75EE45-22E0-1F49-AB4E-A5360C59C5D3}"/>
          </ac:spMkLst>
        </pc:spChg>
        <pc:spChg chg="del mod">
          <ac:chgData name="Laura Muñoz" userId="d28d64bf-7014-41b4-a451-c822917c95ba" providerId="ADAL" clId="{4B4DF13C-BEC6-44AA-9263-9AE4C078C29B}" dt="2024-07-10T21:40:36.783" v="482" actId="478"/>
          <ac:spMkLst>
            <pc:docMk/>
            <pc:sldMk cId="4283302431" sldId="260"/>
            <ac:spMk id="9" creationId="{95940F32-59BF-EBB4-A660-08B51350287A}"/>
          </ac:spMkLst>
        </pc:spChg>
        <pc:graphicFrameChg chg="add mod modGraphic">
          <ac:chgData name="Laura Muñoz" userId="d28d64bf-7014-41b4-a451-c822917c95ba" providerId="ADAL" clId="{4B4DF13C-BEC6-44AA-9263-9AE4C078C29B}" dt="2024-07-11T14:02:02.731" v="791" actId="13782"/>
          <ac:graphicFrameMkLst>
            <pc:docMk/>
            <pc:sldMk cId="4283302431" sldId="260"/>
            <ac:graphicFrameMk id="5" creationId="{5C382A33-3CE8-EA4A-A194-230E24A1DEBE}"/>
          </ac:graphicFrameMkLst>
        </pc:graphicFrameChg>
      </pc:sldChg>
      <pc:sldChg chg="addSp delSp modSp mod">
        <pc:chgData name="Laura Muñoz" userId="d28d64bf-7014-41b4-a451-c822917c95ba" providerId="ADAL" clId="{4B4DF13C-BEC6-44AA-9263-9AE4C078C29B}" dt="2024-07-11T16:32:38.703" v="1586" actId="1076"/>
        <pc:sldMkLst>
          <pc:docMk/>
          <pc:sldMk cId="2716667580" sldId="261"/>
        </pc:sldMkLst>
        <pc:spChg chg="mod">
          <ac:chgData name="Laura Muñoz" userId="d28d64bf-7014-41b4-a451-c822917c95ba" providerId="ADAL" clId="{4B4DF13C-BEC6-44AA-9263-9AE4C078C29B}" dt="2024-07-11T15:53:37.024" v="1543" actId="20577"/>
          <ac:spMkLst>
            <pc:docMk/>
            <pc:sldMk cId="2716667580" sldId="261"/>
            <ac:spMk id="2" creationId="{088D1205-5C3B-69A5-C6B8-55ADCB800EA8}"/>
          </ac:spMkLst>
        </pc:spChg>
        <pc:spChg chg="add del mod">
          <ac:chgData name="Laura Muñoz" userId="d28d64bf-7014-41b4-a451-c822917c95ba" providerId="ADAL" clId="{4B4DF13C-BEC6-44AA-9263-9AE4C078C29B}" dt="2024-07-11T16:13:50.261" v="1546" actId="478"/>
          <ac:spMkLst>
            <pc:docMk/>
            <pc:sldMk cId="2716667580" sldId="261"/>
            <ac:spMk id="4" creationId="{562DE640-F1B2-84CC-8B10-9B144003EE1E}"/>
          </ac:spMkLst>
        </pc:spChg>
        <pc:spChg chg="del">
          <ac:chgData name="Laura Muñoz" userId="d28d64bf-7014-41b4-a451-c822917c95ba" providerId="ADAL" clId="{4B4DF13C-BEC6-44AA-9263-9AE4C078C29B}" dt="2024-07-11T16:13:46.761" v="1545" actId="478"/>
          <ac:spMkLst>
            <pc:docMk/>
            <pc:sldMk cId="2716667580" sldId="261"/>
            <ac:spMk id="9" creationId="{95940F32-59BF-EBB4-A660-08B51350287A}"/>
          </ac:spMkLst>
        </pc:spChg>
        <pc:spChg chg="add mod">
          <ac:chgData name="Laura Muñoz" userId="d28d64bf-7014-41b4-a451-c822917c95ba" providerId="ADAL" clId="{4B4DF13C-BEC6-44AA-9263-9AE4C078C29B}" dt="2024-07-11T16:29:54.214" v="1575" actId="1582"/>
          <ac:spMkLst>
            <pc:docMk/>
            <pc:sldMk cId="2716667580" sldId="261"/>
            <ac:spMk id="12" creationId="{94DF3AA2-4054-40F0-8323-18E3600A71DD}"/>
          </ac:spMkLst>
        </pc:spChg>
        <pc:spChg chg="add mod">
          <ac:chgData name="Laura Muñoz" userId="d28d64bf-7014-41b4-a451-c822917c95ba" providerId="ADAL" clId="{4B4DF13C-BEC6-44AA-9263-9AE4C078C29B}" dt="2024-07-11T16:30:16.583" v="1583" actId="1035"/>
          <ac:spMkLst>
            <pc:docMk/>
            <pc:sldMk cId="2716667580" sldId="261"/>
            <ac:spMk id="13" creationId="{68D39AF8-7EDF-3789-294F-87A523677A9C}"/>
          </ac:spMkLst>
        </pc:spChg>
        <pc:picChg chg="add mod">
          <ac:chgData name="Laura Muñoz" userId="d28d64bf-7014-41b4-a451-c822917c95ba" providerId="ADAL" clId="{4B4DF13C-BEC6-44AA-9263-9AE4C078C29B}" dt="2024-07-11T16:15:12.035" v="1557" actId="14100"/>
          <ac:picMkLst>
            <pc:docMk/>
            <pc:sldMk cId="2716667580" sldId="261"/>
            <ac:picMk id="6" creationId="{C0B2DA6F-5A85-347C-B312-7A97C4C155C3}"/>
          </ac:picMkLst>
        </pc:picChg>
        <pc:picChg chg="add mod">
          <ac:chgData name="Laura Muñoz" userId="d28d64bf-7014-41b4-a451-c822917c95ba" providerId="ADAL" clId="{4B4DF13C-BEC6-44AA-9263-9AE4C078C29B}" dt="2024-07-11T16:17:20.731" v="1566" actId="1076"/>
          <ac:picMkLst>
            <pc:docMk/>
            <pc:sldMk cId="2716667580" sldId="261"/>
            <ac:picMk id="8" creationId="{7584786F-0933-B6FC-7E05-A811AB211216}"/>
          </ac:picMkLst>
        </pc:picChg>
        <pc:picChg chg="add mod">
          <ac:chgData name="Laura Muñoz" userId="d28d64bf-7014-41b4-a451-c822917c95ba" providerId="ADAL" clId="{4B4DF13C-BEC6-44AA-9263-9AE4C078C29B}" dt="2024-07-11T16:32:38.703" v="1586" actId="1076"/>
          <ac:picMkLst>
            <pc:docMk/>
            <pc:sldMk cId="2716667580" sldId="261"/>
            <ac:picMk id="1026" creationId="{CC448004-1111-791D-7E42-A5D23CCE2188}"/>
          </ac:picMkLst>
        </pc:picChg>
        <pc:cxnChg chg="add mod">
          <ac:chgData name="Laura Muñoz" userId="d28d64bf-7014-41b4-a451-c822917c95ba" providerId="ADAL" clId="{4B4DF13C-BEC6-44AA-9263-9AE4C078C29B}" dt="2024-07-11T16:17:50.426" v="1569" actId="1582"/>
          <ac:cxnSpMkLst>
            <pc:docMk/>
            <pc:sldMk cId="2716667580" sldId="261"/>
            <ac:cxnSpMk id="11" creationId="{B5407D78-61F0-CC33-A239-E053CDE91670}"/>
          </ac:cxnSpMkLst>
        </pc:cxnChg>
      </pc:sldChg>
      <pc:sldChg chg="addSp modSp add mod ord">
        <pc:chgData name="Laura Muñoz" userId="d28d64bf-7014-41b4-a451-c822917c95ba" providerId="ADAL" clId="{4B4DF13C-BEC6-44AA-9263-9AE4C078C29B}" dt="2024-07-11T14:57:48.547" v="1443" actId="20577"/>
        <pc:sldMkLst>
          <pc:docMk/>
          <pc:sldMk cId="236554394" sldId="262"/>
        </pc:sldMkLst>
        <pc:spChg chg="mod">
          <ac:chgData name="Laura Muñoz" userId="d28d64bf-7014-41b4-a451-c822917c95ba" providerId="ADAL" clId="{4B4DF13C-BEC6-44AA-9263-9AE4C078C29B}" dt="2024-07-10T21:33:12.206" v="383" actId="20577"/>
          <ac:spMkLst>
            <pc:docMk/>
            <pc:sldMk cId="236554394" sldId="262"/>
            <ac:spMk id="2" creationId="{088D1205-5C3B-69A5-C6B8-55ADCB800EA8}"/>
          </ac:spMkLst>
        </pc:spChg>
        <pc:spChg chg="mod">
          <ac:chgData name="Laura Muñoz" userId="d28d64bf-7014-41b4-a451-c822917c95ba" providerId="ADAL" clId="{4B4DF13C-BEC6-44AA-9263-9AE4C078C29B}" dt="2024-07-11T14:57:48.547" v="1443" actId="20577"/>
          <ac:spMkLst>
            <pc:docMk/>
            <pc:sldMk cId="236554394" sldId="262"/>
            <ac:spMk id="9" creationId="{95940F32-59BF-EBB4-A660-08B51350287A}"/>
          </ac:spMkLst>
        </pc:spChg>
        <pc:picChg chg="add mod">
          <ac:chgData name="Laura Muñoz" userId="d28d64bf-7014-41b4-a451-c822917c95ba" providerId="ADAL" clId="{4B4DF13C-BEC6-44AA-9263-9AE4C078C29B}" dt="2024-07-11T14:57:33.975" v="1435" actId="1076"/>
          <ac:picMkLst>
            <pc:docMk/>
            <pc:sldMk cId="236554394" sldId="262"/>
            <ac:picMk id="1026" creationId="{38B2EF9F-1E69-8522-FA49-FB63594BE43B}"/>
          </ac:picMkLst>
        </pc:picChg>
      </pc:sldChg>
      <pc:sldChg chg="addSp delSp modSp add mod setBg">
        <pc:chgData name="Laura Muñoz" userId="d28d64bf-7014-41b4-a451-c822917c95ba" providerId="ADAL" clId="{4B4DF13C-BEC6-44AA-9263-9AE4C078C29B}" dt="2024-07-11T17:10:50.122" v="2289" actId="255"/>
        <pc:sldMkLst>
          <pc:docMk/>
          <pc:sldMk cId="1079352212" sldId="263"/>
        </pc:sldMkLst>
        <pc:spChg chg="mod">
          <ac:chgData name="Laura Muñoz" userId="d28d64bf-7014-41b4-a451-c822917c95ba" providerId="ADAL" clId="{4B4DF13C-BEC6-44AA-9263-9AE4C078C29B}" dt="2024-07-11T14:58:21.889" v="1445" actId="26606"/>
          <ac:spMkLst>
            <pc:docMk/>
            <pc:sldMk cId="1079352212" sldId="263"/>
            <ac:spMk id="2" creationId="{088D1205-5C3B-69A5-C6B8-55ADCB800EA8}"/>
          </ac:spMkLst>
        </pc:spChg>
        <pc:spChg chg="add del">
          <ac:chgData name="Laura Muñoz" userId="d28d64bf-7014-41b4-a451-c822917c95ba" providerId="ADAL" clId="{4B4DF13C-BEC6-44AA-9263-9AE4C078C29B}" dt="2024-07-11T14:58:21.889" v="1445" actId="26606"/>
          <ac:spMkLst>
            <pc:docMk/>
            <pc:sldMk cId="1079352212" sldId="263"/>
            <ac:spMk id="10" creationId="{BACC6370-2D7E-4714-9D71-7542949D7D5D}"/>
          </ac:spMkLst>
        </pc:spChg>
        <pc:spChg chg="add del">
          <ac:chgData name="Laura Muñoz" userId="d28d64bf-7014-41b4-a451-c822917c95ba" providerId="ADAL" clId="{4B4DF13C-BEC6-44AA-9263-9AE4C078C29B}" dt="2024-07-11T14:58:21.889" v="1445" actId="26606"/>
          <ac:spMkLst>
            <pc:docMk/>
            <pc:sldMk cId="1079352212" sldId="263"/>
            <ac:spMk id="12" creationId="{F68B3F68-107C-434F-AA38-110D5EA91B85}"/>
          </ac:spMkLst>
        </pc:spChg>
        <pc:spChg chg="add del">
          <ac:chgData name="Laura Muñoz" userId="d28d64bf-7014-41b4-a451-c822917c95ba" providerId="ADAL" clId="{4B4DF13C-BEC6-44AA-9263-9AE4C078C29B}" dt="2024-07-11T14:58:21.889" v="1445" actId="26606"/>
          <ac:spMkLst>
            <pc:docMk/>
            <pc:sldMk cId="1079352212" sldId="263"/>
            <ac:spMk id="14" creationId="{AAD0DBB9-1A4B-4391-81D4-CB19F9AB918A}"/>
          </ac:spMkLst>
        </pc:spChg>
        <pc:spChg chg="add del">
          <ac:chgData name="Laura Muñoz" userId="d28d64bf-7014-41b4-a451-c822917c95ba" providerId="ADAL" clId="{4B4DF13C-BEC6-44AA-9263-9AE4C078C29B}" dt="2024-07-11T14:58:21.889" v="1445" actId="26606"/>
          <ac:spMkLst>
            <pc:docMk/>
            <pc:sldMk cId="1079352212" sldId="263"/>
            <ac:spMk id="16" creationId="{063BBA22-50EA-4C4D-BE05-F1CE4E63AA56}"/>
          </ac:spMkLst>
        </pc:spChg>
        <pc:graphicFrameChg chg="mod modGraphic">
          <ac:chgData name="Laura Muñoz" userId="d28d64bf-7014-41b4-a451-c822917c95ba" providerId="ADAL" clId="{4B4DF13C-BEC6-44AA-9263-9AE4C078C29B}" dt="2024-07-11T17:10:50.122" v="2289" actId="255"/>
          <ac:graphicFrameMkLst>
            <pc:docMk/>
            <pc:sldMk cId="1079352212" sldId="263"/>
            <ac:graphicFrameMk id="5" creationId="{5C382A33-3CE8-EA4A-A194-230E24A1DEBE}"/>
          </ac:graphicFrameMkLst>
        </pc:graphicFrameChg>
      </pc:sldChg>
      <pc:sldChg chg="addSp modSp add mod">
        <pc:chgData name="Laura Muñoz" userId="d28d64bf-7014-41b4-a451-c822917c95ba" providerId="ADAL" clId="{4B4DF13C-BEC6-44AA-9263-9AE4C078C29B}" dt="2024-07-11T17:10:37.437" v="2287" actId="404"/>
        <pc:sldMkLst>
          <pc:docMk/>
          <pc:sldMk cId="4079621828" sldId="264"/>
        </pc:sldMkLst>
        <pc:spChg chg="mod">
          <ac:chgData name="Laura Muñoz" userId="d28d64bf-7014-41b4-a451-c822917c95ba" providerId="ADAL" clId="{4B4DF13C-BEC6-44AA-9263-9AE4C078C29B}" dt="2024-07-11T14:38:54.245" v="1281" actId="1035"/>
          <ac:spMkLst>
            <pc:docMk/>
            <pc:sldMk cId="4079621828" sldId="264"/>
            <ac:spMk id="2" creationId="{088D1205-5C3B-69A5-C6B8-55ADCB800EA8}"/>
          </ac:spMkLst>
        </pc:spChg>
        <pc:graphicFrameChg chg="add mod modGraphic">
          <ac:chgData name="Laura Muñoz" userId="d28d64bf-7014-41b4-a451-c822917c95ba" providerId="ADAL" clId="{4B4DF13C-BEC6-44AA-9263-9AE4C078C29B}" dt="2024-07-11T17:10:37.437" v="2287" actId="404"/>
          <ac:graphicFrameMkLst>
            <pc:docMk/>
            <pc:sldMk cId="4079621828" sldId="264"/>
            <ac:graphicFrameMk id="3" creationId="{40B5D52D-254D-6520-0080-1C8DD3FDB838}"/>
          </ac:graphicFrameMkLst>
        </pc:graphicFrameChg>
        <pc:graphicFrameChg chg="mod modGraphic">
          <ac:chgData name="Laura Muñoz" userId="d28d64bf-7014-41b4-a451-c822917c95ba" providerId="ADAL" clId="{4B4DF13C-BEC6-44AA-9263-9AE4C078C29B}" dt="2024-07-11T17:10:28.349" v="2285" actId="404"/>
          <ac:graphicFrameMkLst>
            <pc:docMk/>
            <pc:sldMk cId="4079621828" sldId="264"/>
            <ac:graphicFrameMk id="5" creationId="{5C382A33-3CE8-EA4A-A194-230E24A1DEBE}"/>
          </ac:graphicFrameMkLst>
        </pc:graphicFrameChg>
      </pc:sldChg>
      <pc:sldChg chg="addSp delSp modSp add mod">
        <pc:chgData name="Laura Muñoz" userId="d28d64bf-7014-41b4-a451-c822917c95ba" providerId="ADAL" clId="{4B4DF13C-BEC6-44AA-9263-9AE4C078C29B}" dt="2024-07-11T17:10:07.320" v="2283" actId="1076"/>
        <pc:sldMkLst>
          <pc:docMk/>
          <pc:sldMk cId="2753012004" sldId="265"/>
        </pc:sldMkLst>
        <pc:spChg chg="mod">
          <ac:chgData name="Laura Muñoz" userId="d28d64bf-7014-41b4-a451-c822917c95ba" providerId="ADAL" clId="{4B4DF13C-BEC6-44AA-9263-9AE4C078C29B}" dt="2024-07-11T16:54:29.880" v="1619" actId="20577"/>
          <ac:spMkLst>
            <pc:docMk/>
            <pc:sldMk cId="2753012004" sldId="265"/>
            <ac:spMk id="2" creationId="{088D1205-5C3B-69A5-C6B8-55ADCB800EA8}"/>
          </ac:spMkLst>
        </pc:spChg>
        <pc:spChg chg="add del mod">
          <ac:chgData name="Laura Muñoz" userId="d28d64bf-7014-41b4-a451-c822917c95ba" providerId="ADAL" clId="{4B4DF13C-BEC6-44AA-9263-9AE4C078C29B}" dt="2024-07-11T16:54:42.645" v="1621" actId="478"/>
          <ac:spMkLst>
            <pc:docMk/>
            <pc:sldMk cId="2753012004" sldId="265"/>
            <ac:spMk id="4" creationId="{CF22B7CE-3219-5F38-BF1D-481541E4C3BB}"/>
          </ac:spMkLst>
        </pc:spChg>
        <pc:spChg chg="add mod">
          <ac:chgData name="Laura Muñoz" userId="d28d64bf-7014-41b4-a451-c822917c95ba" providerId="ADAL" clId="{4B4DF13C-BEC6-44AA-9263-9AE4C078C29B}" dt="2024-07-11T17:03:48.423" v="2145" actId="1038"/>
          <ac:spMkLst>
            <pc:docMk/>
            <pc:sldMk cId="2753012004" sldId="265"/>
            <ac:spMk id="6" creationId="{39AA425B-75C7-1681-4697-270D04008582}"/>
          </ac:spMkLst>
        </pc:spChg>
        <pc:spChg chg="mod">
          <ac:chgData name="Laura Muñoz" userId="d28d64bf-7014-41b4-a451-c822917c95ba" providerId="ADAL" clId="{4B4DF13C-BEC6-44AA-9263-9AE4C078C29B}" dt="2024-07-11T17:03:37.948" v="2130" actId="18245"/>
          <ac:spMkLst>
            <pc:docMk/>
            <pc:sldMk cId="2753012004" sldId="265"/>
            <ac:spMk id="8" creationId="{DE4ECE99-9452-705C-F20A-8C1B739C2467}"/>
          </ac:spMkLst>
        </pc:spChg>
        <pc:spChg chg="del">
          <ac:chgData name="Laura Muñoz" userId="d28d64bf-7014-41b4-a451-c822917c95ba" providerId="ADAL" clId="{4B4DF13C-BEC6-44AA-9263-9AE4C078C29B}" dt="2024-07-11T16:54:39.125" v="1620" actId="478"/>
          <ac:spMkLst>
            <pc:docMk/>
            <pc:sldMk cId="2753012004" sldId="265"/>
            <ac:spMk id="9" creationId="{95940F32-59BF-EBB4-A660-08B51350287A}"/>
          </ac:spMkLst>
        </pc:spChg>
        <pc:spChg chg="mod">
          <ac:chgData name="Laura Muñoz" userId="d28d64bf-7014-41b4-a451-c822917c95ba" providerId="ADAL" clId="{4B4DF13C-BEC6-44AA-9263-9AE4C078C29B}" dt="2024-07-11T17:09:55.086" v="2280" actId="2711"/>
          <ac:spMkLst>
            <pc:docMk/>
            <pc:sldMk cId="2753012004" sldId="265"/>
            <ac:spMk id="10" creationId="{73D75DC3-AA9C-EA1B-90D4-81B3942E6A59}"/>
          </ac:spMkLst>
        </pc:spChg>
        <pc:spChg chg="mod">
          <ac:chgData name="Laura Muñoz" userId="d28d64bf-7014-41b4-a451-c822917c95ba" providerId="ADAL" clId="{4B4DF13C-BEC6-44AA-9263-9AE4C078C29B}" dt="2024-07-11T17:03:37.948" v="2130" actId="18245"/>
          <ac:spMkLst>
            <pc:docMk/>
            <pc:sldMk cId="2753012004" sldId="265"/>
            <ac:spMk id="11" creationId="{1F8A7B08-FC33-79EA-83CC-FA7008A4AB44}"/>
          </ac:spMkLst>
        </pc:spChg>
        <pc:spChg chg="mod">
          <ac:chgData name="Laura Muñoz" userId="d28d64bf-7014-41b4-a451-c822917c95ba" providerId="ADAL" clId="{4B4DF13C-BEC6-44AA-9263-9AE4C078C29B}" dt="2024-07-11T17:09:55.086" v="2280" actId="2711"/>
          <ac:spMkLst>
            <pc:docMk/>
            <pc:sldMk cId="2753012004" sldId="265"/>
            <ac:spMk id="12" creationId="{8497EE22-89F0-A04D-174E-1AD6D3B71BEF}"/>
          </ac:spMkLst>
        </pc:spChg>
        <pc:spChg chg="mod">
          <ac:chgData name="Laura Muñoz" userId="d28d64bf-7014-41b4-a451-c822917c95ba" providerId="ADAL" clId="{4B4DF13C-BEC6-44AA-9263-9AE4C078C29B}" dt="2024-07-11T17:03:37.948" v="2130" actId="18245"/>
          <ac:spMkLst>
            <pc:docMk/>
            <pc:sldMk cId="2753012004" sldId="265"/>
            <ac:spMk id="13" creationId="{0ECD887D-B6CD-7CBE-03C1-2E7CA8554FA1}"/>
          </ac:spMkLst>
        </pc:spChg>
        <pc:spChg chg="mod">
          <ac:chgData name="Laura Muñoz" userId="d28d64bf-7014-41b4-a451-c822917c95ba" providerId="ADAL" clId="{4B4DF13C-BEC6-44AA-9263-9AE4C078C29B}" dt="2024-07-11T17:09:55.086" v="2280" actId="2711"/>
          <ac:spMkLst>
            <pc:docMk/>
            <pc:sldMk cId="2753012004" sldId="265"/>
            <ac:spMk id="14" creationId="{061060DC-D146-443D-7D74-428CED0DE8B4}"/>
          </ac:spMkLst>
        </pc:spChg>
        <pc:spChg chg="mod">
          <ac:chgData name="Laura Muñoz" userId="d28d64bf-7014-41b4-a451-c822917c95ba" providerId="ADAL" clId="{4B4DF13C-BEC6-44AA-9263-9AE4C078C29B}" dt="2024-07-11T17:03:37.948" v="2130" actId="18245"/>
          <ac:spMkLst>
            <pc:docMk/>
            <pc:sldMk cId="2753012004" sldId="265"/>
            <ac:spMk id="15" creationId="{13D4A3A3-E1BF-9F35-F6B5-AD51B03BAF63}"/>
          </ac:spMkLst>
        </pc:spChg>
        <pc:spChg chg="mod">
          <ac:chgData name="Laura Muñoz" userId="d28d64bf-7014-41b4-a451-c822917c95ba" providerId="ADAL" clId="{4B4DF13C-BEC6-44AA-9263-9AE4C078C29B}" dt="2024-07-11T17:09:55.086" v="2280" actId="2711"/>
          <ac:spMkLst>
            <pc:docMk/>
            <pc:sldMk cId="2753012004" sldId="265"/>
            <ac:spMk id="16" creationId="{8E4BB982-7DDC-D81B-BCC4-A3F531B76611}"/>
          </ac:spMkLst>
        </pc:spChg>
        <pc:spChg chg="mod">
          <ac:chgData name="Laura Muñoz" userId="d28d64bf-7014-41b4-a451-c822917c95ba" providerId="ADAL" clId="{4B4DF13C-BEC6-44AA-9263-9AE4C078C29B}" dt="2024-07-11T17:03:37.948" v="2130" actId="18245"/>
          <ac:spMkLst>
            <pc:docMk/>
            <pc:sldMk cId="2753012004" sldId="265"/>
            <ac:spMk id="17" creationId="{8150D0E5-327D-57E3-4CEF-24C2C0C7A5DB}"/>
          </ac:spMkLst>
        </pc:spChg>
        <pc:spChg chg="mod">
          <ac:chgData name="Laura Muñoz" userId="d28d64bf-7014-41b4-a451-c822917c95ba" providerId="ADAL" clId="{4B4DF13C-BEC6-44AA-9263-9AE4C078C29B}" dt="2024-07-11T17:09:55.086" v="2280" actId="2711"/>
          <ac:spMkLst>
            <pc:docMk/>
            <pc:sldMk cId="2753012004" sldId="265"/>
            <ac:spMk id="18" creationId="{7FA94384-2866-AB94-1648-B220A521982A}"/>
          </ac:spMkLst>
        </pc:spChg>
        <pc:spChg chg="mod">
          <ac:chgData name="Laura Muñoz" userId="d28d64bf-7014-41b4-a451-c822917c95ba" providerId="ADAL" clId="{4B4DF13C-BEC6-44AA-9263-9AE4C078C29B}" dt="2024-07-11T17:03:37.948" v="2130" actId="18245"/>
          <ac:spMkLst>
            <pc:docMk/>
            <pc:sldMk cId="2753012004" sldId="265"/>
            <ac:spMk id="19" creationId="{634E84C5-D0B0-EB6B-173E-83B607ACDCF0}"/>
          </ac:spMkLst>
        </pc:spChg>
        <pc:spChg chg="mod">
          <ac:chgData name="Laura Muñoz" userId="d28d64bf-7014-41b4-a451-c822917c95ba" providerId="ADAL" clId="{4B4DF13C-BEC6-44AA-9263-9AE4C078C29B}" dt="2024-07-11T17:09:55.086" v="2280" actId="2711"/>
          <ac:spMkLst>
            <pc:docMk/>
            <pc:sldMk cId="2753012004" sldId="265"/>
            <ac:spMk id="20" creationId="{11DCD43D-9967-1990-F665-903CE4CDBE25}"/>
          </ac:spMkLst>
        </pc:spChg>
        <pc:spChg chg="mod">
          <ac:chgData name="Laura Muñoz" userId="d28d64bf-7014-41b4-a451-c822917c95ba" providerId="ADAL" clId="{4B4DF13C-BEC6-44AA-9263-9AE4C078C29B}" dt="2024-07-11T17:03:37.948" v="2130" actId="18245"/>
          <ac:spMkLst>
            <pc:docMk/>
            <pc:sldMk cId="2753012004" sldId="265"/>
            <ac:spMk id="21" creationId="{7B8604CD-94FB-28A3-81CB-9E64AE84A86A}"/>
          </ac:spMkLst>
        </pc:spChg>
        <pc:spChg chg="mod">
          <ac:chgData name="Laura Muñoz" userId="d28d64bf-7014-41b4-a451-c822917c95ba" providerId="ADAL" clId="{4B4DF13C-BEC6-44AA-9263-9AE4C078C29B}" dt="2024-07-11T17:09:55.086" v="2280" actId="2711"/>
          <ac:spMkLst>
            <pc:docMk/>
            <pc:sldMk cId="2753012004" sldId="265"/>
            <ac:spMk id="22" creationId="{BC293FFB-05C5-6726-BA97-42306DB34D56}"/>
          </ac:spMkLst>
        </pc:spChg>
        <pc:spChg chg="mod">
          <ac:chgData name="Laura Muñoz" userId="d28d64bf-7014-41b4-a451-c822917c95ba" providerId="ADAL" clId="{4B4DF13C-BEC6-44AA-9263-9AE4C078C29B}" dt="2024-07-11T17:03:37.948" v="2130" actId="18245"/>
          <ac:spMkLst>
            <pc:docMk/>
            <pc:sldMk cId="2753012004" sldId="265"/>
            <ac:spMk id="23" creationId="{97F9FF74-3898-C945-9A20-065684039305}"/>
          </ac:spMkLst>
        </pc:spChg>
        <pc:spChg chg="mod">
          <ac:chgData name="Laura Muñoz" userId="d28d64bf-7014-41b4-a451-c822917c95ba" providerId="ADAL" clId="{4B4DF13C-BEC6-44AA-9263-9AE4C078C29B}" dt="2024-07-11T17:09:55.086" v="2280" actId="2711"/>
          <ac:spMkLst>
            <pc:docMk/>
            <pc:sldMk cId="2753012004" sldId="265"/>
            <ac:spMk id="24" creationId="{60807B21-25DA-FB37-305E-729DF0CF68DA}"/>
          </ac:spMkLst>
        </pc:spChg>
        <pc:spChg chg="mod">
          <ac:chgData name="Laura Muñoz" userId="d28d64bf-7014-41b4-a451-c822917c95ba" providerId="ADAL" clId="{4B4DF13C-BEC6-44AA-9263-9AE4C078C29B}" dt="2024-07-11T17:03:37.948" v="2130" actId="18245"/>
          <ac:spMkLst>
            <pc:docMk/>
            <pc:sldMk cId="2753012004" sldId="265"/>
            <ac:spMk id="25" creationId="{8A3E3F03-43CC-AD14-8815-C0007F2836E1}"/>
          </ac:spMkLst>
        </pc:spChg>
        <pc:spChg chg="mod">
          <ac:chgData name="Laura Muñoz" userId="d28d64bf-7014-41b4-a451-c822917c95ba" providerId="ADAL" clId="{4B4DF13C-BEC6-44AA-9263-9AE4C078C29B}" dt="2024-07-11T17:09:55.086" v="2280" actId="2711"/>
          <ac:spMkLst>
            <pc:docMk/>
            <pc:sldMk cId="2753012004" sldId="265"/>
            <ac:spMk id="26" creationId="{FEE6AC8C-2BEF-8E5B-B1D0-E262E2304E89}"/>
          </ac:spMkLst>
        </pc:spChg>
        <pc:spChg chg="mod">
          <ac:chgData name="Laura Muñoz" userId="d28d64bf-7014-41b4-a451-c822917c95ba" providerId="ADAL" clId="{4B4DF13C-BEC6-44AA-9263-9AE4C078C29B}" dt="2024-07-11T17:09:55.086" v="2280" actId="2711"/>
          <ac:spMkLst>
            <pc:docMk/>
            <pc:sldMk cId="2753012004" sldId="265"/>
            <ac:spMk id="27" creationId="{409CDA74-CBC5-F7BA-A05E-5B3C70980DDB}"/>
          </ac:spMkLst>
        </pc:spChg>
        <pc:spChg chg="add mod">
          <ac:chgData name="Laura Muñoz" userId="d28d64bf-7014-41b4-a451-c822917c95ba" providerId="ADAL" clId="{4B4DF13C-BEC6-44AA-9263-9AE4C078C29B}" dt="2024-07-11T17:08:32.976" v="2252" actId="1076"/>
          <ac:spMkLst>
            <pc:docMk/>
            <pc:sldMk cId="2753012004" sldId="265"/>
            <ac:spMk id="28" creationId="{D4177C1A-0B4B-9BE7-3B96-A95E4F10F514}"/>
          </ac:spMkLst>
        </pc:spChg>
        <pc:spChg chg="add mod">
          <ac:chgData name="Laura Muñoz" userId="d28d64bf-7014-41b4-a451-c822917c95ba" providerId="ADAL" clId="{4B4DF13C-BEC6-44AA-9263-9AE4C078C29B}" dt="2024-07-11T17:10:07.320" v="2283" actId="1076"/>
          <ac:spMkLst>
            <pc:docMk/>
            <pc:sldMk cId="2753012004" sldId="265"/>
            <ac:spMk id="30" creationId="{65653D06-2A8E-E3B9-C9DA-8908ECDB8D9A}"/>
          </ac:spMkLst>
        </pc:spChg>
        <pc:grpChg chg="mod">
          <ac:chgData name="Laura Muñoz" userId="d28d64bf-7014-41b4-a451-c822917c95ba" providerId="ADAL" clId="{4B4DF13C-BEC6-44AA-9263-9AE4C078C29B}" dt="2024-07-11T17:03:48.423" v="2145" actId="1038"/>
          <ac:grpSpMkLst>
            <pc:docMk/>
            <pc:sldMk cId="2753012004" sldId="265"/>
            <ac:grpSpMk id="7" creationId="{55A9F6E5-F0A2-F07E-127B-FCBC09ABA415}"/>
          </ac:grpSpMkLst>
        </pc:grpChg>
        <pc:graphicFrameChg chg="add del mod modGraphic">
          <ac:chgData name="Laura Muñoz" userId="d28d64bf-7014-41b4-a451-c822917c95ba" providerId="ADAL" clId="{4B4DF13C-BEC6-44AA-9263-9AE4C078C29B}" dt="2024-07-11T17:03:37.948" v="2130" actId="18245"/>
          <ac:graphicFrameMkLst>
            <pc:docMk/>
            <pc:sldMk cId="2753012004" sldId="265"/>
            <ac:graphicFrameMk id="5" creationId="{3BC3FD55-84C9-E427-249D-B2FC5D758E04}"/>
          </ac:graphicFrameMkLst>
        </pc:graphicFrameChg>
        <pc:graphicFrameChg chg="add mod modGraphic">
          <ac:chgData name="Laura Muñoz" userId="d28d64bf-7014-41b4-a451-c822917c95ba" providerId="ADAL" clId="{4B4DF13C-BEC6-44AA-9263-9AE4C078C29B}" dt="2024-07-11T17:09:42.257" v="2279" actId="2711"/>
          <ac:graphicFrameMkLst>
            <pc:docMk/>
            <pc:sldMk cId="2753012004" sldId="265"/>
            <ac:graphicFrameMk id="29" creationId="{39000244-B852-6FB9-3958-F03BAFBBF2BF}"/>
          </ac:graphicFrameMkLst>
        </pc:graphicFrameChg>
      </pc:sldChg>
      <pc:sldChg chg="addSp delSp modSp add mod">
        <pc:chgData name="Laura Muñoz" userId="d28d64bf-7014-41b4-a451-c822917c95ba" providerId="ADAL" clId="{4B4DF13C-BEC6-44AA-9263-9AE4C078C29B}" dt="2024-07-11T19:38:33.948" v="2686"/>
        <pc:sldMkLst>
          <pc:docMk/>
          <pc:sldMk cId="2543454958" sldId="266"/>
        </pc:sldMkLst>
        <pc:spChg chg="mod">
          <ac:chgData name="Laura Muñoz" userId="d28d64bf-7014-41b4-a451-c822917c95ba" providerId="ADAL" clId="{4B4DF13C-BEC6-44AA-9263-9AE4C078C29B}" dt="2024-07-11T17:13:14.260" v="2340" actId="20577"/>
          <ac:spMkLst>
            <pc:docMk/>
            <pc:sldMk cId="2543454958" sldId="266"/>
            <ac:spMk id="2" creationId="{088D1205-5C3B-69A5-C6B8-55ADCB800EA8}"/>
          </ac:spMkLst>
        </pc:spChg>
        <pc:spChg chg="add del mod">
          <ac:chgData name="Laura Muñoz" userId="d28d64bf-7014-41b4-a451-c822917c95ba" providerId="ADAL" clId="{4B4DF13C-BEC6-44AA-9263-9AE4C078C29B}" dt="2024-07-11T17:13:33.634" v="2343" actId="478"/>
          <ac:spMkLst>
            <pc:docMk/>
            <pc:sldMk cId="2543454958" sldId="266"/>
            <ac:spMk id="4" creationId="{8EC4C869-8FA0-0F87-5EB5-0C924AE7A019}"/>
          </ac:spMkLst>
        </pc:spChg>
        <pc:spChg chg="del">
          <ac:chgData name="Laura Muñoz" userId="d28d64bf-7014-41b4-a451-c822917c95ba" providerId="ADAL" clId="{4B4DF13C-BEC6-44AA-9263-9AE4C078C29B}" dt="2024-07-11T17:13:31.808" v="2342" actId="478"/>
          <ac:spMkLst>
            <pc:docMk/>
            <pc:sldMk cId="2543454958" sldId="266"/>
            <ac:spMk id="9" creationId="{95940F32-59BF-EBB4-A660-08B51350287A}"/>
          </ac:spMkLst>
        </pc:spChg>
        <pc:graphicFrameChg chg="add mod modGraphic">
          <ac:chgData name="Laura Muñoz" userId="d28d64bf-7014-41b4-a451-c822917c95ba" providerId="ADAL" clId="{4B4DF13C-BEC6-44AA-9263-9AE4C078C29B}" dt="2024-07-11T19:38:33.948" v="2686"/>
          <ac:graphicFrameMkLst>
            <pc:docMk/>
            <pc:sldMk cId="2543454958" sldId="266"/>
            <ac:graphicFrameMk id="5" creationId="{F5B22F41-84F0-EF3C-8445-41668A39F0D2}"/>
          </ac:graphicFrameMkLst>
        </pc:graphicFrameChg>
      </pc:sldChg>
      <pc:sldChg chg="add del">
        <pc:chgData name="Laura Muñoz" userId="d28d64bf-7014-41b4-a451-c822917c95ba" providerId="ADAL" clId="{4B4DF13C-BEC6-44AA-9263-9AE4C078C29B}" dt="2024-07-11T19:42:22.218" v="2687" actId="47"/>
        <pc:sldMkLst>
          <pc:docMk/>
          <pc:sldMk cId="2791180996" sldId="26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1BAC9-995C-415F-A936-54C67C90791B}" type="doc">
      <dgm:prSet loTypeId="urn:microsoft.com/office/officeart/2005/8/layout/vList3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s-CO"/>
        </a:p>
      </dgm:t>
    </dgm:pt>
    <dgm:pt modelId="{D790F45C-C860-45DD-98BD-B61E945D86BD}">
      <dgm:prSet phldrT="[Texto]" custT="1"/>
      <dgm:spPr/>
      <dgm:t>
        <a:bodyPr/>
        <a:lstStyle/>
        <a:p>
          <a:r>
            <a:rPr lang="es-ES" sz="1600" dirty="0">
              <a:solidFill>
                <a:srgbClr val="0D5E30"/>
              </a:solidFill>
              <a:latin typeface="Arial" panose="020B0604020202020204" pitchFamily="34" charset="0"/>
              <a:cs typeface="Arial" panose="020B0604020202020204" pitchFamily="34" charset="0"/>
            </a:rPr>
            <a:t>Cultura de la autoevaluación</a:t>
          </a:r>
          <a:endParaRPr lang="es-CO" sz="1600" dirty="0">
            <a:solidFill>
              <a:srgbClr val="0D5E3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E4DBD8-8A2D-486D-B7B1-326A4F4389DB}" type="parTrans" cxnId="{7C4FB04D-9A7B-46EA-9223-6F0EB6AE4C2F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E35CEB-3BC0-4B9E-9081-7A9A4A59B53D}" type="sibTrans" cxnId="{7C4FB04D-9A7B-46EA-9223-6F0EB6AE4C2F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A9F197-1862-4BC7-9764-1DA16254058B}">
      <dgm:prSet phldrT="[Texto]" custT="1"/>
      <dgm:spPr/>
      <dgm:t>
        <a:bodyPr/>
        <a:lstStyle/>
        <a:p>
          <a:r>
            <a:rPr lang="es-ES" sz="1600">
              <a:solidFill>
                <a:srgbClr val="0D5E30"/>
              </a:solidFill>
              <a:latin typeface="Arial" panose="020B0604020202020204" pitchFamily="34" charset="0"/>
              <a:cs typeface="Arial" panose="020B0604020202020204" pitchFamily="34" charset="0"/>
            </a:rPr>
            <a:t>Programa de Egresados</a:t>
          </a:r>
          <a:endParaRPr lang="es-CO" sz="1600" dirty="0">
            <a:solidFill>
              <a:srgbClr val="0D5E3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42E967-C51E-4ECC-AFD9-45BF547B5C5B}" type="parTrans" cxnId="{42FF2831-91B3-4F52-A86E-F89C0E293415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15FE8D-1CB7-4197-BF06-F4F87D6E40C0}" type="sibTrans" cxnId="{42FF2831-91B3-4F52-A86E-F89C0E293415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E9A71C-AA88-4CD7-9030-7AF8A597B7A0}">
      <dgm:prSet phldrT="[Texto]" custT="1"/>
      <dgm:spPr/>
      <dgm:t>
        <a:bodyPr/>
        <a:lstStyle/>
        <a:p>
          <a:r>
            <a:rPr lang="es-ES" sz="1600">
              <a:solidFill>
                <a:srgbClr val="0D5E30"/>
              </a:solidFill>
              <a:latin typeface="Arial" panose="020B0604020202020204" pitchFamily="34" charset="0"/>
              <a:cs typeface="Arial" panose="020B0604020202020204" pitchFamily="34" charset="0"/>
            </a:rPr>
            <a:t>Modelo de bienestar</a:t>
          </a:r>
          <a:endParaRPr lang="es-CO" sz="1600" dirty="0">
            <a:solidFill>
              <a:srgbClr val="0D5E3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2A83C4-24F0-47E7-9F3B-6E73C9F800D5}" type="parTrans" cxnId="{52F19F6D-B426-48D0-89DD-E9540E796D44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BFFD2D-E91C-48BC-9E1D-8D9580C2CE30}" type="sibTrans" cxnId="{52F19F6D-B426-48D0-89DD-E9540E796D44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BEB2E-E5A4-4429-8373-57CD82B9C525}">
      <dgm:prSet phldrT="[Texto]" custT="1"/>
      <dgm:spPr/>
      <dgm:t>
        <a:bodyPr/>
        <a:lstStyle/>
        <a:p>
          <a:r>
            <a:rPr lang="es-ES" sz="1600" dirty="0">
              <a:solidFill>
                <a:srgbClr val="0D5E30"/>
              </a:solidFill>
              <a:latin typeface="Arial" panose="020B0604020202020204" pitchFamily="34" charset="0"/>
              <a:cs typeface="Arial" panose="020B0604020202020204" pitchFamily="34" charset="0"/>
            </a:rPr>
            <a:t>Mecanismos de selección y evaluación de estudiantes y profesores</a:t>
          </a:r>
          <a:endParaRPr lang="es-CO" sz="1600" dirty="0">
            <a:solidFill>
              <a:srgbClr val="0D5E3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22E22C-96FE-4156-B1B8-36168CD4C961}" type="parTrans" cxnId="{15E3D027-9359-42D1-A14A-A89B7ABF19F3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98D35D-A23D-4D24-B034-FA0BF7755B25}" type="sibTrans" cxnId="{15E3D027-9359-42D1-A14A-A89B7ABF19F3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4FA93-2A6B-4C0A-9BAE-6BC34F0F698A}">
      <dgm:prSet phldrT="[Texto]" custT="1"/>
      <dgm:spPr/>
      <dgm:t>
        <a:bodyPr/>
        <a:lstStyle/>
        <a:p>
          <a:r>
            <a:rPr lang="es-ES" sz="1600" dirty="0">
              <a:solidFill>
                <a:srgbClr val="0D5E30"/>
              </a:solidFill>
              <a:latin typeface="Arial" panose="020B0604020202020204" pitchFamily="34" charset="0"/>
              <a:cs typeface="Arial" panose="020B0604020202020204" pitchFamily="34" charset="0"/>
            </a:rPr>
            <a:t>Estructura administrativa y académica</a:t>
          </a:r>
          <a:endParaRPr lang="es-CO" sz="1600" dirty="0">
            <a:solidFill>
              <a:srgbClr val="0D5E3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7A89F4-4EB4-4D2C-83F6-D9E715870A3E}" type="parTrans" cxnId="{DFBC59E6-34F1-412D-8051-1FA5495E8BFF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1DF9A8-3355-479E-91D3-C7EFA11F9BF4}" type="sibTrans" cxnId="{DFBC59E6-34F1-412D-8051-1FA5495E8BFF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319D75-F5BE-4035-9CA9-AD6B926C68CE}">
      <dgm:prSet phldrT="[Texto]" custT="1"/>
      <dgm:spPr/>
      <dgm:t>
        <a:bodyPr/>
        <a:lstStyle/>
        <a:p>
          <a:r>
            <a:rPr lang="es-ES" sz="1600">
              <a:solidFill>
                <a:srgbClr val="0D5E30"/>
              </a:solidFill>
              <a:latin typeface="Arial" panose="020B0604020202020204" pitchFamily="34" charset="0"/>
              <a:cs typeface="Arial" panose="020B0604020202020204" pitchFamily="34" charset="0"/>
            </a:rPr>
            <a:t>Recursos suficientes para garantizar el cumplimiento de las metas</a:t>
          </a:r>
          <a:endParaRPr lang="es-CO" sz="1600" dirty="0">
            <a:solidFill>
              <a:srgbClr val="0D5E3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25593C-78B2-4F27-9A01-0E212FE31522}" type="parTrans" cxnId="{C1CEA312-5ACB-419C-BC46-1C8A2259C445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F9DEE6-C97D-452A-8B39-EC416A8D3CCD}" type="sibTrans" cxnId="{C1CEA312-5ACB-419C-BC46-1C8A2259C445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A5B28-6383-42A5-B044-0A66EBDF47F5}" type="pres">
      <dgm:prSet presAssocID="{FB31BAC9-995C-415F-A936-54C67C90791B}" presName="linearFlow" presStyleCnt="0">
        <dgm:presLayoutVars>
          <dgm:dir/>
          <dgm:resizeHandles val="exact"/>
        </dgm:presLayoutVars>
      </dgm:prSet>
      <dgm:spPr/>
    </dgm:pt>
    <dgm:pt modelId="{871A8602-F5CD-4B4F-9E3E-75C47016901F}" type="pres">
      <dgm:prSet presAssocID="{B3BBEB2E-E5A4-4429-8373-57CD82B9C525}" presName="composite" presStyleCnt="0"/>
      <dgm:spPr/>
    </dgm:pt>
    <dgm:pt modelId="{3A2A1D89-3F7E-4ADD-9FCC-8BFA4FEE8996}" type="pres">
      <dgm:prSet presAssocID="{B3BBEB2E-E5A4-4429-8373-57CD82B9C525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ecimiento empresarial contorno"/>
        </a:ext>
      </dgm:extLst>
    </dgm:pt>
    <dgm:pt modelId="{85C5D24F-79D7-46CE-B8F9-F20D2301A2DE}" type="pres">
      <dgm:prSet presAssocID="{B3BBEB2E-E5A4-4429-8373-57CD82B9C525}" presName="txShp" presStyleLbl="node1" presStyleIdx="0" presStyleCnt="6">
        <dgm:presLayoutVars>
          <dgm:bulletEnabled val="1"/>
        </dgm:presLayoutVars>
      </dgm:prSet>
      <dgm:spPr/>
    </dgm:pt>
    <dgm:pt modelId="{AE4DBADA-4102-4616-8B35-EC35B5B884F1}" type="pres">
      <dgm:prSet presAssocID="{1198D35D-A23D-4D24-B034-FA0BF7755B25}" presName="spacing" presStyleCnt="0"/>
      <dgm:spPr/>
    </dgm:pt>
    <dgm:pt modelId="{443393CC-1ACE-4B91-BD11-DE2F18909DC5}" type="pres">
      <dgm:prSet presAssocID="{C534FA93-2A6B-4C0A-9BAE-6BC34F0F698A}" presName="composite" presStyleCnt="0"/>
      <dgm:spPr/>
    </dgm:pt>
    <dgm:pt modelId="{3EB6B51E-CCFB-405C-B1FF-6CC594CB8A23}" type="pres">
      <dgm:prSet presAssocID="{C534FA93-2A6B-4C0A-9BAE-6BC34F0F698A}" presName="imgShp" presStyleLbl="fgImgPlac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erarquía contorno"/>
        </a:ext>
      </dgm:extLst>
    </dgm:pt>
    <dgm:pt modelId="{220D5AB8-FC8E-4FEE-B645-AA334D6B40EF}" type="pres">
      <dgm:prSet presAssocID="{C534FA93-2A6B-4C0A-9BAE-6BC34F0F698A}" presName="txShp" presStyleLbl="node1" presStyleIdx="1" presStyleCnt="6">
        <dgm:presLayoutVars>
          <dgm:bulletEnabled val="1"/>
        </dgm:presLayoutVars>
      </dgm:prSet>
      <dgm:spPr/>
    </dgm:pt>
    <dgm:pt modelId="{60F2D195-B495-4D42-A970-FD25A3C83497}" type="pres">
      <dgm:prSet presAssocID="{4B1DF9A8-3355-479E-91D3-C7EFA11F9BF4}" presName="spacing" presStyleCnt="0"/>
      <dgm:spPr/>
    </dgm:pt>
    <dgm:pt modelId="{3CC58FE7-2FD9-4E0C-8B21-A1EB21AB811E}" type="pres">
      <dgm:prSet presAssocID="{D790F45C-C860-45DD-98BD-B61E945D86BD}" presName="composite" presStyleCnt="0"/>
      <dgm:spPr/>
    </dgm:pt>
    <dgm:pt modelId="{D4D71374-AF31-413F-8E5E-2FCD0A02E37B}" type="pres">
      <dgm:prSet presAssocID="{D790F45C-C860-45DD-98BD-B61E945D86BD}" presName="imgShp" presStyleLbl="fgImgPlac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áfico curvo de palo de hockey contorno"/>
        </a:ext>
      </dgm:extLst>
    </dgm:pt>
    <dgm:pt modelId="{2C95877C-F795-4FF3-923E-FEA5F969F193}" type="pres">
      <dgm:prSet presAssocID="{D790F45C-C860-45DD-98BD-B61E945D86BD}" presName="txShp" presStyleLbl="node1" presStyleIdx="2" presStyleCnt="6">
        <dgm:presLayoutVars>
          <dgm:bulletEnabled val="1"/>
        </dgm:presLayoutVars>
      </dgm:prSet>
      <dgm:spPr/>
    </dgm:pt>
    <dgm:pt modelId="{334D5D7B-F43A-434C-A78F-E567BA3D1419}" type="pres">
      <dgm:prSet presAssocID="{9AE35CEB-3BC0-4B9E-9081-7A9A4A59B53D}" presName="spacing" presStyleCnt="0"/>
      <dgm:spPr/>
    </dgm:pt>
    <dgm:pt modelId="{42B1D4F4-74BB-4D85-95C4-806273654C45}" type="pres">
      <dgm:prSet presAssocID="{85A9F197-1862-4BC7-9764-1DA16254058B}" presName="composite" presStyleCnt="0"/>
      <dgm:spPr/>
    </dgm:pt>
    <dgm:pt modelId="{22ED0D2E-3F9D-4EC4-BF8A-DA07C58D8C42}" type="pres">
      <dgm:prSet presAssocID="{85A9F197-1862-4BC7-9764-1DA16254058B}" presName="imgShp" presStyleLbl="fgImgPlac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d social contorno"/>
        </a:ext>
      </dgm:extLst>
    </dgm:pt>
    <dgm:pt modelId="{2DE087F1-03B0-4A16-B10D-BFBE61BF8883}" type="pres">
      <dgm:prSet presAssocID="{85A9F197-1862-4BC7-9764-1DA16254058B}" presName="txShp" presStyleLbl="node1" presStyleIdx="3" presStyleCnt="6">
        <dgm:presLayoutVars>
          <dgm:bulletEnabled val="1"/>
        </dgm:presLayoutVars>
      </dgm:prSet>
      <dgm:spPr/>
    </dgm:pt>
    <dgm:pt modelId="{48739C5C-A82A-4073-96F7-C118F0AFD963}" type="pres">
      <dgm:prSet presAssocID="{6215FE8D-1CB7-4197-BF06-F4F87D6E40C0}" presName="spacing" presStyleCnt="0"/>
      <dgm:spPr/>
    </dgm:pt>
    <dgm:pt modelId="{AED0B59B-EFE7-4DC3-A92E-B7E88ACC6FEA}" type="pres">
      <dgm:prSet presAssocID="{40E9A71C-AA88-4CD7-9030-7AF8A597B7A0}" presName="composite" presStyleCnt="0"/>
      <dgm:spPr/>
    </dgm:pt>
    <dgm:pt modelId="{883B0A16-166F-445D-95CA-5286954A05C6}" type="pres">
      <dgm:prSet presAssocID="{40E9A71C-AA88-4CD7-9030-7AF8A597B7A0}" presName="imgShp" presStyleLbl="fgImgPlac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idado contorno"/>
        </a:ext>
      </dgm:extLst>
    </dgm:pt>
    <dgm:pt modelId="{411D451D-884A-40C8-86E7-091CF30C9289}" type="pres">
      <dgm:prSet presAssocID="{40E9A71C-AA88-4CD7-9030-7AF8A597B7A0}" presName="txShp" presStyleLbl="node1" presStyleIdx="4" presStyleCnt="6">
        <dgm:presLayoutVars>
          <dgm:bulletEnabled val="1"/>
        </dgm:presLayoutVars>
      </dgm:prSet>
      <dgm:spPr/>
    </dgm:pt>
    <dgm:pt modelId="{25841F48-0955-4852-A08E-FF2FE26C38AF}" type="pres">
      <dgm:prSet presAssocID="{3FBFFD2D-E91C-48BC-9E1D-8D9580C2CE30}" presName="spacing" presStyleCnt="0"/>
      <dgm:spPr/>
    </dgm:pt>
    <dgm:pt modelId="{0C3C3F1B-FBA0-4BDA-A029-572ACD47910A}" type="pres">
      <dgm:prSet presAssocID="{22319D75-F5BE-4035-9CA9-AD6B926C68CE}" presName="composite" presStyleCnt="0"/>
      <dgm:spPr/>
    </dgm:pt>
    <dgm:pt modelId="{CB96F64E-67D8-419D-806B-D667290A3CAD}" type="pres">
      <dgm:prSet presAssocID="{22319D75-F5BE-4035-9CA9-AD6B926C68CE}" presName="imgShp" presStyleLbl="fgImgPlac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áfico de barras con tendencia alcista contorno"/>
        </a:ext>
      </dgm:extLst>
    </dgm:pt>
    <dgm:pt modelId="{3AAEC29F-6356-4BAF-96B3-AC71A45B91AC}" type="pres">
      <dgm:prSet presAssocID="{22319D75-F5BE-4035-9CA9-AD6B926C68CE}" presName="txShp" presStyleLbl="node1" presStyleIdx="5" presStyleCnt="6">
        <dgm:presLayoutVars>
          <dgm:bulletEnabled val="1"/>
        </dgm:presLayoutVars>
      </dgm:prSet>
      <dgm:spPr/>
    </dgm:pt>
  </dgm:ptLst>
  <dgm:cxnLst>
    <dgm:cxn modelId="{08D86A04-669D-4C57-99BB-B2B56B02FC79}" type="presOf" srcId="{85A9F197-1862-4BC7-9764-1DA16254058B}" destId="{2DE087F1-03B0-4A16-B10D-BFBE61BF8883}" srcOrd="0" destOrd="0" presId="urn:microsoft.com/office/officeart/2005/8/layout/vList3"/>
    <dgm:cxn modelId="{C1CEA312-5ACB-419C-BC46-1C8A2259C445}" srcId="{FB31BAC9-995C-415F-A936-54C67C90791B}" destId="{22319D75-F5BE-4035-9CA9-AD6B926C68CE}" srcOrd="5" destOrd="0" parTransId="{AD25593C-78B2-4F27-9A01-0E212FE31522}" sibTransId="{B2F9DEE6-C97D-452A-8B39-EC416A8D3CCD}"/>
    <dgm:cxn modelId="{EE1F8319-2023-4A08-9502-661DE937F0DB}" type="presOf" srcId="{D790F45C-C860-45DD-98BD-B61E945D86BD}" destId="{2C95877C-F795-4FF3-923E-FEA5F969F193}" srcOrd="0" destOrd="0" presId="urn:microsoft.com/office/officeart/2005/8/layout/vList3"/>
    <dgm:cxn modelId="{15E3D027-9359-42D1-A14A-A89B7ABF19F3}" srcId="{FB31BAC9-995C-415F-A936-54C67C90791B}" destId="{B3BBEB2E-E5A4-4429-8373-57CD82B9C525}" srcOrd="0" destOrd="0" parTransId="{9E22E22C-96FE-4156-B1B8-36168CD4C961}" sibTransId="{1198D35D-A23D-4D24-B034-FA0BF7755B25}"/>
    <dgm:cxn modelId="{CC868D2E-C1C7-4941-8BDF-61B638B85937}" type="presOf" srcId="{FB31BAC9-995C-415F-A936-54C67C90791B}" destId="{0B1A5B28-6383-42A5-B044-0A66EBDF47F5}" srcOrd="0" destOrd="0" presId="urn:microsoft.com/office/officeart/2005/8/layout/vList3"/>
    <dgm:cxn modelId="{42FF2831-91B3-4F52-A86E-F89C0E293415}" srcId="{FB31BAC9-995C-415F-A936-54C67C90791B}" destId="{85A9F197-1862-4BC7-9764-1DA16254058B}" srcOrd="3" destOrd="0" parTransId="{0142E967-C51E-4ECC-AFD9-45BF547B5C5B}" sibTransId="{6215FE8D-1CB7-4197-BF06-F4F87D6E40C0}"/>
    <dgm:cxn modelId="{47EAB944-25DF-4760-B58C-E395907E281A}" type="presOf" srcId="{22319D75-F5BE-4035-9CA9-AD6B926C68CE}" destId="{3AAEC29F-6356-4BAF-96B3-AC71A45B91AC}" srcOrd="0" destOrd="0" presId="urn:microsoft.com/office/officeart/2005/8/layout/vList3"/>
    <dgm:cxn modelId="{52F19F6D-B426-48D0-89DD-E9540E796D44}" srcId="{FB31BAC9-995C-415F-A936-54C67C90791B}" destId="{40E9A71C-AA88-4CD7-9030-7AF8A597B7A0}" srcOrd="4" destOrd="0" parTransId="{182A83C4-24F0-47E7-9F3B-6E73C9F800D5}" sibTransId="{3FBFFD2D-E91C-48BC-9E1D-8D9580C2CE30}"/>
    <dgm:cxn modelId="{7C4FB04D-9A7B-46EA-9223-6F0EB6AE4C2F}" srcId="{FB31BAC9-995C-415F-A936-54C67C90791B}" destId="{D790F45C-C860-45DD-98BD-B61E945D86BD}" srcOrd="2" destOrd="0" parTransId="{9EE4DBD8-8A2D-486D-B7B1-326A4F4389DB}" sibTransId="{9AE35CEB-3BC0-4B9E-9081-7A9A4A59B53D}"/>
    <dgm:cxn modelId="{54029999-6EFB-448C-949B-B1E453CF55E2}" type="presOf" srcId="{C534FA93-2A6B-4C0A-9BAE-6BC34F0F698A}" destId="{220D5AB8-FC8E-4FEE-B645-AA334D6B40EF}" srcOrd="0" destOrd="0" presId="urn:microsoft.com/office/officeart/2005/8/layout/vList3"/>
    <dgm:cxn modelId="{499DE3CE-CEAB-4D29-9C60-A9F2A76F207D}" type="presOf" srcId="{B3BBEB2E-E5A4-4429-8373-57CD82B9C525}" destId="{85C5D24F-79D7-46CE-B8F9-F20D2301A2DE}" srcOrd="0" destOrd="0" presId="urn:microsoft.com/office/officeart/2005/8/layout/vList3"/>
    <dgm:cxn modelId="{41A6FCDB-6855-4F44-8540-92DDBB595BEB}" type="presOf" srcId="{40E9A71C-AA88-4CD7-9030-7AF8A597B7A0}" destId="{411D451D-884A-40C8-86E7-091CF30C9289}" srcOrd="0" destOrd="0" presId="urn:microsoft.com/office/officeart/2005/8/layout/vList3"/>
    <dgm:cxn modelId="{DFBC59E6-34F1-412D-8051-1FA5495E8BFF}" srcId="{FB31BAC9-995C-415F-A936-54C67C90791B}" destId="{C534FA93-2A6B-4C0A-9BAE-6BC34F0F698A}" srcOrd="1" destOrd="0" parTransId="{857A89F4-4EB4-4D2C-83F6-D9E715870A3E}" sibTransId="{4B1DF9A8-3355-479E-91D3-C7EFA11F9BF4}"/>
    <dgm:cxn modelId="{05DD1C41-2FAF-4EB9-8B4C-92A976F759E5}" type="presParOf" srcId="{0B1A5B28-6383-42A5-B044-0A66EBDF47F5}" destId="{871A8602-F5CD-4B4F-9E3E-75C47016901F}" srcOrd="0" destOrd="0" presId="urn:microsoft.com/office/officeart/2005/8/layout/vList3"/>
    <dgm:cxn modelId="{5A26F078-C1DB-4147-9C50-950133321003}" type="presParOf" srcId="{871A8602-F5CD-4B4F-9E3E-75C47016901F}" destId="{3A2A1D89-3F7E-4ADD-9FCC-8BFA4FEE8996}" srcOrd="0" destOrd="0" presId="urn:microsoft.com/office/officeart/2005/8/layout/vList3"/>
    <dgm:cxn modelId="{44FC4FFF-9242-40ED-93DC-AD6A85F5ADB2}" type="presParOf" srcId="{871A8602-F5CD-4B4F-9E3E-75C47016901F}" destId="{85C5D24F-79D7-46CE-B8F9-F20D2301A2DE}" srcOrd="1" destOrd="0" presId="urn:microsoft.com/office/officeart/2005/8/layout/vList3"/>
    <dgm:cxn modelId="{59885F92-FA4E-45D9-997F-8FE7BA1BC677}" type="presParOf" srcId="{0B1A5B28-6383-42A5-B044-0A66EBDF47F5}" destId="{AE4DBADA-4102-4616-8B35-EC35B5B884F1}" srcOrd="1" destOrd="0" presId="urn:microsoft.com/office/officeart/2005/8/layout/vList3"/>
    <dgm:cxn modelId="{1D2E9E3C-73B8-42E6-8006-2830E897619F}" type="presParOf" srcId="{0B1A5B28-6383-42A5-B044-0A66EBDF47F5}" destId="{443393CC-1ACE-4B91-BD11-DE2F18909DC5}" srcOrd="2" destOrd="0" presId="urn:microsoft.com/office/officeart/2005/8/layout/vList3"/>
    <dgm:cxn modelId="{759B360D-EF85-4A20-B87F-25F18BA5FDC0}" type="presParOf" srcId="{443393CC-1ACE-4B91-BD11-DE2F18909DC5}" destId="{3EB6B51E-CCFB-405C-B1FF-6CC594CB8A23}" srcOrd="0" destOrd="0" presId="urn:microsoft.com/office/officeart/2005/8/layout/vList3"/>
    <dgm:cxn modelId="{13BBBBBF-C955-49B3-9633-74DD71DD3EC8}" type="presParOf" srcId="{443393CC-1ACE-4B91-BD11-DE2F18909DC5}" destId="{220D5AB8-FC8E-4FEE-B645-AA334D6B40EF}" srcOrd="1" destOrd="0" presId="urn:microsoft.com/office/officeart/2005/8/layout/vList3"/>
    <dgm:cxn modelId="{DD071731-AF34-4AD6-B3C4-6669A7941372}" type="presParOf" srcId="{0B1A5B28-6383-42A5-B044-0A66EBDF47F5}" destId="{60F2D195-B495-4D42-A970-FD25A3C83497}" srcOrd="3" destOrd="0" presId="urn:microsoft.com/office/officeart/2005/8/layout/vList3"/>
    <dgm:cxn modelId="{735069D1-D8E1-4B9D-9570-9E73ACEDE1AF}" type="presParOf" srcId="{0B1A5B28-6383-42A5-B044-0A66EBDF47F5}" destId="{3CC58FE7-2FD9-4E0C-8B21-A1EB21AB811E}" srcOrd="4" destOrd="0" presId="urn:microsoft.com/office/officeart/2005/8/layout/vList3"/>
    <dgm:cxn modelId="{30CDEA93-D4B1-4B59-BD2A-A4EEC2E23BAA}" type="presParOf" srcId="{3CC58FE7-2FD9-4E0C-8B21-A1EB21AB811E}" destId="{D4D71374-AF31-413F-8E5E-2FCD0A02E37B}" srcOrd="0" destOrd="0" presId="urn:microsoft.com/office/officeart/2005/8/layout/vList3"/>
    <dgm:cxn modelId="{3225BDFA-DBF3-45E4-AEFB-8C76FEA7B482}" type="presParOf" srcId="{3CC58FE7-2FD9-4E0C-8B21-A1EB21AB811E}" destId="{2C95877C-F795-4FF3-923E-FEA5F969F193}" srcOrd="1" destOrd="0" presId="urn:microsoft.com/office/officeart/2005/8/layout/vList3"/>
    <dgm:cxn modelId="{880BA555-9E15-4ECF-8485-A56FDF6E0344}" type="presParOf" srcId="{0B1A5B28-6383-42A5-B044-0A66EBDF47F5}" destId="{334D5D7B-F43A-434C-A78F-E567BA3D1419}" srcOrd="5" destOrd="0" presId="urn:microsoft.com/office/officeart/2005/8/layout/vList3"/>
    <dgm:cxn modelId="{E8D014CA-7000-4F43-BEC1-11F6AA1561F5}" type="presParOf" srcId="{0B1A5B28-6383-42A5-B044-0A66EBDF47F5}" destId="{42B1D4F4-74BB-4D85-95C4-806273654C45}" srcOrd="6" destOrd="0" presId="urn:microsoft.com/office/officeart/2005/8/layout/vList3"/>
    <dgm:cxn modelId="{760CD95C-DDF2-4500-991C-909890B247EA}" type="presParOf" srcId="{42B1D4F4-74BB-4D85-95C4-806273654C45}" destId="{22ED0D2E-3F9D-4EC4-BF8A-DA07C58D8C42}" srcOrd="0" destOrd="0" presId="urn:microsoft.com/office/officeart/2005/8/layout/vList3"/>
    <dgm:cxn modelId="{4C5F89FB-7F0E-4B32-B6F5-8239448AFF31}" type="presParOf" srcId="{42B1D4F4-74BB-4D85-95C4-806273654C45}" destId="{2DE087F1-03B0-4A16-B10D-BFBE61BF8883}" srcOrd="1" destOrd="0" presId="urn:microsoft.com/office/officeart/2005/8/layout/vList3"/>
    <dgm:cxn modelId="{8D66FBA9-B500-47D5-BA00-95F2AFF4E421}" type="presParOf" srcId="{0B1A5B28-6383-42A5-B044-0A66EBDF47F5}" destId="{48739C5C-A82A-4073-96F7-C118F0AFD963}" srcOrd="7" destOrd="0" presId="urn:microsoft.com/office/officeart/2005/8/layout/vList3"/>
    <dgm:cxn modelId="{0F7EC8E9-6796-456C-83C1-BC6FAC26124C}" type="presParOf" srcId="{0B1A5B28-6383-42A5-B044-0A66EBDF47F5}" destId="{AED0B59B-EFE7-4DC3-A92E-B7E88ACC6FEA}" srcOrd="8" destOrd="0" presId="urn:microsoft.com/office/officeart/2005/8/layout/vList3"/>
    <dgm:cxn modelId="{BA11107F-4459-4374-BB86-DA5868F6A660}" type="presParOf" srcId="{AED0B59B-EFE7-4DC3-A92E-B7E88ACC6FEA}" destId="{883B0A16-166F-445D-95CA-5286954A05C6}" srcOrd="0" destOrd="0" presId="urn:microsoft.com/office/officeart/2005/8/layout/vList3"/>
    <dgm:cxn modelId="{B5CDA11F-A299-442B-A896-29BE194468F9}" type="presParOf" srcId="{AED0B59B-EFE7-4DC3-A92E-B7E88ACC6FEA}" destId="{411D451D-884A-40C8-86E7-091CF30C9289}" srcOrd="1" destOrd="0" presId="urn:microsoft.com/office/officeart/2005/8/layout/vList3"/>
    <dgm:cxn modelId="{C54A1DA0-FAF6-48B4-ADAC-37CE6C4C1BB3}" type="presParOf" srcId="{0B1A5B28-6383-42A5-B044-0A66EBDF47F5}" destId="{25841F48-0955-4852-A08E-FF2FE26C38AF}" srcOrd="9" destOrd="0" presId="urn:microsoft.com/office/officeart/2005/8/layout/vList3"/>
    <dgm:cxn modelId="{308DA0ED-A3B4-4745-8DCA-5FC6F8152ED4}" type="presParOf" srcId="{0B1A5B28-6383-42A5-B044-0A66EBDF47F5}" destId="{0C3C3F1B-FBA0-4BDA-A029-572ACD47910A}" srcOrd="10" destOrd="0" presId="urn:microsoft.com/office/officeart/2005/8/layout/vList3"/>
    <dgm:cxn modelId="{20C2DA3B-A2C7-4615-9CCE-F5A7B45DCE36}" type="presParOf" srcId="{0C3C3F1B-FBA0-4BDA-A029-572ACD47910A}" destId="{CB96F64E-67D8-419D-806B-D667290A3CAD}" srcOrd="0" destOrd="0" presId="urn:microsoft.com/office/officeart/2005/8/layout/vList3"/>
    <dgm:cxn modelId="{89259575-7A7B-4EA9-908E-F929DDDF496F}" type="presParOf" srcId="{0C3C3F1B-FBA0-4BDA-A029-572ACD47910A}" destId="{3AAEC29F-6356-4BAF-96B3-AC71A45B91A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31BAC9-995C-415F-A936-54C67C90791B}" type="doc">
      <dgm:prSet loTypeId="urn:microsoft.com/office/officeart/2005/8/layout/vList3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B3BBEB2E-E5A4-4429-8373-57CD82B9C525}">
      <dgm:prSet phldrT="[Texto]" custT="1"/>
      <dgm:spPr/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Denominación del programa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22E22C-96FE-4156-B1B8-36168CD4C961}" type="parTrans" cxnId="{15E3D027-9359-42D1-A14A-A89B7ABF19F3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98D35D-A23D-4D24-B034-FA0BF7755B25}" type="sibTrans" cxnId="{15E3D027-9359-42D1-A14A-A89B7ABF19F3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06BCBF-C8DB-4852-99C5-DCBA0A217B99}">
      <dgm:prSet phldrT="[Texto]" custT="1"/>
      <dgm:spPr/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Justificación del programa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072597-0C8B-450A-9A7A-08005B24A660}" type="parTrans" cxnId="{E0CBF323-EE38-4DD9-850F-474512CC0597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D454AC-832A-48D9-A12E-383CCF6C7C13}" type="sibTrans" cxnId="{E0CBF323-EE38-4DD9-850F-474512CC0597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DDCA82-1782-4C31-9173-315BA641439E}">
      <dgm:prSet phldrT="[Texto]" custT="1"/>
      <dgm:spPr/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Aspectos Curriculares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C13DBD-D802-4F08-B59C-56B257BB4CF0}" type="parTrans" cxnId="{C30AF346-1014-4F25-A1EF-7512DAD9C0D3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F65A93-AD63-492B-AD0F-769FD3980A1B}" type="sibTrans" cxnId="{C30AF346-1014-4F25-A1EF-7512DAD9C0D3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BE756C-9D40-434E-8CFB-3BA37637A43D}">
      <dgm:prSet phldrT="[Texto]" custT="1"/>
      <dgm:spPr/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Organización de las actividades académicas y del proceso formativo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A34AEB-F967-4254-915E-9B27DAF55E58}" type="parTrans" cxnId="{CBC015FA-CF61-4894-894B-CCB6438B06E1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17F631-9D91-4A43-90EA-D971178FB813}" type="sibTrans" cxnId="{CBC015FA-CF61-4894-894B-CCB6438B06E1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402B55-8CB2-4F29-9DCA-5686797E7C70}" type="pres">
      <dgm:prSet presAssocID="{FB31BAC9-995C-415F-A936-54C67C90791B}" presName="linearFlow" presStyleCnt="0">
        <dgm:presLayoutVars>
          <dgm:dir/>
          <dgm:resizeHandles val="exact"/>
        </dgm:presLayoutVars>
      </dgm:prSet>
      <dgm:spPr/>
    </dgm:pt>
    <dgm:pt modelId="{332D83C6-8133-4DF1-932D-8D8CCA39A8F9}" type="pres">
      <dgm:prSet presAssocID="{B3BBEB2E-E5A4-4429-8373-57CD82B9C525}" presName="composite" presStyleCnt="0"/>
      <dgm:spPr/>
    </dgm:pt>
    <dgm:pt modelId="{538C1E6F-887D-442D-8BA3-6C603526D026}" type="pres">
      <dgm:prSet presAssocID="{B3BBEB2E-E5A4-4429-8373-57CD82B9C525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bro cerrado contorno"/>
        </a:ext>
      </dgm:extLst>
    </dgm:pt>
    <dgm:pt modelId="{836EFB36-05DC-4A17-AEA0-5381D251E269}" type="pres">
      <dgm:prSet presAssocID="{B3BBEB2E-E5A4-4429-8373-57CD82B9C525}" presName="txShp" presStyleLbl="node1" presStyleIdx="0" presStyleCnt="4">
        <dgm:presLayoutVars>
          <dgm:bulletEnabled val="1"/>
        </dgm:presLayoutVars>
      </dgm:prSet>
      <dgm:spPr/>
    </dgm:pt>
    <dgm:pt modelId="{9D0078CD-6E25-41AB-AEDC-1921F1198E6C}" type="pres">
      <dgm:prSet presAssocID="{1198D35D-A23D-4D24-B034-FA0BF7755B25}" presName="spacing" presStyleCnt="0"/>
      <dgm:spPr/>
    </dgm:pt>
    <dgm:pt modelId="{1905BBF6-F32B-47C6-A7BF-ABC8FAE26AC5}" type="pres">
      <dgm:prSet presAssocID="{5D06BCBF-C8DB-4852-99C5-DCBA0A217B99}" presName="composite" presStyleCnt="0"/>
      <dgm:spPr/>
    </dgm:pt>
    <dgm:pt modelId="{36F3D0CE-AED2-46D2-AE62-D291C3F9EF84}" type="pres">
      <dgm:prSet presAssocID="{5D06BCBF-C8DB-4852-99C5-DCBA0A217B99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obo terráqueo: América con relleno sólido"/>
        </a:ext>
      </dgm:extLst>
    </dgm:pt>
    <dgm:pt modelId="{B5B4D195-26B3-43A0-809A-DAB332BAF9B7}" type="pres">
      <dgm:prSet presAssocID="{5D06BCBF-C8DB-4852-99C5-DCBA0A217B99}" presName="txShp" presStyleLbl="node1" presStyleIdx="1" presStyleCnt="4">
        <dgm:presLayoutVars>
          <dgm:bulletEnabled val="1"/>
        </dgm:presLayoutVars>
      </dgm:prSet>
      <dgm:spPr/>
    </dgm:pt>
    <dgm:pt modelId="{C45FD21C-9E4E-42F1-A73C-1AEC46FB8CBC}" type="pres">
      <dgm:prSet presAssocID="{31D454AC-832A-48D9-A12E-383CCF6C7C13}" presName="spacing" presStyleCnt="0"/>
      <dgm:spPr/>
    </dgm:pt>
    <dgm:pt modelId="{0E19F80A-34CF-48BA-A7E8-3CB826853F54}" type="pres">
      <dgm:prSet presAssocID="{2CDDCA82-1782-4C31-9173-315BA641439E}" presName="composite" presStyleCnt="0"/>
      <dgm:spPr/>
    </dgm:pt>
    <dgm:pt modelId="{D7257BEE-9995-4513-9358-8E6718E0D171}" type="pres">
      <dgm:prSet presAssocID="{2CDDCA82-1782-4C31-9173-315BA641439E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bro abierto contorno"/>
        </a:ext>
      </dgm:extLst>
    </dgm:pt>
    <dgm:pt modelId="{40F6F13A-9FF9-473C-80F1-0D1FCD833FDE}" type="pres">
      <dgm:prSet presAssocID="{2CDDCA82-1782-4C31-9173-315BA641439E}" presName="txShp" presStyleLbl="node1" presStyleIdx="2" presStyleCnt="4">
        <dgm:presLayoutVars>
          <dgm:bulletEnabled val="1"/>
        </dgm:presLayoutVars>
      </dgm:prSet>
      <dgm:spPr/>
    </dgm:pt>
    <dgm:pt modelId="{1E0EA3FF-21BE-4B9D-AF86-3D22F2028EF3}" type="pres">
      <dgm:prSet presAssocID="{9BF65A93-AD63-492B-AD0F-769FD3980A1B}" presName="spacing" presStyleCnt="0"/>
      <dgm:spPr/>
    </dgm:pt>
    <dgm:pt modelId="{506C72A2-C8C1-44F1-B60F-964D7F4B9B14}" type="pres">
      <dgm:prSet presAssocID="{66BE756C-9D40-434E-8CFB-3BA37637A43D}" presName="composite" presStyleCnt="0"/>
      <dgm:spPr/>
    </dgm:pt>
    <dgm:pt modelId="{C278FBB7-41CD-4070-A2BF-08703AACA260}" type="pres">
      <dgm:prSet presAssocID="{66BE756C-9D40-434E-8CFB-3BA37637A43D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la de clases contorno"/>
        </a:ext>
      </dgm:extLst>
    </dgm:pt>
    <dgm:pt modelId="{788D03CA-E152-4359-9C12-99535AEE9A9F}" type="pres">
      <dgm:prSet presAssocID="{66BE756C-9D40-434E-8CFB-3BA37637A43D}" presName="txShp" presStyleLbl="node1" presStyleIdx="3" presStyleCnt="4">
        <dgm:presLayoutVars>
          <dgm:bulletEnabled val="1"/>
        </dgm:presLayoutVars>
      </dgm:prSet>
      <dgm:spPr/>
    </dgm:pt>
  </dgm:ptLst>
  <dgm:cxnLst>
    <dgm:cxn modelId="{E0CBF323-EE38-4DD9-850F-474512CC0597}" srcId="{FB31BAC9-995C-415F-A936-54C67C90791B}" destId="{5D06BCBF-C8DB-4852-99C5-DCBA0A217B99}" srcOrd="1" destOrd="0" parTransId="{CF072597-0C8B-450A-9A7A-08005B24A660}" sibTransId="{31D454AC-832A-48D9-A12E-383CCF6C7C13}"/>
    <dgm:cxn modelId="{15E3D027-9359-42D1-A14A-A89B7ABF19F3}" srcId="{FB31BAC9-995C-415F-A936-54C67C90791B}" destId="{B3BBEB2E-E5A4-4429-8373-57CD82B9C525}" srcOrd="0" destOrd="0" parTransId="{9E22E22C-96FE-4156-B1B8-36168CD4C961}" sibTransId="{1198D35D-A23D-4D24-B034-FA0BF7755B25}"/>
    <dgm:cxn modelId="{C30AF346-1014-4F25-A1EF-7512DAD9C0D3}" srcId="{FB31BAC9-995C-415F-A936-54C67C90791B}" destId="{2CDDCA82-1782-4C31-9173-315BA641439E}" srcOrd="2" destOrd="0" parTransId="{77C13DBD-D802-4F08-B59C-56B257BB4CF0}" sibTransId="{9BF65A93-AD63-492B-AD0F-769FD3980A1B}"/>
    <dgm:cxn modelId="{1CEDE669-1C40-482D-A9D7-C451D08A9ED5}" type="presOf" srcId="{FB31BAC9-995C-415F-A936-54C67C90791B}" destId="{F5402B55-8CB2-4F29-9DCA-5686797E7C70}" srcOrd="0" destOrd="0" presId="urn:microsoft.com/office/officeart/2005/8/layout/vList3"/>
    <dgm:cxn modelId="{BF5DEF98-EAE3-42E2-90BD-9D0F381CD3BE}" type="presOf" srcId="{2CDDCA82-1782-4C31-9173-315BA641439E}" destId="{40F6F13A-9FF9-473C-80F1-0D1FCD833FDE}" srcOrd="0" destOrd="0" presId="urn:microsoft.com/office/officeart/2005/8/layout/vList3"/>
    <dgm:cxn modelId="{68A4A99F-4FBA-404A-811E-C89B7A7F9FCD}" type="presOf" srcId="{5D06BCBF-C8DB-4852-99C5-DCBA0A217B99}" destId="{B5B4D195-26B3-43A0-809A-DAB332BAF9B7}" srcOrd="0" destOrd="0" presId="urn:microsoft.com/office/officeart/2005/8/layout/vList3"/>
    <dgm:cxn modelId="{ABEE43B7-76AC-43D0-AF6F-D6BB3D92C523}" type="presOf" srcId="{B3BBEB2E-E5A4-4429-8373-57CD82B9C525}" destId="{836EFB36-05DC-4A17-AEA0-5381D251E269}" srcOrd="0" destOrd="0" presId="urn:microsoft.com/office/officeart/2005/8/layout/vList3"/>
    <dgm:cxn modelId="{D8F25CEF-3767-4899-875F-6D3EB0430895}" type="presOf" srcId="{66BE756C-9D40-434E-8CFB-3BA37637A43D}" destId="{788D03CA-E152-4359-9C12-99535AEE9A9F}" srcOrd="0" destOrd="0" presId="urn:microsoft.com/office/officeart/2005/8/layout/vList3"/>
    <dgm:cxn modelId="{CBC015FA-CF61-4894-894B-CCB6438B06E1}" srcId="{FB31BAC9-995C-415F-A936-54C67C90791B}" destId="{66BE756C-9D40-434E-8CFB-3BA37637A43D}" srcOrd="3" destOrd="0" parTransId="{14A34AEB-F967-4254-915E-9B27DAF55E58}" sibTransId="{2517F631-9D91-4A43-90EA-D971178FB813}"/>
    <dgm:cxn modelId="{AFDDE522-5354-4A74-8395-AF097FE333E0}" type="presParOf" srcId="{F5402B55-8CB2-4F29-9DCA-5686797E7C70}" destId="{332D83C6-8133-4DF1-932D-8D8CCA39A8F9}" srcOrd="0" destOrd="0" presId="urn:microsoft.com/office/officeart/2005/8/layout/vList3"/>
    <dgm:cxn modelId="{070CB218-AA67-4B7A-A9D1-FD88A71F3B29}" type="presParOf" srcId="{332D83C6-8133-4DF1-932D-8D8CCA39A8F9}" destId="{538C1E6F-887D-442D-8BA3-6C603526D026}" srcOrd="0" destOrd="0" presId="urn:microsoft.com/office/officeart/2005/8/layout/vList3"/>
    <dgm:cxn modelId="{F0EDDD00-4ED3-4BB9-8AF5-75A2301213F7}" type="presParOf" srcId="{332D83C6-8133-4DF1-932D-8D8CCA39A8F9}" destId="{836EFB36-05DC-4A17-AEA0-5381D251E269}" srcOrd="1" destOrd="0" presId="urn:microsoft.com/office/officeart/2005/8/layout/vList3"/>
    <dgm:cxn modelId="{136835BE-570D-4A76-8CC2-F5083C868797}" type="presParOf" srcId="{F5402B55-8CB2-4F29-9DCA-5686797E7C70}" destId="{9D0078CD-6E25-41AB-AEDC-1921F1198E6C}" srcOrd="1" destOrd="0" presId="urn:microsoft.com/office/officeart/2005/8/layout/vList3"/>
    <dgm:cxn modelId="{266EF892-71AA-417D-AC3B-6D3A2CAB87B4}" type="presParOf" srcId="{F5402B55-8CB2-4F29-9DCA-5686797E7C70}" destId="{1905BBF6-F32B-47C6-A7BF-ABC8FAE26AC5}" srcOrd="2" destOrd="0" presId="urn:microsoft.com/office/officeart/2005/8/layout/vList3"/>
    <dgm:cxn modelId="{E556FCAC-42FA-4EEB-88E5-10A50A36C59D}" type="presParOf" srcId="{1905BBF6-F32B-47C6-A7BF-ABC8FAE26AC5}" destId="{36F3D0CE-AED2-46D2-AE62-D291C3F9EF84}" srcOrd="0" destOrd="0" presId="urn:microsoft.com/office/officeart/2005/8/layout/vList3"/>
    <dgm:cxn modelId="{471722E9-07E4-45F9-9BCE-FAFF0DA34490}" type="presParOf" srcId="{1905BBF6-F32B-47C6-A7BF-ABC8FAE26AC5}" destId="{B5B4D195-26B3-43A0-809A-DAB332BAF9B7}" srcOrd="1" destOrd="0" presId="urn:microsoft.com/office/officeart/2005/8/layout/vList3"/>
    <dgm:cxn modelId="{5222CAF2-7B65-4B01-8B85-C54CE00BADB3}" type="presParOf" srcId="{F5402B55-8CB2-4F29-9DCA-5686797E7C70}" destId="{C45FD21C-9E4E-42F1-A73C-1AEC46FB8CBC}" srcOrd="3" destOrd="0" presId="urn:microsoft.com/office/officeart/2005/8/layout/vList3"/>
    <dgm:cxn modelId="{52E1B79B-4D13-43BF-A777-BD432AADADA6}" type="presParOf" srcId="{F5402B55-8CB2-4F29-9DCA-5686797E7C70}" destId="{0E19F80A-34CF-48BA-A7E8-3CB826853F54}" srcOrd="4" destOrd="0" presId="urn:microsoft.com/office/officeart/2005/8/layout/vList3"/>
    <dgm:cxn modelId="{61ACFA3D-9567-4ED3-BD3B-784797120D49}" type="presParOf" srcId="{0E19F80A-34CF-48BA-A7E8-3CB826853F54}" destId="{D7257BEE-9995-4513-9358-8E6718E0D171}" srcOrd="0" destOrd="0" presId="urn:microsoft.com/office/officeart/2005/8/layout/vList3"/>
    <dgm:cxn modelId="{6CDCDA88-FE37-49AD-ADBF-4AD34684B565}" type="presParOf" srcId="{0E19F80A-34CF-48BA-A7E8-3CB826853F54}" destId="{40F6F13A-9FF9-473C-80F1-0D1FCD833FDE}" srcOrd="1" destOrd="0" presId="urn:microsoft.com/office/officeart/2005/8/layout/vList3"/>
    <dgm:cxn modelId="{BCAD2252-FAA3-4578-B257-FEF2990F2B88}" type="presParOf" srcId="{F5402B55-8CB2-4F29-9DCA-5686797E7C70}" destId="{1E0EA3FF-21BE-4B9D-AF86-3D22F2028EF3}" srcOrd="5" destOrd="0" presId="urn:microsoft.com/office/officeart/2005/8/layout/vList3"/>
    <dgm:cxn modelId="{997957E8-BDDC-426A-84F7-910DB694C182}" type="presParOf" srcId="{F5402B55-8CB2-4F29-9DCA-5686797E7C70}" destId="{506C72A2-C8C1-44F1-B60F-964D7F4B9B14}" srcOrd="6" destOrd="0" presId="urn:microsoft.com/office/officeart/2005/8/layout/vList3"/>
    <dgm:cxn modelId="{B7CF862C-145E-403F-BE82-98FB9D169BFC}" type="presParOf" srcId="{506C72A2-C8C1-44F1-B60F-964D7F4B9B14}" destId="{C278FBB7-41CD-4070-A2BF-08703AACA260}" srcOrd="0" destOrd="0" presId="urn:microsoft.com/office/officeart/2005/8/layout/vList3"/>
    <dgm:cxn modelId="{FB70404C-75DA-4ED1-B046-630310422671}" type="presParOf" srcId="{506C72A2-C8C1-44F1-B60F-964D7F4B9B14}" destId="{788D03CA-E152-4359-9C12-99535AEE9A9F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31BAC9-995C-415F-A936-54C67C90791B}" type="doc">
      <dgm:prSet loTypeId="urn:microsoft.com/office/officeart/2005/8/layout/vList3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FC1253D0-5D10-4A24-876C-C480AA04359A}">
      <dgm:prSet phldrT="[Texto]" custT="1"/>
      <dgm:spPr/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Investigación, innovación y/o creación artística y cultural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899CAF-D1FF-4040-9A86-D295BD495F5B}" type="parTrans" cxnId="{444D675E-3CEB-4303-98E0-262CB5A5590F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B2FB46-B408-40A0-AB03-15D2B63D2C69}" type="sibTrans" cxnId="{444D675E-3CEB-4303-98E0-262CB5A5590F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41107-7259-4D14-A668-40B7D203249C}">
      <dgm:prSet phldrT="[Texto]" custT="1"/>
      <dgm:spPr/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Relación con el sector externo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24BA8A-2618-46D8-97FC-F95A21553775}" type="parTrans" cxnId="{0C63B4CB-9884-429E-AB6C-659C9E2FA179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35A199-7CE6-49BC-B5C5-287D9AFA90D8}" type="sibTrans" cxnId="{0C63B4CB-9884-429E-AB6C-659C9E2FA179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C5C9EC-8E71-406A-8DAD-0DBE3B40BB3A}">
      <dgm:prSet phldrT="[Texto]" custT="1"/>
      <dgm:spPr/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Profesores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2FD0AC-0D7E-42A3-B72B-5D4E44CC6D31}" type="parTrans" cxnId="{1CCB32A6-6D66-4A7F-A609-C5FA5840C07B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CA30AB-E88A-4E9C-A80B-23259FCFD335}" type="sibTrans" cxnId="{1CCB32A6-6D66-4A7F-A609-C5FA5840C07B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B2D6B1-B2BA-4A62-945B-419987752B29}">
      <dgm:prSet phldrT="[Texto]" custT="1"/>
      <dgm:spPr/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Medios educativos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7DCC47-7702-4914-9768-E482592FAA1C}" type="parTrans" cxnId="{99213891-47CF-44CD-90D7-82AE276D6E31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4C25C7-D8F0-4CE9-9D29-009B2BC919DF}" type="sibTrans" cxnId="{99213891-47CF-44CD-90D7-82AE276D6E31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775CAD-4E85-43A6-BF2B-2E700E2A1E6E}">
      <dgm:prSet phldrT="[Texto]" custT="1"/>
      <dgm:spPr/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Infraestructura física y tecnológica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01D851-C248-4B0B-92EB-DB0391EC7692}" type="parTrans" cxnId="{E60299D7-B7DF-451D-B0BC-55C5FF7C19AA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8CCE9C-E890-4B3F-8578-99F6A9FF322C}" type="sibTrans" cxnId="{E60299D7-B7DF-451D-B0BC-55C5FF7C19AA}">
      <dgm:prSet/>
      <dgm:spPr/>
      <dgm:t>
        <a:bodyPr/>
        <a:lstStyle/>
        <a:p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402B55-8CB2-4F29-9DCA-5686797E7C70}" type="pres">
      <dgm:prSet presAssocID="{FB31BAC9-995C-415F-A936-54C67C90791B}" presName="linearFlow" presStyleCnt="0">
        <dgm:presLayoutVars>
          <dgm:dir/>
          <dgm:resizeHandles val="exact"/>
        </dgm:presLayoutVars>
      </dgm:prSet>
      <dgm:spPr/>
    </dgm:pt>
    <dgm:pt modelId="{F567DBB7-9B27-4D64-B925-BC365BC0ED15}" type="pres">
      <dgm:prSet presAssocID="{FC1253D0-5D10-4A24-876C-C480AA04359A}" presName="composite" presStyleCnt="0"/>
      <dgm:spPr/>
    </dgm:pt>
    <dgm:pt modelId="{B5758259-B1FD-4B8E-8363-314F5B6C5F91}" type="pres">
      <dgm:prSet presAssocID="{FC1253D0-5D10-4A24-876C-C480AA04359A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luvia de ideas de grupo contorno"/>
        </a:ext>
      </dgm:extLst>
    </dgm:pt>
    <dgm:pt modelId="{B69D854A-74CC-40C1-A529-F9674A126A94}" type="pres">
      <dgm:prSet presAssocID="{FC1253D0-5D10-4A24-876C-C480AA04359A}" presName="txShp" presStyleLbl="node1" presStyleIdx="0" presStyleCnt="5">
        <dgm:presLayoutVars>
          <dgm:bulletEnabled val="1"/>
        </dgm:presLayoutVars>
      </dgm:prSet>
      <dgm:spPr/>
    </dgm:pt>
    <dgm:pt modelId="{9077AFB6-26E2-440B-9A53-0FC7632AB1B2}" type="pres">
      <dgm:prSet presAssocID="{92B2FB46-B408-40A0-AB03-15D2B63D2C69}" presName="spacing" presStyleCnt="0"/>
      <dgm:spPr/>
    </dgm:pt>
    <dgm:pt modelId="{02AB6418-40ED-4AB6-B606-99AE28B042D9}" type="pres">
      <dgm:prSet presAssocID="{4FE41107-7259-4D14-A668-40B7D203249C}" presName="composite" presStyleCnt="0"/>
      <dgm:spPr/>
    </dgm:pt>
    <dgm:pt modelId="{FF017237-5C63-41BA-A19C-CA7EEEA93546}" type="pres">
      <dgm:prSet presAssocID="{4FE41107-7259-4D14-A668-40B7D203249C}" presName="imgShp" presStyleLbl="fgImgPlac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la de juntas contorno"/>
        </a:ext>
      </dgm:extLst>
    </dgm:pt>
    <dgm:pt modelId="{A4AF968B-7A2B-4EC8-BEAA-99B669CCAAA8}" type="pres">
      <dgm:prSet presAssocID="{4FE41107-7259-4D14-A668-40B7D203249C}" presName="txShp" presStyleLbl="node1" presStyleIdx="1" presStyleCnt="5">
        <dgm:presLayoutVars>
          <dgm:bulletEnabled val="1"/>
        </dgm:presLayoutVars>
      </dgm:prSet>
      <dgm:spPr/>
    </dgm:pt>
    <dgm:pt modelId="{D7937AC3-882F-4804-8A56-AFF8D55FDCD0}" type="pres">
      <dgm:prSet presAssocID="{5335A199-7CE6-49BC-B5C5-287D9AFA90D8}" presName="spacing" presStyleCnt="0"/>
      <dgm:spPr/>
    </dgm:pt>
    <dgm:pt modelId="{B13801B7-797F-47EE-BC4F-41FF9AE5F228}" type="pres">
      <dgm:prSet presAssocID="{31C5C9EC-8E71-406A-8DAD-0DBE3B40BB3A}" presName="composite" presStyleCnt="0"/>
      <dgm:spPr/>
    </dgm:pt>
    <dgm:pt modelId="{ED34484F-76FB-4353-8822-DD1E15CF7C11}" type="pres">
      <dgm:prSet presAssocID="{31C5C9EC-8E71-406A-8DAD-0DBE3B40BB3A}" presName="imgShp" presStyleLbl="fgImgPlac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estro contorno"/>
        </a:ext>
      </dgm:extLst>
    </dgm:pt>
    <dgm:pt modelId="{71773474-EA19-4DA2-B23E-8D44F0C00E23}" type="pres">
      <dgm:prSet presAssocID="{31C5C9EC-8E71-406A-8DAD-0DBE3B40BB3A}" presName="txShp" presStyleLbl="node1" presStyleIdx="2" presStyleCnt="5">
        <dgm:presLayoutVars>
          <dgm:bulletEnabled val="1"/>
        </dgm:presLayoutVars>
      </dgm:prSet>
      <dgm:spPr/>
    </dgm:pt>
    <dgm:pt modelId="{B5037D28-41F4-4D18-870C-591E79100C1E}" type="pres">
      <dgm:prSet presAssocID="{E3CA30AB-E88A-4E9C-A80B-23259FCFD335}" presName="spacing" presStyleCnt="0"/>
      <dgm:spPr/>
    </dgm:pt>
    <dgm:pt modelId="{9CE04BDB-50B1-4803-903E-C17B8095F0E9}" type="pres">
      <dgm:prSet presAssocID="{87B2D6B1-B2BA-4A62-945B-419987752B29}" presName="composite" presStyleCnt="0"/>
      <dgm:spPr/>
    </dgm:pt>
    <dgm:pt modelId="{F9460A59-C280-4980-AED7-03FFD1999590}" type="pres">
      <dgm:prSet presAssocID="{87B2D6B1-B2BA-4A62-945B-419987752B29}" presName="imgShp" presStyleLbl="fgImgPlac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faz de la experiencia de usuario contorno"/>
        </a:ext>
      </dgm:extLst>
    </dgm:pt>
    <dgm:pt modelId="{E4E7CF78-8D39-45FC-B029-8DC031720242}" type="pres">
      <dgm:prSet presAssocID="{87B2D6B1-B2BA-4A62-945B-419987752B29}" presName="txShp" presStyleLbl="node1" presStyleIdx="3" presStyleCnt="5">
        <dgm:presLayoutVars>
          <dgm:bulletEnabled val="1"/>
        </dgm:presLayoutVars>
      </dgm:prSet>
      <dgm:spPr/>
    </dgm:pt>
    <dgm:pt modelId="{C07A9B76-2778-42CB-8666-14DAB53CD96E}" type="pres">
      <dgm:prSet presAssocID="{C54C25C7-D8F0-4CE9-9D29-009B2BC919DF}" presName="spacing" presStyleCnt="0"/>
      <dgm:spPr/>
    </dgm:pt>
    <dgm:pt modelId="{12B25847-9E7D-40F7-8D53-5919A2148BC7}" type="pres">
      <dgm:prSet presAssocID="{68775CAD-4E85-43A6-BF2B-2E700E2A1E6E}" presName="composite" presStyleCnt="0"/>
      <dgm:spPr/>
    </dgm:pt>
    <dgm:pt modelId="{B421FC48-2C99-4EED-9025-D0AD3536A181}" type="pres">
      <dgm:prSet presAssocID="{68775CAD-4E85-43A6-BF2B-2E700E2A1E6E}" presName="imgShp" presStyleLbl="fgImgPlac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udad contorno"/>
        </a:ext>
      </dgm:extLst>
    </dgm:pt>
    <dgm:pt modelId="{653274C0-93CC-4032-A317-DC5540B7936D}" type="pres">
      <dgm:prSet presAssocID="{68775CAD-4E85-43A6-BF2B-2E700E2A1E6E}" presName="txShp" presStyleLbl="node1" presStyleIdx="4" presStyleCnt="5">
        <dgm:presLayoutVars>
          <dgm:bulletEnabled val="1"/>
        </dgm:presLayoutVars>
      </dgm:prSet>
      <dgm:spPr/>
    </dgm:pt>
  </dgm:ptLst>
  <dgm:cxnLst>
    <dgm:cxn modelId="{3F538211-8DB7-479F-A076-B8E0F169F043}" type="presOf" srcId="{FC1253D0-5D10-4A24-876C-C480AA04359A}" destId="{B69D854A-74CC-40C1-A529-F9674A126A94}" srcOrd="0" destOrd="0" presId="urn:microsoft.com/office/officeart/2005/8/layout/vList3"/>
    <dgm:cxn modelId="{83C99C40-37DE-47D6-93BF-B31AA8B84A82}" type="presOf" srcId="{87B2D6B1-B2BA-4A62-945B-419987752B29}" destId="{E4E7CF78-8D39-45FC-B029-8DC031720242}" srcOrd="0" destOrd="0" presId="urn:microsoft.com/office/officeart/2005/8/layout/vList3"/>
    <dgm:cxn modelId="{444D675E-3CEB-4303-98E0-262CB5A5590F}" srcId="{FB31BAC9-995C-415F-A936-54C67C90791B}" destId="{FC1253D0-5D10-4A24-876C-C480AA04359A}" srcOrd="0" destOrd="0" parTransId="{31899CAF-D1FF-4040-9A86-D295BD495F5B}" sibTransId="{92B2FB46-B408-40A0-AB03-15D2B63D2C69}"/>
    <dgm:cxn modelId="{1CEDE669-1C40-482D-A9D7-C451D08A9ED5}" type="presOf" srcId="{FB31BAC9-995C-415F-A936-54C67C90791B}" destId="{F5402B55-8CB2-4F29-9DCA-5686797E7C70}" srcOrd="0" destOrd="0" presId="urn:microsoft.com/office/officeart/2005/8/layout/vList3"/>
    <dgm:cxn modelId="{66C78288-D0E6-4C9D-8C9D-AE56ABCB86C6}" type="presOf" srcId="{31C5C9EC-8E71-406A-8DAD-0DBE3B40BB3A}" destId="{71773474-EA19-4DA2-B23E-8D44F0C00E23}" srcOrd="0" destOrd="0" presId="urn:microsoft.com/office/officeart/2005/8/layout/vList3"/>
    <dgm:cxn modelId="{99213891-47CF-44CD-90D7-82AE276D6E31}" srcId="{FB31BAC9-995C-415F-A936-54C67C90791B}" destId="{87B2D6B1-B2BA-4A62-945B-419987752B29}" srcOrd="3" destOrd="0" parTransId="{9B7DCC47-7702-4914-9768-E482592FAA1C}" sibTransId="{C54C25C7-D8F0-4CE9-9D29-009B2BC919DF}"/>
    <dgm:cxn modelId="{1CCB32A6-6D66-4A7F-A609-C5FA5840C07B}" srcId="{FB31BAC9-995C-415F-A936-54C67C90791B}" destId="{31C5C9EC-8E71-406A-8DAD-0DBE3B40BB3A}" srcOrd="2" destOrd="0" parTransId="{272FD0AC-0D7E-42A3-B72B-5D4E44CC6D31}" sibTransId="{E3CA30AB-E88A-4E9C-A80B-23259FCFD335}"/>
    <dgm:cxn modelId="{7C743EC5-B11B-4E63-AC63-7F719F1CAA92}" type="presOf" srcId="{68775CAD-4E85-43A6-BF2B-2E700E2A1E6E}" destId="{653274C0-93CC-4032-A317-DC5540B7936D}" srcOrd="0" destOrd="0" presId="urn:microsoft.com/office/officeart/2005/8/layout/vList3"/>
    <dgm:cxn modelId="{0C63B4CB-9884-429E-AB6C-659C9E2FA179}" srcId="{FB31BAC9-995C-415F-A936-54C67C90791B}" destId="{4FE41107-7259-4D14-A668-40B7D203249C}" srcOrd="1" destOrd="0" parTransId="{5424BA8A-2618-46D8-97FC-F95A21553775}" sibTransId="{5335A199-7CE6-49BC-B5C5-287D9AFA90D8}"/>
    <dgm:cxn modelId="{E60299D7-B7DF-451D-B0BC-55C5FF7C19AA}" srcId="{FB31BAC9-995C-415F-A936-54C67C90791B}" destId="{68775CAD-4E85-43A6-BF2B-2E700E2A1E6E}" srcOrd="4" destOrd="0" parTransId="{1101D851-C248-4B0B-92EB-DB0391EC7692}" sibTransId="{EC8CCE9C-E890-4B3F-8578-99F6A9FF322C}"/>
    <dgm:cxn modelId="{36A030EB-08E3-4B4D-94D5-024B0B9D03ED}" type="presOf" srcId="{4FE41107-7259-4D14-A668-40B7D203249C}" destId="{A4AF968B-7A2B-4EC8-BEAA-99B669CCAAA8}" srcOrd="0" destOrd="0" presId="urn:microsoft.com/office/officeart/2005/8/layout/vList3"/>
    <dgm:cxn modelId="{2E32E763-D4FF-4142-BB68-31FC860C2935}" type="presParOf" srcId="{F5402B55-8CB2-4F29-9DCA-5686797E7C70}" destId="{F567DBB7-9B27-4D64-B925-BC365BC0ED15}" srcOrd="0" destOrd="0" presId="urn:microsoft.com/office/officeart/2005/8/layout/vList3"/>
    <dgm:cxn modelId="{3FDBE1F8-54E7-49DD-AE6C-9990B0B03F65}" type="presParOf" srcId="{F567DBB7-9B27-4D64-B925-BC365BC0ED15}" destId="{B5758259-B1FD-4B8E-8363-314F5B6C5F91}" srcOrd="0" destOrd="0" presId="urn:microsoft.com/office/officeart/2005/8/layout/vList3"/>
    <dgm:cxn modelId="{2CD34753-FF28-4853-B0D2-D3B23E0CFE59}" type="presParOf" srcId="{F567DBB7-9B27-4D64-B925-BC365BC0ED15}" destId="{B69D854A-74CC-40C1-A529-F9674A126A94}" srcOrd="1" destOrd="0" presId="urn:microsoft.com/office/officeart/2005/8/layout/vList3"/>
    <dgm:cxn modelId="{BDEA5A1A-1373-4736-9178-BAC4AEF52444}" type="presParOf" srcId="{F5402B55-8CB2-4F29-9DCA-5686797E7C70}" destId="{9077AFB6-26E2-440B-9A53-0FC7632AB1B2}" srcOrd="1" destOrd="0" presId="urn:microsoft.com/office/officeart/2005/8/layout/vList3"/>
    <dgm:cxn modelId="{CEEFD536-11A9-40A8-A68D-D7A688D34BC9}" type="presParOf" srcId="{F5402B55-8CB2-4F29-9DCA-5686797E7C70}" destId="{02AB6418-40ED-4AB6-B606-99AE28B042D9}" srcOrd="2" destOrd="0" presId="urn:microsoft.com/office/officeart/2005/8/layout/vList3"/>
    <dgm:cxn modelId="{5C8E3CE7-640C-4A60-8F9C-A5A209F68C5D}" type="presParOf" srcId="{02AB6418-40ED-4AB6-B606-99AE28B042D9}" destId="{FF017237-5C63-41BA-A19C-CA7EEEA93546}" srcOrd="0" destOrd="0" presId="urn:microsoft.com/office/officeart/2005/8/layout/vList3"/>
    <dgm:cxn modelId="{5200915B-8EB1-4DB9-984C-240475E9A3EB}" type="presParOf" srcId="{02AB6418-40ED-4AB6-B606-99AE28B042D9}" destId="{A4AF968B-7A2B-4EC8-BEAA-99B669CCAAA8}" srcOrd="1" destOrd="0" presId="urn:microsoft.com/office/officeart/2005/8/layout/vList3"/>
    <dgm:cxn modelId="{26E8F554-4380-4485-8701-83FBC92DD381}" type="presParOf" srcId="{F5402B55-8CB2-4F29-9DCA-5686797E7C70}" destId="{D7937AC3-882F-4804-8A56-AFF8D55FDCD0}" srcOrd="3" destOrd="0" presId="urn:microsoft.com/office/officeart/2005/8/layout/vList3"/>
    <dgm:cxn modelId="{72BF1F84-06E9-4B4A-BC36-0A2DE198F3B3}" type="presParOf" srcId="{F5402B55-8CB2-4F29-9DCA-5686797E7C70}" destId="{B13801B7-797F-47EE-BC4F-41FF9AE5F228}" srcOrd="4" destOrd="0" presId="urn:microsoft.com/office/officeart/2005/8/layout/vList3"/>
    <dgm:cxn modelId="{D960FF81-9668-46A0-BA4B-D5E88E378998}" type="presParOf" srcId="{B13801B7-797F-47EE-BC4F-41FF9AE5F228}" destId="{ED34484F-76FB-4353-8822-DD1E15CF7C11}" srcOrd="0" destOrd="0" presId="urn:microsoft.com/office/officeart/2005/8/layout/vList3"/>
    <dgm:cxn modelId="{71CA698B-16E3-433B-9A3B-8BEEE4EC68EC}" type="presParOf" srcId="{B13801B7-797F-47EE-BC4F-41FF9AE5F228}" destId="{71773474-EA19-4DA2-B23E-8D44F0C00E23}" srcOrd="1" destOrd="0" presId="urn:microsoft.com/office/officeart/2005/8/layout/vList3"/>
    <dgm:cxn modelId="{B1196680-FB3B-4095-BD55-03917D26C7B9}" type="presParOf" srcId="{F5402B55-8CB2-4F29-9DCA-5686797E7C70}" destId="{B5037D28-41F4-4D18-870C-591E79100C1E}" srcOrd="5" destOrd="0" presId="urn:microsoft.com/office/officeart/2005/8/layout/vList3"/>
    <dgm:cxn modelId="{03B37EA3-5526-41C9-A994-576F4CD7246B}" type="presParOf" srcId="{F5402B55-8CB2-4F29-9DCA-5686797E7C70}" destId="{9CE04BDB-50B1-4803-903E-C17B8095F0E9}" srcOrd="6" destOrd="0" presId="urn:microsoft.com/office/officeart/2005/8/layout/vList3"/>
    <dgm:cxn modelId="{2AC78124-15E9-449A-94F4-4B9D0AD2F7FE}" type="presParOf" srcId="{9CE04BDB-50B1-4803-903E-C17B8095F0E9}" destId="{F9460A59-C280-4980-AED7-03FFD1999590}" srcOrd="0" destOrd="0" presId="urn:microsoft.com/office/officeart/2005/8/layout/vList3"/>
    <dgm:cxn modelId="{456D0A19-656A-4001-8767-857A5632ADDF}" type="presParOf" srcId="{9CE04BDB-50B1-4803-903E-C17B8095F0E9}" destId="{E4E7CF78-8D39-45FC-B029-8DC031720242}" srcOrd="1" destOrd="0" presId="urn:microsoft.com/office/officeart/2005/8/layout/vList3"/>
    <dgm:cxn modelId="{C7918969-F688-4348-BCF7-8A6BC32CB964}" type="presParOf" srcId="{F5402B55-8CB2-4F29-9DCA-5686797E7C70}" destId="{C07A9B76-2778-42CB-8666-14DAB53CD96E}" srcOrd="7" destOrd="0" presId="urn:microsoft.com/office/officeart/2005/8/layout/vList3"/>
    <dgm:cxn modelId="{C6E76277-7924-4EFD-89A1-EEE51E959B4B}" type="presParOf" srcId="{F5402B55-8CB2-4F29-9DCA-5686797E7C70}" destId="{12B25847-9E7D-40F7-8D53-5919A2148BC7}" srcOrd="8" destOrd="0" presId="urn:microsoft.com/office/officeart/2005/8/layout/vList3"/>
    <dgm:cxn modelId="{BFA317D8-80A7-4BA9-A6A5-D912972B3447}" type="presParOf" srcId="{12B25847-9E7D-40F7-8D53-5919A2148BC7}" destId="{B421FC48-2C99-4EED-9025-D0AD3536A181}" srcOrd="0" destOrd="0" presId="urn:microsoft.com/office/officeart/2005/8/layout/vList3"/>
    <dgm:cxn modelId="{AF1DE7A6-F733-4A2C-8F34-7479536778D0}" type="presParOf" srcId="{12B25847-9E7D-40F7-8D53-5919A2148BC7}" destId="{653274C0-93CC-4032-A317-DC5540B7936D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AE6F21-0CD2-4F17-868C-1C343D833C4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09F53CA-44D6-4C65-887C-9EAC4AE9A617}">
      <dgm:prSet phldrT="[Texto]" custT="1"/>
      <dgm:spPr>
        <a:solidFill>
          <a:srgbClr val="EE2A24"/>
        </a:solidFill>
      </dgm:spPr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Estudio de Factibilidad y Pertinencia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268B8B-F6FC-4A37-A6F7-C122D832D1B1}" type="parTrans" cxnId="{F689C369-D1D9-4213-BC9E-0C710CD92A18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ED79D5-0095-4FDF-9B9B-91A9D22967C7}" type="sibTrans" cxnId="{F689C369-D1D9-4213-BC9E-0C710CD92A18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89A86B-EF61-4DED-BBE5-F9FCDC310C6A}">
      <dgm:prSet phldrT="[Texto]" custT="1"/>
      <dgm:spPr>
        <a:solidFill>
          <a:srgbClr val="EE2A24"/>
        </a:solidFill>
      </dgm:spPr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Ficha de banco de proyectos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8FD3E7-B766-4E9B-BE11-CE82102B14B0}" type="parTrans" cxnId="{D6CC4D9A-FA14-416F-B523-DD1A39D48404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F1D11-12F5-483D-93E9-D06964163DCE}" type="sibTrans" cxnId="{D6CC4D9A-FA14-416F-B523-DD1A39D48404}">
      <dgm:prSet/>
      <dgm:spPr/>
      <dgm:t>
        <a:bodyPr/>
        <a:lstStyle/>
        <a:p>
          <a:endParaRPr lang="es-CO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5B545E-6ECD-469D-8FB6-C6A483C6ADA9}" type="pres">
      <dgm:prSet presAssocID="{53AE6F21-0CD2-4F17-868C-1C343D833C43}" presName="Name0" presStyleCnt="0">
        <dgm:presLayoutVars>
          <dgm:dir/>
          <dgm:animLvl val="lvl"/>
          <dgm:resizeHandles val="exact"/>
        </dgm:presLayoutVars>
      </dgm:prSet>
      <dgm:spPr/>
    </dgm:pt>
    <dgm:pt modelId="{A8DCCE71-E8BC-4038-A3EC-6C101C911E56}" type="pres">
      <dgm:prSet presAssocID="{B09F53CA-44D6-4C65-887C-9EAC4AE9A617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4D8B4F12-B4B9-4C3E-B9FC-A5D4A527271C}" type="pres">
      <dgm:prSet presAssocID="{BEED79D5-0095-4FDF-9B9B-91A9D22967C7}" presName="parTxOnlySpace" presStyleCnt="0"/>
      <dgm:spPr/>
    </dgm:pt>
    <dgm:pt modelId="{BBB9974A-90FB-44B4-B1E3-E46D4A0D6791}" type="pres">
      <dgm:prSet presAssocID="{9B89A86B-EF61-4DED-BBE5-F9FCDC310C6A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689C369-D1D9-4213-BC9E-0C710CD92A18}" srcId="{53AE6F21-0CD2-4F17-868C-1C343D833C43}" destId="{B09F53CA-44D6-4C65-887C-9EAC4AE9A617}" srcOrd="0" destOrd="0" parTransId="{47268B8B-F6FC-4A37-A6F7-C122D832D1B1}" sibTransId="{BEED79D5-0095-4FDF-9B9B-91A9D22967C7}"/>
    <dgm:cxn modelId="{6A25CC82-CC8F-4791-A7C6-6194E0D8ADB3}" type="presOf" srcId="{9B89A86B-EF61-4DED-BBE5-F9FCDC310C6A}" destId="{BBB9974A-90FB-44B4-B1E3-E46D4A0D6791}" srcOrd="0" destOrd="0" presId="urn:microsoft.com/office/officeart/2005/8/layout/chevron1"/>
    <dgm:cxn modelId="{CA831191-FE12-4465-B42B-FE6EAB723772}" type="presOf" srcId="{B09F53CA-44D6-4C65-887C-9EAC4AE9A617}" destId="{A8DCCE71-E8BC-4038-A3EC-6C101C911E56}" srcOrd="0" destOrd="0" presId="urn:microsoft.com/office/officeart/2005/8/layout/chevron1"/>
    <dgm:cxn modelId="{D6CC4D9A-FA14-416F-B523-DD1A39D48404}" srcId="{53AE6F21-0CD2-4F17-868C-1C343D833C43}" destId="{9B89A86B-EF61-4DED-BBE5-F9FCDC310C6A}" srcOrd="1" destOrd="0" parTransId="{498FD3E7-B766-4E9B-BE11-CE82102B14B0}" sibTransId="{AEDF1D11-12F5-483D-93E9-D06964163DCE}"/>
    <dgm:cxn modelId="{4A6854C0-A1B8-4FB7-9AA3-A74F8F7158A4}" type="presOf" srcId="{53AE6F21-0CD2-4F17-868C-1C343D833C43}" destId="{735B545E-6ECD-469D-8FB6-C6A483C6ADA9}" srcOrd="0" destOrd="0" presId="urn:microsoft.com/office/officeart/2005/8/layout/chevron1"/>
    <dgm:cxn modelId="{11F9DB97-7840-4601-BB11-D2D2B64E04C8}" type="presParOf" srcId="{735B545E-6ECD-469D-8FB6-C6A483C6ADA9}" destId="{A8DCCE71-E8BC-4038-A3EC-6C101C911E56}" srcOrd="0" destOrd="0" presId="urn:microsoft.com/office/officeart/2005/8/layout/chevron1"/>
    <dgm:cxn modelId="{48D24CE8-5E59-4DC5-84A3-1DABE565B422}" type="presParOf" srcId="{735B545E-6ECD-469D-8FB6-C6A483C6ADA9}" destId="{4D8B4F12-B4B9-4C3E-B9FC-A5D4A527271C}" srcOrd="1" destOrd="0" presId="urn:microsoft.com/office/officeart/2005/8/layout/chevron1"/>
    <dgm:cxn modelId="{836B52ED-FC5E-48BD-8EE8-28D5F352BBC7}" type="presParOf" srcId="{735B545E-6ECD-469D-8FB6-C6A483C6ADA9}" destId="{BBB9974A-90FB-44B4-B1E3-E46D4A0D679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9E906F-7B74-4F00-9579-FB21F643BF03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0_1" csCatId="mainScheme" phldr="1"/>
      <dgm:spPr/>
    </dgm:pt>
    <dgm:pt modelId="{C50C4099-D486-470E-BF72-6E051481582F}">
      <dgm:prSet phldrT="[Texto]" custT="1"/>
      <dgm:spPr>
        <a:solidFill>
          <a:srgbClr val="043074"/>
        </a:solidFill>
      </dgm:spPr>
      <dgm:t>
        <a:bodyPr/>
        <a:lstStyle/>
        <a:p>
          <a:r>
            <a:rPr lang="es-ES" sz="1600" b="1" dirty="0">
              <a:solidFill>
                <a:srgbClr val="FDC600"/>
              </a:solidFill>
              <a:latin typeface="Arial" panose="020B0604020202020204" pitchFamily="34" charset="0"/>
              <a:cs typeface="Arial" panose="020B0604020202020204" pitchFamily="34" charset="0"/>
            </a:rPr>
            <a:t>1. Diagnóstico y análisis</a:t>
          </a:r>
          <a:endParaRPr lang="es-CO" sz="1600" b="1" dirty="0">
            <a:solidFill>
              <a:srgbClr val="FDC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B36339-61BE-4DFC-BB96-D080CD396668}" type="parTrans" cxnId="{5FF553D0-770E-4CD6-BACF-33C0DBB7CC31}">
      <dgm:prSet/>
      <dgm:spPr/>
      <dgm:t>
        <a:bodyPr/>
        <a:lstStyle/>
        <a:p>
          <a:endParaRPr lang="es-CO"/>
        </a:p>
      </dgm:t>
    </dgm:pt>
    <dgm:pt modelId="{EE8D23E9-B600-433F-9788-7F36748A9C18}" type="sibTrans" cxnId="{5FF553D0-770E-4CD6-BACF-33C0DBB7CC31}">
      <dgm:prSet/>
      <dgm:spPr/>
      <dgm:t>
        <a:bodyPr/>
        <a:lstStyle/>
        <a:p>
          <a:endParaRPr lang="es-CO"/>
        </a:p>
      </dgm:t>
    </dgm:pt>
    <dgm:pt modelId="{4DEE51CD-BFCE-491A-8A50-F528C8435822}">
      <dgm:prSet phldrT="[Texto]" custT="1"/>
      <dgm:spPr>
        <a:solidFill>
          <a:srgbClr val="043074"/>
        </a:solidFill>
      </dgm:spPr>
      <dgm:t>
        <a:bodyPr/>
        <a:lstStyle/>
        <a:p>
          <a:r>
            <a:rPr lang="es-ES" sz="1600" b="1" kern="1200" dirty="0">
              <a:solidFill>
                <a:srgbClr val="FDC6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Análisis de tendencias</a:t>
          </a:r>
          <a:endParaRPr lang="es-CO" sz="1600" b="1" kern="1200" dirty="0">
            <a:solidFill>
              <a:srgbClr val="FDC6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EFF3492-3752-499C-8CD9-22F4743112D0}" type="parTrans" cxnId="{C0AE98CC-7066-408B-8417-D6E9BA913E77}">
      <dgm:prSet/>
      <dgm:spPr/>
      <dgm:t>
        <a:bodyPr/>
        <a:lstStyle/>
        <a:p>
          <a:endParaRPr lang="es-CO"/>
        </a:p>
      </dgm:t>
    </dgm:pt>
    <dgm:pt modelId="{81B9E83D-B6E8-4D23-B1AC-14A21EAA928D}" type="sibTrans" cxnId="{C0AE98CC-7066-408B-8417-D6E9BA913E77}">
      <dgm:prSet/>
      <dgm:spPr/>
      <dgm:t>
        <a:bodyPr/>
        <a:lstStyle/>
        <a:p>
          <a:endParaRPr lang="es-CO"/>
        </a:p>
      </dgm:t>
    </dgm:pt>
    <dgm:pt modelId="{4FEE7751-F162-47A3-823D-C8AAB6FB7391}">
      <dgm:prSet phldrT="[Texto]" custT="1"/>
      <dgm:spPr>
        <a:solidFill>
          <a:srgbClr val="043074"/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FDC6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Diseño curricular</a:t>
          </a:r>
          <a:endParaRPr lang="es-CO" sz="1600" b="1" kern="1200" dirty="0">
            <a:solidFill>
              <a:srgbClr val="FDC6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94800F0-7302-4932-9829-029E8DDB2F93}" type="parTrans" cxnId="{F648DED6-D5EC-4D59-B7E8-240CA0681E7E}">
      <dgm:prSet/>
      <dgm:spPr/>
      <dgm:t>
        <a:bodyPr/>
        <a:lstStyle/>
        <a:p>
          <a:endParaRPr lang="es-CO"/>
        </a:p>
      </dgm:t>
    </dgm:pt>
    <dgm:pt modelId="{6CCB138D-2989-43DF-B917-9AD344FB272A}" type="sibTrans" cxnId="{F648DED6-D5EC-4D59-B7E8-240CA0681E7E}">
      <dgm:prSet/>
      <dgm:spPr/>
      <dgm:t>
        <a:bodyPr/>
        <a:lstStyle/>
        <a:p>
          <a:endParaRPr lang="es-CO"/>
        </a:p>
      </dgm:t>
    </dgm:pt>
    <dgm:pt modelId="{947C5475-DCD7-4FE7-8D83-232CDD2AB97F}">
      <dgm:prSet phldrT="[Texto]" custT="1"/>
      <dgm:spPr>
        <a:solidFill>
          <a:srgbClr val="043074"/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FDC6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 Discusión y aprobación del diseño curricular</a:t>
          </a:r>
          <a:endParaRPr lang="es-CO" sz="1600" b="1" kern="1200" dirty="0">
            <a:solidFill>
              <a:srgbClr val="FDC6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37307E1-D020-4675-9656-2C7C94DE2082}" type="parTrans" cxnId="{3310563B-1B65-4CB7-9F40-1CA94C573708}">
      <dgm:prSet/>
      <dgm:spPr/>
      <dgm:t>
        <a:bodyPr/>
        <a:lstStyle/>
        <a:p>
          <a:endParaRPr lang="es-CO"/>
        </a:p>
      </dgm:t>
    </dgm:pt>
    <dgm:pt modelId="{E47E6D17-F397-4BCB-8772-2B92570515BB}" type="sibTrans" cxnId="{3310563B-1B65-4CB7-9F40-1CA94C573708}">
      <dgm:prSet/>
      <dgm:spPr/>
      <dgm:t>
        <a:bodyPr/>
        <a:lstStyle/>
        <a:p>
          <a:endParaRPr lang="es-CO"/>
        </a:p>
      </dgm:t>
    </dgm:pt>
    <dgm:pt modelId="{D14F4275-D0EA-46B2-85F3-A6D9052B2910}" type="pres">
      <dgm:prSet presAssocID="{439E906F-7B74-4F00-9579-FB21F643BF03}" presName="Name0" presStyleCnt="0">
        <dgm:presLayoutVars>
          <dgm:chMax/>
          <dgm:chPref/>
          <dgm:dir/>
        </dgm:presLayoutVars>
      </dgm:prSet>
      <dgm:spPr/>
    </dgm:pt>
    <dgm:pt modelId="{85DD6E3A-8F9E-464E-9986-0C43571AFE7F}" type="pres">
      <dgm:prSet presAssocID="{C50C4099-D486-470E-BF72-6E051481582F}" presName="composite" presStyleCnt="0">
        <dgm:presLayoutVars>
          <dgm:chMax val="1"/>
          <dgm:chPref val="1"/>
        </dgm:presLayoutVars>
      </dgm:prSet>
      <dgm:spPr/>
    </dgm:pt>
    <dgm:pt modelId="{D64157AD-3602-4DDF-9E31-FED6207FBC0A}" type="pres">
      <dgm:prSet presAssocID="{C50C4099-D486-470E-BF72-6E051481582F}" presName="Accent" presStyleLbl="trAlignAcc1" presStyleIdx="0" presStyleCnt="4">
        <dgm:presLayoutVars>
          <dgm:chMax val="0"/>
          <dgm:chPref val="0"/>
        </dgm:presLayoutVars>
      </dgm:prSet>
      <dgm:spPr/>
    </dgm:pt>
    <dgm:pt modelId="{C1811B66-8A24-427B-BEC1-1402CF7B7D5F}" type="pres">
      <dgm:prSet presAssocID="{C50C4099-D486-470E-BF72-6E051481582F}" presName="Image" presStyleLbl="alignImgPlace1" presStyleIdx="0" presStyleCnt="4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07" t="1787" r="2207" b="1787"/>
          </a:stretch>
        </a:blipFill>
      </dgm:spPr>
    </dgm:pt>
    <dgm:pt modelId="{A40C3D52-3B7C-4B29-866B-C6E6F396768B}" type="pres">
      <dgm:prSet presAssocID="{C50C4099-D486-470E-BF72-6E051481582F}" presName="ChildComposite" presStyleCnt="0"/>
      <dgm:spPr/>
    </dgm:pt>
    <dgm:pt modelId="{E0CE7F7C-9E03-434F-A0EB-8D81ECFE51A4}" type="pres">
      <dgm:prSet presAssocID="{C50C4099-D486-470E-BF72-6E051481582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0CC54D0-AF63-4B9E-9ADA-F9E4C7684A25}" type="pres">
      <dgm:prSet presAssocID="{C50C4099-D486-470E-BF72-6E051481582F}" presName="Parent" presStyleLbl="revTx" presStyleIdx="0" presStyleCnt="4">
        <dgm:presLayoutVars>
          <dgm:chMax val="1"/>
          <dgm:chPref val="0"/>
          <dgm:bulletEnabled val="1"/>
        </dgm:presLayoutVars>
      </dgm:prSet>
      <dgm:spPr/>
    </dgm:pt>
    <dgm:pt modelId="{79E72D91-6900-4376-9649-CE8C5F7877A9}" type="pres">
      <dgm:prSet presAssocID="{EE8D23E9-B600-433F-9788-7F36748A9C18}" presName="sibTrans" presStyleCnt="0"/>
      <dgm:spPr/>
    </dgm:pt>
    <dgm:pt modelId="{27A28CA4-DAF0-4333-AAB0-F128773FE9A2}" type="pres">
      <dgm:prSet presAssocID="{4DEE51CD-BFCE-491A-8A50-F528C8435822}" presName="composite" presStyleCnt="0">
        <dgm:presLayoutVars>
          <dgm:chMax val="1"/>
          <dgm:chPref val="1"/>
        </dgm:presLayoutVars>
      </dgm:prSet>
      <dgm:spPr/>
    </dgm:pt>
    <dgm:pt modelId="{A1A131BD-EA95-4532-8BAD-470E033CA888}" type="pres">
      <dgm:prSet presAssocID="{4DEE51CD-BFCE-491A-8A50-F528C8435822}" presName="Accent" presStyleLbl="trAlignAcc1" presStyleIdx="1" presStyleCnt="4">
        <dgm:presLayoutVars>
          <dgm:chMax val="0"/>
          <dgm:chPref val="0"/>
        </dgm:presLayoutVars>
      </dgm:prSet>
      <dgm:spPr/>
    </dgm:pt>
    <dgm:pt modelId="{5AF19848-DD7C-4E2A-8E5C-FDD19EAD29AD}" type="pres">
      <dgm:prSet presAssocID="{4DEE51CD-BFCE-491A-8A50-F528C8435822}" presName="Image" presStyleLbl="alignImgPlace1" presStyleIdx="1" presStyleCnt="4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07" t="6379" r="2207" b="6379"/>
          </a:stretch>
        </a:blipFill>
      </dgm:spPr>
    </dgm:pt>
    <dgm:pt modelId="{B31944EE-048A-4B5E-A4D0-A872ED4DA132}" type="pres">
      <dgm:prSet presAssocID="{4DEE51CD-BFCE-491A-8A50-F528C8435822}" presName="ChildComposite" presStyleCnt="0"/>
      <dgm:spPr/>
    </dgm:pt>
    <dgm:pt modelId="{54AF17DA-06FE-4DFA-BAEE-10A08E778028}" type="pres">
      <dgm:prSet presAssocID="{4DEE51CD-BFCE-491A-8A50-F528C843582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7ECA956-5F92-4C98-8D03-768DA098E1B9}" type="pres">
      <dgm:prSet presAssocID="{4DEE51CD-BFCE-491A-8A50-F528C8435822}" presName="Parent" presStyleLbl="revTx" presStyleIdx="1" presStyleCnt="4">
        <dgm:presLayoutVars>
          <dgm:chMax val="1"/>
          <dgm:chPref val="0"/>
          <dgm:bulletEnabled val="1"/>
        </dgm:presLayoutVars>
      </dgm:prSet>
      <dgm:spPr/>
    </dgm:pt>
    <dgm:pt modelId="{67E88ABA-A301-4369-95E0-DE6FB91E2DBF}" type="pres">
      <dgm:prSet presAssocID="{81B9E83D-B6E8-4D23-B1AC-14A21EAA928D}" presName="sibTrans" presStyleCnt="0"/>
      <dgm:spPr/>
    </dgm:pt>
    <dgm:pt modelId="{CA9B6612-0CC8-4428-9331-B722B549C2AB}" type="pres">
      <dgm:prSet presAssocID="{4FEE7751-F162-47A3-823D-C8AAB6FB7391}" presName="composite" presStyleCnt="0">
        <dgm:presLayoutVars>
          <dgm:chMax val="1"/>
          <dgm:chPref val="1"/>
        </dgm:presLayoutVars>
      </dgm:prSet>
      <dgm:spPr/>
    </dgm:pt>
    <dgm:pt modelId="{7724F10D-5D3B-4BAB-9E56-1530DC9CD5A8}" type="pres">
      <dgm:prSet presAssocID="{4FEE7751-F162-47A3-823D-C8AAB6FB7391}" presName="Accent" presStyleLbl="trAlignAcc1" presStyleIdx="2" presStyleCnt="4">
        <dgm:presLayoutVars>
          <dgm:chMax val="0"/>
          <dgm:chPref val="0"/>
        </dgm:presLayoutVars>
      </dgm:prSet>
      <dgm:spPr/>
    </dgm:pt>
    <dgm:pt modelId="{BB7E9843-CE19-46E1-93EA-86D9A1623C65}" type="pres">
      <dgm:prSet presAssocID="{4FEE7751-F162-47A3-823D-C8AAB6FB7391}" presName="Image" presStyleLbl="alignImgPlace1" presStyleIdx="2" presStyleCnt="4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32" t="-1657" r="1232" b="-1657"/>
          </a:stretch>
        </a:blipFill>
      </dgm:spPr>
    </dgm:pt>
    <dgm:pt modelId="{0D8B9727-D2B4-46C0-806C-30B53DA30ED0}" type="pres">
      <dgm:prSet presAssocID="{4FEE7751-F162-47A3-823D-C8AAB6FB7391}" presName="ChildComposite" presStyleCnt="0"/>
      <dgm:spPr/>
    </dgm:pt>
    <dgm:pt modelId="{F62B4570-1B3C-4558-8DB6-4F01623DE522}" type="pres">
      <dgm:prSet presAssocID="{4FEE7751-F162-47A3-823D-C8AAB6FB739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44687C2-220D-4F62-ACF5-DEE79C5E33A3}" type="pres">
      <dgm:prSet presAssocID="{4FEE7751-F162-47A3-823D-C8AAB6FB7391}" presName="Parent" presStyleLbl="revTx" presStyleIdx="2" presStyleCnt="4">
        <dgm:presLayoutVars>
          <dgm:chMax val="1"/>
          <dgm:chPref val="0"/>
          <dgm:bulletEnabled val="1"/>
        </dgm:presLayoutVars>
      </dgm:prSet>
      <dgm:spPr/>
    </dgm:pt>
    <dgm:pt modelId="{2348E4AB-C722-4A78-A965-C4AA340FB973}" type="pres">
      <dgm:prSet presAssocID="{6CCB138D-2989-43DF-B917-9AD344FB272A}" presName="sibTrans" presStyleCnt="0"/>
      <dgm:spPr/>
    </dgm:pt>
    <dgm:pt modelId="{872C80B0-16FC-48A0-90CD-0739C64EEEB5}" type="pres">
      <dgm:prSet presAssocID="{947C5475-DCD7-4FE7-8D83-232CDD2AB97F}" presName="composite" presStyleCnt="0">
        <dgm:presLayoutVars>
          <dgm:chMax val="1"/>
          <dgm:chPref val="1"/>
        </dgm:presLayoutVars>
      </dgm:prSet>
      <dgm:spPr/>
    </dgm:pt>
    <dgm:pt modelId="{55E289F1-5A62-4DBD-809C-417DAB68B150}" type="pres">
      <dgm:prSet presAssocID="{947C5475-DCD7-4FE7-8D83-232CDD2AB97F}" presName="Accent" presStyleLbl="trAlignAcc1" presStyleIdx="3" presStyleCnt="4">
        <dgm:presLayoutVars>
          <dgm:chMax val="0"/>
          <dgm:chPref val="0"/>
        </dgm:presLayoutVars>
      </dgm:prSet>
      <dgm:spPr/>
    </dgm:pt>
    <dgm:pt modelId="{FBC34D51-F6C9-4E74-99F2-F065030CF2D5}" type="pres">
      <dgm:prSet presAssocID="{947C5475-DCD7-4FE7-8D83-232CDD2AB97F}" presName="Image" presStyleLbl="alignImgPlace1" presStyleIdx="3" presStyleCnt="4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966" b="3966"/>
          </a:stretch>
        </a:blipFill>
      </dgm:spPr>
    </dgm:pt>
    <dgm:pt modelId="{C4AD22BF-7543-43A6-901D-4C0F5F923C9B}" type="pres">
      <dgm:prSet presAssocID="{947C5475-DCD7-4FE7-8D83-232CDD2AB97F}" presName="ChildComposite" presStyleCnt="0"/>
      <dgm:spPr/>
    </dgm:pt>
    <dgm:pt modelId="{AEC693E7-6588-4522-8336-2DED83B6DE9F}" type="pres">
      <dgm:prSet presAssocID="{947C5475-DCD7-4FE7-8D83-232CDD2AB97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8A606A9-AE24-4ED6-B661-F734C9A1F942}" type="pres">
      <dgm:prSet presAssocID="{947C5475-DCD7-4FE7-8D83-232CDD2AB97F}" presName="Parent" presStyleLbl="revTx" presStyleIdx="3" presStyleCnt="4">
        <dgm:presLayoutVars>
          <dgm:chMax val="1"/>
          <dgm:chPref val="0"/>
          <dgm:bulletEnabled val="1"/>
        </dgm:presLayoutVars>
      </dgm:prSet>
      <dgm:spPr/>
    </dgm:pt>
  </dgm:ptLst>
  <dgm:cxnLst>
    <dgm:cxn modelId="{F2E31B34-3C97-4444-8BD6-0C518190F6B1}" type="presOf" srcId="{947C5475-DCD7-4FE7-8D83-232CDD2AB97F}" destId="{E8A606A9-AE24-4ED6-B661-F734C9A1F942}" srcOrd="0" destOrd="0" presId="urn:microsoft.com/office/officeart/2008/layout/CaptionedPictures"/>
    <dgm:cxn modelId="{3310563B-1B65-4CB7-9F40-1CA94C573708}" srcId="{439E906F-7B74-4F00-9579-FB21F643BF03}" destId="{947C5475-DCD7-4FE7-8D83-232CDD2AB97F}" srcOrd="3" destOrd="0" parTransId="{F37307E1-D020-4675-9656-2C7C94DE2082}" sibTransId="{E47E6D17-F397-4BCB-8772-2B92570515BB}"/>
    <dgm:cxn modelId="{DC1A643F-EDCF-411B-A15E-36745BFAD1AA}" type="presOf" srcId="{4DEE51CD-BFCE-491A-8A50-F528C8435822}" destId="{E7ECA956-5F92-4C98-8D03-768DA098E1B9}" srcOrd="0" destOrd="0" presId="urn:microsoft.com/office/officeart/2008/layout/CaptionedPictures"/>
    <dgm:cxn modelId="{25A721A7-A4B9-49FB-A250-A0025B391DC0}" type="presOf" srcId="{4FEE7751-F162-47A3-823D-C8AAB6FB7391}" destId="{844687C2-220D-4F62-ACF5-DEE79C5E33A3}" srcOrd="0" destOrd="0" presId="urn:microsoft.com/office/officeart/2008/layout/CaptionedPictures"/>
    <dgm:cxn modelId="{C0AE98CC-7066-408B-8417-D6E9BA913E77}" srcId="{439E906F-7B74-4F00-9579-FB21F643BF03}" destId="{4DEE51CD-BFCE-491A-8A50-F528C8435822}" srcOrd="1" destOrd="0" parTransId="{0EFF3492-3752-499C-8CD9-22F4743112D0}" sibTransId="{81B9E83D-B6E8-4D23-B1AC-14A21EAA928D}"/>
    <dgm:cxn modelId="{5FF553D0-770E-4CD6-BACF-33C0DBB7CC31}" srcId="{439E906F-7B74-4F00-9579-FB21F643BF03}" destId="{C50C4099-D486-470E-BF72-6E051481582F}" srcOrd="0" destOrd="0" parTransId="{73B36339-61BE-4DFC-BB96-D080CD396668}" sibTransId="{EE8D23E9-B600-433F-9788-7F36748A9C18}"/>
    <dgm:cxn modelId="{ACD477D3-B954-41A3-8B4F-EAB2E8E08ECE}" type="presOf" srcId="{439E906F-7B74-4F00-9579-FB21F643BF03}" destId="{D14F4275-D0EA-46B2-85F3-A6D9052B2910}" srcOrd="0" destOrd="0" presId="urn:microsoft.com/office/officeart/2008/layout/CaptionedPictures"/>
    <dgm:cxn modelId="{F648DED6-D5EC-4D59-B7E8-240CA0681E7E}" srcId="{439E906F-7B74-4F00-9579-FB21F643BF03}" destId="{4FEE7751-F162-47A3-823D-C8AAB6FB7391}" srcOrd="2" destOrd="0" parTransId="{094800F0-7302-4932-9829-029E8DDB2F93}" sibTransId="{6CCB138D-2989-43DF-B917-9AD344FB272A}"/>
    <dgm:cxn modelId="{D30550D9-4203-455B-96B2-12F1C33D7E35}" type="presOf" srcId="{C50C4099-D486-470E-BF72-6E051481582F}" destId="{80CC54D0-AF63-4B9E-9ADA-F9E4C7684A25}" srcOrd="0" destOrd="0" presId="urn:microsoft.com/office/officeart/2008/layout/CaptionedPictures"/>
    <dgm:cxn modelId="{61D24BEA-2711-4FCF-9637-2F43BCFE18AF}" type="presParOf" srcId="{D14F4275-D0EA-46B2-85F3-A6D9052B2910}" destId="{85DD6E3A-8F9E-464E-9986-0C43571AFE7F}" srcOrd="0" destOrd="0" presId="urn:microsoft.com/office/officeart/2008/layout/CaptionedPictures"/>
    <dgm:cxn modelId="{72074719-03E3-4F87-AB7A-4CE2492C21B0}" type="presParOf" srcId="{85DD6E3A-8F9E-464E-9986-0C43571AFE7F}" destId="{D64157AD-3602-4DDF-9E31-FED6207FBC0A}" srcOrd="0" destOrd="0" presId="urn:microsoft.com/office/officeart/2008/layout/CaptionedPictures"/>
    <dgm:cxn modelId="{469E41AF-F5F5-400C-B945-1C94EABAF211}" type="presParOf" srcId="{85DD6E3A-8F9E-464E-9986-0C43571AFE7F}" destId="{C1811B66-8A24-427B-BEC1-1402CF7B7D5F}" srcOrd="1" destOrd="0" presId="urn:microsoft.com/office/officeart/2008/layout/CaptionedPictures"/>
    <dgm:cxn modelId="{00AB61D6-364E-4579-9F03-107CBCE4BBB6}" type="presParOf" srcId="{85DD6E3A-8F9E-464E-9986-0C43571AFE7F}" destId="{A40C3D52-3B7C-4B29-866B-C6E6F396768B}" srcOrd="2" destOrd="0" presId="urn:microsoft.com/office/officeart/2008/layout/CaptionedPictures"/>
    <dgm:cxn modelId="{5D24476E-970D-45A4-8A10-E8ADBC198C7E}" type="presParOf" srcId="{A40C3D52-3B7C-4B29-866B-C6E6F396768B}" destId="{E0CE7F7C-9E03-434F-A0EB-8D81ECFE51A4}" srcOrd="0" destOrd="0" presId="urn:microsoft.com/office/officeart/2008/layout/CaptionedPictures"/>
    <dgm:cxn modelId="{9D8F13F9-7B49-4B69-BFDA-D3B22BA0CAF0}" type="presParOf" srcId="{A40C3D52-3B7C-4B29-866B-C6E6F396768B}" destId="{80CC54D0-AF63-4B9E-9ADA-F9E4C7684A25}" srcOrd="1" destOrd="0" presId="urn:microsoft.com/office/officeart/2008/layout/CaptionedPictures"/>
    <dgm:cxn modelId="{67D312FC-0318-4E76-BCC3-B9B1945D67F5}" type="presParOf" srcId="{D14F4275-D0EA-46B2-85F3-A6D9052B2910}" destId="{79E72D91-6900-4376-9649-CE8C5F7877A9}" srcOrd="1" destOrd="0" presId="urn:microsoft.com/office/officeart/2008/layout/CaptionedPictures"/>
    <dgm:cxn modelId="{EDD6EE4B-93D6-45F8-A89E-09B88C47B4C8}" type="presParOf" srcId="{D14F4275-D0EA-46B2-85F3-A6D9052B2910}" destId="{27A28CA4-DAF0-4333-AAB0-F128773FE9A2}" srcOrd="2" destOrd="0" presId="urn:microsoft.com/office/officeart/2008/layout/CaptionedPictures"/>
    <dgm:cxn modelId="{4A7919ED-2998-4691-A5BA-04FF2F8201CC}" type="presParOf" srcId="{27A28CA4-DAF0-4333-AAB0-F128773FE9A2}" destId="{A1A131BD-EA95-4532-8BAD-470E033CA888}" srcOrd="0" destOrd="0" presId="urn:microsoft.com/office/officeart/2008/layout/CaptionedPictures"/>
    <dgm:cxn modelId="{0D736C6B-22D2-4007-9681-82909F95BC1B}" type="presParOf" srcId="{27A28CA4-DAF0-4333-AAB0-F128773FE9A2}" destId="{5AF19848-DD7C-4E2A-8E5C-FDD19EAD29AD}" srcOrd="1" destOrd="0" presId="urn:microsoft.com/office/officeart/2008/layout/CaptionedPictures"/>
    <dgm:cxn modelId="{4D01E99E-2785-433A-8B58-FF2878994BF9}" type="presParOf" srcId="{27A28CA4-DAF0-4333-AAB0-F128773FE9A2}" destId="{B31944EE-048A-4B5E-A4D0-A872ED4DA132}" srcOrd="2" destOrd="0" presId="urn:microsoft.com/office/officeart/2008/layout/CaptionedPictures"/>
    <dgm:cxn modelId="{CAE782F0-ABF6-4B2E-8A73-97A223D3987B}" type="presParOf" srcId="{B31944EE-048A-4B5E-A4D0-A872ED4DA132}" destId="{54AF17DA-06FE-4DFA-BAEE-10A08E778028}" srcOrd="0" destOrd="0" presId="urn:microsoft.com/office/officeart/2008/layout/CaptionedPictures"/>
    <dgm:cxn modelId="{3EC7F79E-55D5-4C0A-8725-022109835AD5}" type="presParOf" srcId="{B31944EE-048A-4B5E-A4D0-A872ED4DA132}" destId="{E7ECA956-5F92-4C98-8D03-768DA098E1B9}" srcOrd="1" destOrd="0" presId="urn:microsoft.com/office/officeart/2008/layout/CaptionedPictures"/>
    <dgm:cxn modelId="{D7AF412A-F77F-492E-ADFA-2C0A454F6164}" type="presParOf" srcId="{D14F4275-D0EA-46B2-85F3-A6D9052B2910}" destId="{67E88ABA-A301-4369-95E0-DE6FB91E2DBF}" srcOrd="3" destOrd="0" presId="urn:microsoft.com/office/officeart/2008/layout/CaptionedPictures"/>
    <dgm:cxn modelId="{2BBB621F-8C8B-4D38-9EF6-8C380E3397FD}" type="presParOf" srcId="{D14F4275-D0EA-46B2-85F3-A6D9052B2910}" destId="{CA9B6612-0CC8-4428-9331-B722B549C2AB}" srcOrd="4" destOrd="0" presId="urn:microsoft.com/office/officeart/2008/layout/CaptionedPictures"/>
    <dgm:cxn modelId="{1CC5C70C-8F12-4200-9ED8-7068B87B3EFC}" type="presParOf" srcId="{CA9B6612-0CC8-4428-9331-B722B549C2AB}" destId="{7724F10D-5D3B-4BAB-9E56-1530DC9CD5A8}" srcOrd="0" destOrd="0" presId="urn:microsoft.com/office/officeart/2008/layout/CaptionedPictures"/>
    <dgm:cxn modelId="{18037C39-91CD-47F0-A96F-6C6794EF295D}" type="presParOf" srcId="{CA9B6612-0CC8-4428-9331-B722B549C2AB}" destId="{BB7E9843-CE19-46E1-93EA-86D9A1623C65}" srcOrd="1" destOrd="0" presId="urn:microsoft.com/office/officeart/2008/layout/CaptionedPictures"/>
    <dgm:cxn modelId="{1A8D456E-7130-428B-8BC1-61E1B7C6453B}" type="presParOf" srcId="{CA9B6612-0CC8-4428-9331-B722B549C2AB}" destId="{0D8B9727-D2B4-46C0-806C-30B53DA30ED0}" srcOrd="2" destOrd="0" presId="urn:microsoft.com/office/officeart/2008/layout/CaptionedPictures"/>
    <dgm:cxn modelId="{E021114A-376F-4F90-ACFE-FB0B552984A1}" type="presParOf" srcId="{0D8B9727-D2B4-46C0-806C-30B53DA30ED0}" destId="{F62B4570-1B3C-4558-8DB6-4F01623DE522}" srcOrd="0" destOrd="0" presId="urn:microsoft.com/office/officeart/2008/layout/CaptionedPictures"/>
    <dgm:cxn modelId="{58F42725-9FD3-4BA1-852B-6C9D86A36587}" type="presParOf" srcId="{0D8B9727-D2B4-46C0-806C-30B53DA30ED0}" destId="{844687C2-220D-4F62-ACF5-DEE79C5E33A3}" srcOrd="1" destOrd="0" presId="urn:microsoft.com/office/officeart/2008/layout/CaptionedPictures"/>
    <dgm:cxn modelId="{6075FF45-48C4-4371-922C-9F68EEC80F69}" type="presParOf" srcId="{D14F4275-D0EA-46B2-85F3-A6D9052B2910}" destId="{2348E4AB-C722-4A78-A965-C4AA340FB973}" srcOrd="5" destOrd="0" presId="urn:microsoft.com/office/officeart/2008/layout/CaptionedPictures"/>
    <dgm:cxn modelId="{7C5445E1-2CC6-4D7D-989D-FD3E32CCAA60}" type="presParOf" srcId="{D14F4275-D0EA-46B2-85F3-A6D9052B2910}" destId="{872C80B0-16FC-48A0-90CD-0739C64EEEB5}" srcOrd="6" destOrd="0" presId="urn:microsoft.com/office/officeart/2008/layout/CaptionedPictures"/>
    <dgm:cxn modelId="{3BB5A377-67DA-47DF-8D3F-D3E40A3F829A}" type="presParOf" srcId="{872C80B0-16FC-48A0-90CD-0739C64EEEB5}" destId="{55E289F1-5A62-4DBD-809C-417DAB68B150}" srcOrd="0" destOrd="0" presId="urn:microsoft.com/office/officeart/2008/layout/CaptionedPictures"/>
    <dgm:cxn modelId="{9F1A1A66-292F-4B24-ABBF-84A5B4680F44}" type="presParOf" srcId="{872C80B0-16FC-48A0-90CD-0739C64EEEB5}" destId="{FBC34D51-F6C9-4E74-99F2-F065030CF2D5}" srcOrd="1" destOrd="0" presId="urn:microsoft.com/office/officeart/2008/layout/CaptionedPictures"/>
    <dgm:cxn modelId="{F1589E80-8145-4AAE-B85A-2D7A0D155B99}" type="presParOf" srcId="{872C80B0-16FC-48A0-90CD-0739C64EEEB5}" destId="{C4AD22BF-7543-43A6-901D-4C0F5F923C9B}" srcOrd="2" destOrd="0" presId="urn:microsoft.com/office/officeart/2008/layout/CaptionedPictures"/>
    <dgm:cxn modelId="{E013267D-F095-4EEB-BEEA-4E794C5146E2}" type="presParOf" srcId="{C4AD22BF-7543-43A6-901D-4C0F5F923C9B}" destId="{AEC693E7-6588-4522-8336-2DED83B6DE9F}" srcOrd="0" destOrd="0" presId="urn:microsoft.com/office/officeart/2008/layout/CaptionedPictures"/>
    <dgm:cxn modelId="{ED6215C0-1981-4CC0-9379-F8F1EBDEF40B}" type="presParOf" srcId="{C4AD22BF-7543-43A6-901D-4C0F5F923C9B}" destId="{E8A606A9-AE24-4ED6-B661-F734C9A1F942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5D24F-79D7-46CE-B8F9-F20D2301A2DE}">
      <dsp:nvSpPr>
        <dsp:cNvPr id="0" name=""/>
        <dsp:cNvSpPr/>
      </dsp:nvSpPr>
      <dsp:spPr>
        <a:xfrm rot="10800000">
          <a:off x="2027595" y="2927"/>
          <a:ext cx="7435384" cy="61909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00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0D5E30"/>
              </a:solidFill>
              <a:latin typeface="Arial" panose="020B0604020202020204" pitchFamily="34" charset="0"/>
              <a:cs typeface="Arial" panose="020B0604020202020204" pitchFamily="34" charset="0"/>
            </a:rPr>
            <a:t>Mecanismos de selección y evaluación de estudiantes y profesores</a:t>
          </a:r>
          <a:endParaRPr lang="es-CO" sz="1600" kern="1200" dirty="0">
            <a:solidFill>
              <a:srgbClr val="0D5E3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82368" y="2927"/>
        <a:ext cx="7280611" cy="619092"/>
      </dsp:txXfrm>
    </dsp:sp>
    <dsp:sp modelId="{3A2A1D89-3F7E-4ADD-9FCC-8BFA4FEE8996}">
      <dsp:nvSpPr>
        <dsp:cNvPr id="0" name=""/>
        <dsp:cNvSpPr/>
      </dsp:nvSpPr>
      <dsp:spPr>
        <a:xfrm>
          <a:off x="1718049" y="2927"/>
          <a:ext cx="619092" cy="6190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0D5AB8-FC8E-4FEE-B645-AA334D6B40EF}">
      <dsp:nvSpPr>
        <dsp:cNvPr id="0" name=""/>
        <dsp:cNvSpPr/>
      </dsp:nvSpPr>
      <dsp:spPr>
        <a:xfrm rot="10800000">
          <a:off x="2027595" y="806823"/>
          <a:ext cx="7435384" cy="61909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00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0D5E30"/>
              </a:solidFill>
              <a:latin typeface="Arial" panose="020B0604020202020204" pitchFamily="34" charset="0"/>
              <a:cs typeface="Arial" panose="020B0604020202020204" pitchFamily="34" charset="0"/>
            </a:rPr>
            <a:t>Estructura administrativa y académica</a:t>
          </a:r>
          <a:endParaRPr lang="es-CO" sz="1600" kern="1200" dirty="0">
            <a:solidFill>
              <a:srgbClr val="0D5E3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82368" y="806823"/>
        <a:ext cx="7280611" cy="619092"/>
      </dsp:txXfrm>
    </dsp:sp>
    <dsp:sp modelId="{3EB6B51E-CCFB-405C-B1FF-6CC594CB8A23}">
      <dsp:nvSpPr>
        <dsp:cNvPr id="0" name=""/>
        <dsp:cNvSpPr/>
      </dsp:nvSpPr>
      <dsp:spPr>
        <a:xfrm>
          <a:off x="1718049" y="806823"/>
          <a:ext cx="619092" cy="61909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95877C-F795-4FF3-923E-FEA5F969F193}">
      <dsp:nvSpPr>
        <dsp:cNvPr id="0" name=""/>
        <dsp:cNvSpPr/>
      </dsp:nvSpPr>
      <dsp:spPr>
        <a:xfrm rot="10800000">
          <a:off x="2027595" y="1610719"/>
          <a:ext cx="7435384" cy="61909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00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0D5E30"/>
              </a:solidFill>
              <a:latin typeface="Arial" panose="020B0604020202020204" pitchFamily="34" charset="0"/>
              <a:cs typeface="Arial" panose="020B0604020202020204" pitchFamily="34" charset="0"/>
            </a:rPr>
            <a:t>Cultura de la autoevaluación</a:t>
          </a:r>
          <a:endParaRPr lang="es-CO" sz="1600" kern="1200" dirty="0">
            <a:solidFill>
              <a:srgbClr val="0D5E3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82368" y="1610719"/>
        <a:ext cx="7280611" cy="619092"/>
      </dsp:txXfrm>
    </dsp:sp>
    <dsp:sp modelId="{D4D71374-AF31-413F-8E5E-2FCD0A02E37B}">
      <dsp:nvSpPr>
        <dsp:cNvPr id="0" name=""/>
        <dsp:cNvSpPr/>
      </dsp:nvSpPr>
      <dsp:spPr>
        <a:xfrm>
          <a:off x="1718049" y="1610719"/>
          <a:ext cx="619092" cy="61909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E087F1-03B0-4A16-B10D-BFBE61BF8883}">
      <dsp:nvSpPr>
        <dsp:cNvPr id="0" name=""/>
        <dsp:cNvSpPr/>
      </dsp:nvSpPr>
      <dsp:spPr>
        <a:xfrm rot="10800000">
          <a:off x="2027595" y="2414615"/>
          <a:ext cx="7435384" cy="61909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00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rgbClr val="0D5E30"/>
              </a:solidFill>
              <a:latin typeface="Arial" panose="020B0604020202020204" pitchFamily="34" charset="0"/>
              <a:cs typeface="Arial" panose="020B0604020202020204" pitchFamily="34" charset="0"/>
            </a:rPr>
            <a:t>Programa de Egresados</a:t>
          </a:r>
          <a:endParaRPr lang="es-CO" sz="1600" kern="1200" dirty="0">
            <a:solidFill>
              <a:srgbClr val="0D5E3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82368" y="2414615"/>
        <a:ext cx="7280611" cy="619092"/>
      </dsp:txXfrm>
    </dsp:sp>
    <dsp:sp modelId="{22ED0D2E-3F9D-4EC4-BF8A-DA07C58D8C42}">
      <dsp:nvSpPr>
        <dsp:cNvPr id="0" name=""/>
        <dsp:cNvSpPr/>
      </dsp:nvSpPr>
      <dsp:spPr>
        <a:xfrm>
          <a:off x="1718049" y="2414615"/>
          <a:ext cx="619092" cy="619092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1D451D-884A-40C8-86E7-091CF30C9289}">
      <dsp:nvSpPr>
        <dsp:cNvPr id="0" name=""/>
        <dsp:cNvSpPr/>
      </dsp:nvSpPr>
      <dsp:spPr>
        <a:xfrm rot="10800000">
          <a:off x="2027595" y="3218511"/>
          <a:ext cx="7435384" cy="61909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00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rgbClr val="0D5E30"/>
              </a:solidFill>
              <a:latin typeface="Arial" panose="020B0604020202020204" pitchFamily="34" charset="0"/>
              <a:cs typeface="Arial" panose="020B0604020202020204" pitchFamily="34" charset="0"/>
            </a:rPr>
            <a:t>Modelo de bienestar</a:t>
          </a:r>
          <a:endParaRPr lang="es-CO" sz="1600" kern="1200" dirty="0">
            <a:solidFill>
              <a:srgbClr val="0D5E3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82368" y="3218511"/>
        <a:ext cx="7280611" cy="619092"/>
      </dsp:txXfrm>
    </dsp:sp>
    <dsp:sp modelId="{883B0A16-166F-445D-95CA-5286954A05C6}">
      <dsp:nvSpPr>
        <dsp:cNvPr id="0" name=""/>
        <dsp:cNvSpPr/>
      </dsp:nvSpPr>
      <dsp:spPr>
        <a:xfrm>
          <a:off x="1718049" y="3218511"/>
          <a:ext cx="619092" cy="619092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AEC29F-6356-4BAF-96B3-AC71A45B91AC}">
      <dsp:nvSpPr>
        <dsp:cNvPr id="0" name=""/>
        <dsp:cNvSpPr/>
      </dsp:nvSpPr>
      <dsp:spPr>
        <a:xfrm rot="10800000">
          <a:off x="2027595" y="4022407"/>
          <a:ext cx="7435384" cy="61909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00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rgbClr val="0D5E30"/>
              </a:solidFill>
              <a:latin typeface="Arial" panose="020B0604020202020204" pitchFamily="34" charset="0"/>
              <a:cs typeface="Arial" panose="020B0604020202020204" pitchFamily="34" charset="0"/>
            </a:rPr>
            <a:t>Recursos suficientes para garantizar el cumplimiento de las metas</a:t>
          </a:r>
          <a:endParaRPr lang="es-CO" sz="1600" kern="1200" dirty="0">
            <a:solidFill>
              <a:srgbClr val="0D5E3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82368" y="4022407"/>
        <a:ext cx="7280611" cy="619092"/>
      </dsp:txXfrm>
    </dsp:sp>
    <dsp:sp modelId="{CB96F64E-67D8-419D-806B-D667290A3CAD}">
      <dsp:nvSpPr>
        <dsp:cNvPr id="0" name=""/>
        <dsp:cNvSpPr/>
      </dsp:nvSpPr>
      <dsp:spPr>
        <a:xfrm>
          <a:off x="1718049" y="4022407"/>
          <a:ext cx="619092" cy="619092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EFB36-05DC-4A17-AEA0-5381D251E269}">
      <dsp:nvSpPr>
        <dsp:cNvPr id="0" name=""/>
        <dsp:cNvSpPr/>
      </dsp:nvSpPr>
      <dsp:spPr>
        <a:xfrm rot="10800000">
          <a:off x="1143286" y="1905"/>
          <a:ext cx="3768866" cy="77594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16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Denominación del programa</a:t>
          </a:r>
          <a:endParaRPr lang="es-CO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37271" y="1905"/>
        <a:ext cx="3574881" cy="775942"/>
      </dsp:txXfrm>
    </dsp:sp>
    <dsp:sp modelId="{538C1E6F-887D-442D-8BA3-6C603526D026}">
      <dsp:nvSpPr>
        <dsp:cNvPr id="0" name=""/>
        <dsp:cNvSpPr/>
      </dsp:nvSpPr>
      <dsp:spPr>
        <a:xfrm>
          <a:off x="755315" y="1905"/>
          <a:ext cx="775942" cy="7759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B4D195-26B3-43A0-809A-DAB332BAF9B7}">
      <dsp:nvSpPr>
        <dsp:cNvPr id="0" name=""/>
        <dsp:cNvSpPr/>
      </dsp:nvSpPr>
      <dsp:spPr>
        <a:xfrm rot="10800000">
          <a:off x="1143286" y="1009472"/>
          <a:ext cx="3768866" cy="77594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16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Justificación del programa</a:t>
          </a:r>
          <a:endParaRPr lang="es-CO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37271" y="1009472"/>
        <a:ext cx="3574881" cy="775942"/>
      </dsp:txXfrm>
    </dsp:sp>
    <dsp:sp modelId="{36F3D0CE-AED2-46D2-AE62-D291C3F9EF84}">
      <dsp:nvSpPr>
        <dsp:cNvPr id="0" name=""/>
        <dsp:cNvSpPr/>
      </dsp:nvSpPr>
      <dsp:spPr>
        <a:xfrm>
          <a:off x="755315" y="1009472"/>
          <a:ext cx="775942" cy="77594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F6F13A-9FF9-473C-80F1-0D1FCD833FDE}">
      <dsp:nvSpPr>
        <dsp:cNvPr id="0" name=""/>
        <dsp:cNvSpPr/>
      </dsp:nvSpPr>
      <dsp:spPr>
        <a:xfrm rot="10800000">
          <a:off x="1143286" y="2017039"/>
          <a:ext cx="3768866" cy="77594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16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Aspectos Curriculares</a:t>
          </a:r>
          <a:endParaRPr lang="es-CO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37271" y="2017039"/>
        <a:ext cx="3574881" cy="775942"/>
      </dsp:txXfrm>
    </dsp:sp>
    <dsp:sp modelId="{D7257BEE-9995-4513-9358-8E6718E0D171}">
      <dsp:nvSpPr>
        <dsp:cNvPr id="0" name=""/>
        <dsp:cNvSpPr/>
      </dsp:nvSpPr>
      <dsp:spPr>
        <a:xfrm>
          <a:off x="755315" y="2017039"/>
          <a:ext cx="775942" cy="77594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8D03CA-E152-4359-9C12-99535AEE9A9F}">
      <dsp:nvSpPr>
        <dsp:cNvPr id="0" name=""/>
        <dsp:cNvSpPr/>
      </dsp:nvSpPr>
      <dsp:spPr>
        <a:xfrm rot="10800000">
          <a:off x="1143286" y="3024606"/>
          <a:ext cx="3768866" cy="77594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16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Organización de las actividades académicas y del proceso formativo</a:t>
          </a:r>
          <a:endParaRPr lang="es-CO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37271" y="3024606"/>
        <a:ext cx="3574881" cy="775942"/>
      </dsp:txXfrm>
    </dsp:sp>
    <dsp:sp modelId="{C278FBB7-41CD-4070-A2BF-08703AACA260}">
      <dsp:nvSpPr>
        <dsp:cNvPr id="0" name=""/>
        <dsp:cNvSpPr/>
      </dsp:nvSpPr>
      <dsp:spPr>
        <a:xfrm>
          <a:off x="755315" y="3024606"/>
          <a:ext cx="775942" cy="775942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D854A-74CC-40C1-A529-F9674A126A94}">
      <dsp:nvSpPr>
        <dsp:cNvPr id="0" name=""/>
        <dsp:cNvSpPr/>
      </dsp:nvSpPr>
      <dsp:spPr>
        <a:xfrm rot="10800000">
          <a:off x="1445078" y="80"/>
          <a:ext cx="5003080" cy="73961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14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Investigación, innovación y/o creación artística y cultural</a:t>
          </a:r>
          <a:endParaRPr lang="es-CO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29981" y="80"/>
        <a:ext cx="4818177" cy="739614"/>
      </dsp:txXfrm>
    </dsp:sp>
    <dsp:sp modelId="{B5758259-B1FD-4B8E-8363-314F5B6C5F91}">
      <dsp:nvSpPr>
        <dsp:cNvPr id="0" name=""/>
        <dsp:cNvSpPr/>
      </dsp:nvSpPr>
      <dsp:spPr>
        <a:xfrm>
          <a:off x="1075270" y="80"/>
          <a:ext cx="739614" cy="7396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AF968B-7A2B-4EC8-BEAA-99B669CCAAA8}">
      <dsp:nvSpPr>
        <dsp:cNvPr id="0" name=""/>
        <dsp:cNvSpPr/>
      </dsp:nvSpPr>
      <dsp:spPr>
        <a:xfrm rot="10800000">
          <a:off x="1445078" y="960475"/>
          <a:ext cx="5003080" cy="73961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14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Relación con el sector externo</a:t>
          </a:r>
          <a:endParaRPr lang="es-CO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29981" y="960475"/>
        <a:ext cx="4818177" cy="739614"/>
      </dsp:txXfrm>
    </dsp:sp>
    <dsp:sp modelId="{FF017237-5C63-41BA-A19C-CA7EEEA93546}">
      <dsp:nvSpPr>
        <dsp:cNvPr id="0" name=""/>
        <dsp:cNvSpPr/>
      </dsp:nvSpPr>
      <dsp:spPr>
        <a:xfrm>
          <a:off x="1075270" y="960475"/>
          <a:ext cx="739614" cy="73961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773474-EA19-4DA2-B23E-8D44F0C00E23}">
      <dsp:nvSpPr>
        <dsp:cNvPr id="0" name=""/>
        <dsp:cNvSpPr/>
      </dsp:nvSpPr>
      <dsp:spPr>
        <a:xfrm rot="10800000">
          <a:off x="1445078" y="1920869"/>
          <a:ext cx="5003080" cy="73961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14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Profesores</a:t>
          </a:r>
          <a:endParaRPr lang="es-CO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29981" y="1920869"/>
        <a:ext cx="4818177" cy="739614"/>
      </dsp:txXfrm>
    </dsp:sp>
    <dsp:sp modelId="{ED34484F-76FB-4353-8822-DD1E15CF7C11}">
      <dsp:nvSpPr>
        <dsp:cNvPr id="0" name=""/>
        <dsp:cNvSpPr/>
      </dsp:nvSpPr>
      <dsp:spPr>
        <a:xfrm>
          <a:off x="1075270" y="1920869"/>
          <a:ext cx="739614" cy="73961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E7CF78-8D39-45FC-B029-8DC031720242}">
      <dsp:nvSpPr>
        <dsp:cNvPr id="0" name=""/>
        <dsp:cNvSpPr/>
      </dsp:nvSpPr>
      <dsp:spPr>
        <a:xfrm rot="10800000">
          <a:off x="1445078" y="2881264"/>
          <a:ext cx="5003080" cy="73961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14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Medios educativos</a:t>
          </a:r>
          <a:endParaRPr lang="es-CO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29981" y="2881264"/>
        <a:ext cx="4818177" cy="739614"/>
      </dsp:txXfrm>
    </dsp:sp>
    <dsp:sp modelId="{F9460A59-C280-4980-AED7-03FFD1999590}">
      <dsp:nvSpPr>
        <dsp:cNvPr id="0" name=""/>
        <dsp:cNvSpPr/>
      </dsp:nvSpPr>
      <dsp:spPr>
        <a:xfrm>
          <a:off x="1075270" y="2881264"/>
          <a:ext cx="739614" cy="73961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3274C0-93CC-4032-A317-DC5540B7936D}">
      <dsp:nvSpPr>
        <dsp:cNvPr id="0" name=""/>
        <dsp:cNvSpPr/>
      </dsp:nvSpPr>
      <dsp:spPr>
        <a:xfrm rot="10800000">
          <a:off x="1445078" y="3841658"/>
          <a:ext cx="5003080" cy="73961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14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Infraestructura física y tecnológica</a:t>
          </a:r>
          <a:endParaRPr lang="es-CO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29981" y="3841658"/>
        <a:ext cx="4818177" cy="739614"/>
      </dsp:txXfrm>
    </dsp:sp>
    <dsp:sp modelId="{B421FC48-2C99-4EED-9025-D0AD3536A181}">
      <dsp:nvSpPr>
        <dsp:cNvPr id="0" name=""/>
        <dsp:cNvSpPr/>
      </dsp:nvSpPr>
      <dsp:spPr>
        <a:xfrm>
          <a:off x="1075270" y="3841658"/>
          <a:ext cx="739614" cy="739614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CCE71-E8BC-4038-A3EC-6C101C911E56}">
      <dsp:nvSpPr>
        <dsp:cNvPr id="0" name=""/>
        <dsp:cNvSpPr/>
      </dsp:nvSpPr>
      <dsp:spPr>
        <a:xfrm>
          <a:off x="6711" y="0"/>
          <a:ext cx="4012132" cy="1124777"/>
        </a:xfrm>
        <a:prstGeom prst="chevron">
          <a:avLst/>
        </a:prstGeom>
        <a:solidFill>
          <a:srgbClr val="EE2A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Estudio de Factibilidad y Pertinencia</a:t>
          </a:r>
          <a:endParaRPr lang="es-CO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9100" y="0"/>
        <a:ext cx="2887355" cy="1124777"/>
      </dsp:txXfrm>
    </dsp:sp>
    <dsp:sp modelId="{BBB9974A-90FB-44B4-B1E3-E46D4A0D6791}">
      <dsp:nvSpPr>
        <dsp:cNvPr id="0" name=""/>
        <dsp:cNvSpPr/>
      </dsp:nvSpPr>
      <dsp:spPr>
        <a:xfrm>
          <a:off x="3617631" y="0"/>
          <a:ext cx="4012132" cy="1124777"/>
        </a:xfrm>
        <a:prstGeom prst="chevron">
          <a:avLst/>
        </a:prstGeom>
        <a:solidFill>
          <a:srgbClr val="EE2A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Ficha de banco de proyectos</a:t>
          </a:r>
          <a:endParaRPr lang="es-CO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0020" y="0"/>
        <a:ext cx="2887355" cy="11247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157AD-3602-4DDF-9E31-FED6207FBC0A}">
      <dsp:nvSpPr>
        <dsp:cNvPr id="0" name=""/>
        <dsp:cNvSpPr/>
      </dsp:nvSpPr>
      <dsp:spPr>
        <a:xfrm>
          <a:off x="314" y="876559"/>
          <a:ext cx="2249835" cy="2646865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11B66-8A24-427B-BEC1-1402CF7B7D5F}">
      <dsp:nvSpPr>
        <dsp:cNvPr id="0" name=""/>
        <dsp:cNvSpPr/>
      </dsp:nvSpPr>
      <dsp:spPr>
        <a:xfrm>
          <a:off x="112806" y="982433"/>
          <a:ext cx="2024852" cy="1720462"/>
        </a:xfrm>
        <a:prstGeom prst="rect">
          <a:avLst/>
        </a:prstGeom>
        <a:blipFill dpi="0"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07" t="1787" r="2207" b="1787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C54D0-AF63-4B9E-9ADA-F9E4C7684A25}">
      <dsp:nvSpPr>
        <dsp:cNvPr id="0" name=""/>
        <dsp:cNvSpPr/>
      </dsp:nvSpPr>
      <dsp:spPr>
        <a:xfrm>
          <a:off x="112806" y="2702896"/>
          <a:ext cx="2024852" cy="714653"/>
        </a:xfrm>
        <a:prstGeom prst="rect">
          <a:avLst/>
        </a:prstGeom>
        <a:solidFill>
          <a:srgbClr val="04307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FDC600"/>
              </a:solidFill>
              <a:latin typeface="Arial" panose="020B0604020202020204" pitchFamily="34" charset="0"/>
              <a:cs typeface="Arial" panose="020B0604020202020204" pitchFamily="34" charset="0"/>
            </a:rPr>
            <a:t>1. Diagnóstico y análisis</a:t>
          </a:r>
          <a:endParaRPr lang="es-CO" sz="1600" b="1" kern="1200" dirty="0">
            <a:solidFill>
              <a:srgbClr val="FDC6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806" y="2702896"/>
        <a:ext cx="2024852" cy="714653"/>
      </dsp:txXfrm>
    </dsp:sp>
    <dsp:sp modelId="{A1A131BD-EA95-4532-8BAD-470E033CA888}">
      <dsp:nvSpPr>
        <dsp:cNvPr id="0" name=""/>
        <dsp:cNvSpPr/>
      </dsp:nvSpPr>
      <dsp:spPr>
        <a:xfrm>
          <a:off x="2910777" y="876559"/>
          <a:ext cx="2249835" cy="2646865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19848-DD7C-4E2A-8E5C-FDD19EAD29AD}">
      <dsp:nvSpPr>
        <dsp:cNvPr id="0" name=""/>
        <dsp:cNvSpPr/>
      </dsp:nvSpPr>
      <dsp:spPr>
        <a:xfrm>
          <a:off x="3023269" y="982433"/>
          <a:ext cx="2024852" cy="1720462"/>
        </a:xfrm>
        <a:prstGeom prst="rect">
          <a:avLst/>
        </a:prstGeom>
        <a:blipFill dpi="0"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07" t="6379" r="2207" b="6379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CA956-5F92-4C98-8D03-768DA098E1B9}">
      <dsp:nvSpPr>
        <dsp:cNvPr id="0" name=""/>
        <dsp:cNvSpPr/>
      </dsp:nvSpPr>
      <dsp:spPr>
        <a:xfrm>
          <a:off x="3023269" y="2702896"/>
          <a:ext cx="2024852" cy="714653"/>
        </a:xfrm>
        <a:prstGeom prst="rect">
          <a:avLst/>
        </a:prstGeom>
        <a:solidFill>
          <a:srgbClr val="04307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FDC6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Análisis de tendencias</a:t>
          </a:r>
          <a:endParaRPr lang="es-CO" sz="1600" b="1" kern="1200" dirty="0">
            <a:solidFill>
              <a:srgbClr val="FDC6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023269" y="2702896"/>
        <a:ext cx="2024852" cy="714653"/>
      </dsp:txXfrm>
    </dsp:sp>
    <dsp:sp modelId="{7724F10D-5D3B-4BAB-9E56-1530DC9CD5A8}">
      <dsp:nvSpPr>
        <dsp:cNvPr id="0" name=""/>
        <dsp:cNvSpPr/>
      </dsp:nvSpPr>
      <dsp:spPr>
        <a:xfrm>
          <a:off x="5821240" y="876559"/>
          <a:ext cx="2249835" cy="2646865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E9843-CE19-46E1-93EA-86D9A1623C65}">
      <dsp:nvSpPr>
        <dsp:cNvPr id="0" name=""/>
        <dsp:cNvSpPr/>
      </dsp:nvSpPr>
      <dsp:spPr>
        <a:xfrm>
          <a:off x="5933731" y="982433"/>
          <a:ext cx="2024852" cy="1720462"/>
        </a:xfrm>
        <a:prstGeom prst="rect">
          <a:avLst/>
        </a:prstGeom>
        <a:blipFill dpi="0" rotWithShape="1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32" t="-1657" r="1232" b="-1657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687C2-220D-4F62-ACF5-DEE79C5E33A3}">
      <dsp:nvSpPr>
        <dsp:cNvPr id="0" name=""/>
        <dsp:cNvSpPr/>
      </dsp:nvSpPr>
      <dsp:spPr>
        <a:xfrm>
          <a:off x="5933731" y="2702896"/>
          <a:ext cx="2024852" cy="714653"/>
        </a:xfrm>
        <a:prstGeom prst="rect">
          <a:avLst/>
        </a:prstGeom>
        <a:solidFill>
          <a:srgbClr val="04307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FDC6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Diseño curricular</a:t>
          </a:r>
          <a:endParaRPr lang="es-CO" sz="1600" b="1" kern="1200" dirty="0">
            <a:solidFill>
              <a:srgbClr val="FDC6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933731" y="2702896"/>
        <a:ext cx="2024852" cy="714653"/>
      </dsp:txXfrm>
    </dsp:sp>
    <dsp:sp modelId="{55E289F1-5A62-4DBD-809C-417DAB68B150}">
      <dsp:nvSpPr>
        <dsp:cNvPr id="0" name=""/>
        <dsp:cNvSpPr/>
      </dsp:nvSpPr>
      <dsp:spPr>
        <a:xfrm>
          <a:off x="8731702" y="876559"/>
          <a:ext cx="2249835" cy="2646865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34D51-F6C9-4E74-99F2-F065030CF2D5}">
      <dsp:nvSpPr>
        <dsp:cNvPr id="0" name=""/>
        <dsp:cNvSpPr/>
      </dsp:nvSpPr>
      <dsp:spPr>
        <a:xfrm>
          <a:off x="8844194" y="982433"/>
          <a:ext cx="2024852" cy="1720462"/>
        </a:xfrm>
        <a:prstGeom prst="rect">
          <a:avLst/>
        </a:prstGeom>
        <a:blipFill dpi="0" rotWithShape="1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966" b="3966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606A9-AE24-4ED6-B661-F734C9A1F942}">
      <dsp:nvSpPr>
        <dsp:cNvPr id="0" name=""/>
        <dsp:cNvSpPr/>
      </dsp:nvSpPr>
      <dsp:spPr>
        <a:xfrm>
          <a:off x="8844194" y="2702896"/>
          <a:ext cx="2024852" cy="714653"/>
        </a:xfrm>
        <a:prstGeom prst="rect">
          <a:avLst/>
        </a:prstGeom>
        <a:solidFill>
          <a:srgbClr val="04307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FDC6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 Discusión y aprobación del diseño curricular</a:t>
          </a:r>
          <a:endParaRPr lang="es-CO" sz="1600" b="1" kern="1200" dirty="0">
            <a:solidFill>
              <a:srgbClr val="FDC6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844194" y="2702896"/>
        <a:ext cx="2024852" cy="714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7717C-8821-9C4D-8D8F-19BE18CB349F}" type="datetimeFigureOut">
              <a:rPr lang="es-CO" smtClean="0"/>
              <a:t>11/07/2024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626D7-F67B-C546-BA4E-E080FBB48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068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776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973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D0FE2-B457-A066-8F41-651A7CC87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3218E5-7770-FED5-77B1-B136EB438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D38F38-5418-8AB4-4634-C83484E6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11/07/2024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64AA17-B49C-1F2A-68C2-BCE6631D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004676-A087-5C87-852D-673EEE7F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490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1BAE1-84C9-A5C3-4C19-1363ED2D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A42147-A407-2A52-7DAA-15F88FD54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B24788-45D0-7F27-C4EA-5CBFC845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11/07/2024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D5A482-8329-DF8B-76BB-1D325EC3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D64712-E9E8-8201-833F-6966FCF0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973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D42891-2A66-B9B1-8BEE-FED5A8EDB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D2E23F-4E88-BE3E-B7DD-34356A5CC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B687FD-05CD-C297-39CE-9E6997F8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11/07/2024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FA67FD-5ACF-299D-92A9-6C9C7126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158DBF-0B53-034C-6772-942EBBE0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973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0EE7E-16A2-89DD-C3E1-DBC8BB9E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F911E5-08AE-56B2-C6A4-7B346DACC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5F6777-E97B-0AB1-65E3-1C4178C5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11/07/2024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121522-5BCA-A250-79D7-2C266BB0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7E4B06-EF23-B2AA-F9D0-0D091450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63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FA003-E691-3FB4-22FD-2D26DC4C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8A0AF6-E843-79A2-9F1B-C185D6541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B28DC-8989-875C-9235-3F225997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11/07/2024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7F834C-52CF-CB5C-48C3-39FD6D36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70C5C-B366-4175-1071-EB4BA630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67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6C200-9AF3-3191-AC58-7BAF277B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85614-AB05-3050-AC63-95DD6092E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7F60A8-E53C-7B5D-2072-199AD3A4F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683828-E2F2-E97A-3530-F061969E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11/07/2024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633A1B-A3DA-D798-8EB1-B02E517F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7A822B-2660-5A91-40CB-AF9169FC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84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A2E88-4E54-1F5C-640D-3BECBD89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D52DB-52E7-DE5E-F668-78C0D7FF6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EB7574-6D66-C17E-B97F-374A78CA3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A4F76D-CC4F-9766-8172-88E746F17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68EC9D-5B49-26CB-65A1-614783701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CE850F-5FE9-2967-8545-CDF284FC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11/07/2024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7ACA90-8E81-ECB8-B397-91C19C01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277526-A4B6-4DAA-F739-7E9A6E10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551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55D05-D02E-329A-4266-B0538A62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F5370B-AFE8-55B1-E7D8-CDB7C3E1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11/07/2024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4FB608-9A4D-DFC1-B15A-677B1E54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45FA74-5507-18C4-1BBC-FC722983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436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0596D6-7664-35AA-81B3-5BA5DC57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11/07/2024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2CF8AE-AB31-6B37-2E60-EDB015F9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F8118F-C55E-C7A8-1ACA-C9D0D4A4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791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E9AE8-CFE7-7D0A-CC71-EA26F288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75A795-511F-C8C0-9B26-F254AC181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B217AD-F7BE-94FF-70F7-F40AB8837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2EE662-7765-AAF8-3B67-4489F07B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11/07/2024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2FF6B2-BC9E-6DAD-6911-F5A55BF6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B8F64F-AD32-B854-6EFE-B2366C57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021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2F4BB-7733-A069-26AC-EA76E8F5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0B4704-E5CD-F6DB-5303-25577B817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886568-5232-3368-1807-1EF118F28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A2E62C-A617-FA11-1782-BF978DAC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11/07/2024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C2335F-977D-E8DC-CB3F-17161625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E20F7C-8430-DA0B-2491-C1FF84AF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121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B8D8EC-AA80-D363-7188-76329020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6D197D-9FCA-9D69-A72F-D8A25AC1D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79DC54-28F5-7F7D-647C-B0BCA5B49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5B69-21D3-F44F-A4F5-5B635EAB44DA}" type="datetimeFigureOut">
              <a:rPr lang="es-CO" smtClean="0"/>
              <a:t>11/07/2024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DCDF3A-E3FB-298C-FEE4-27C7AE5CA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BA162-DC0E-63E4-423B-90711B09A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429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FACEE-5547-5DDC-AE7B-06213BF08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6444" y="827947"/>
            <a:ext cx="6454346" cy="630195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REGISTROS CALIFICADOS</a:t>
            </a:r>
            <a:endParaRPr lang="es-CO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C1A0B1-F3AC-6460-BA11-5432FFDCD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366" y="1711453"/>
            <a:ext cx="4345664" cy="941212"/>
          </a:xfrm>
        </p:spPr>
        <p:txBody>
          <a:bodyPr>
            <a:normAutofit fontScale="92500"/>
          </a:bodyPr>
          <a:lstStyle/>
          <a:p>
            <a:r>
              <a:rPr lang="es-ES" sz="2000" dirty="0"/>
              <a:t>Sección de Autoevaluación y Acreditación</a:t>
            </a:r>
          </a:p>
          <a:p>
            <a:r>
              <a:rPr lang="es-ES" sz="2000" dirty="0"/>
              <a:t>Vicerrectoría Académica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24636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CO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calificado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95940F32-59BF-EBB4-A660-08B513502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492" y="1637645"/>
            <a:ext cx="9925015" cy="358270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Es un requisito obligatorio y habilitante para que una institución educación superior, legalmente reconocida por el Ministerio Educación Nacional, y aquellas habilitadas por la ley, puedan ofrecer y desarrollar programas académicos de educación superior en el territorio nacional, de conformidad con lo dispuesto en el artículo 1 de la Ley 1188 de 2008.</a:t>
            </a:r>
          </a:p>
          <a:p>
            <a:pPr marL="0" indent="0" algn="just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El registro calificado del programa académico de educación superior es el instrumento del Sistema de Aseguramiento de la Calidad de la Educación Superior mediante el cual el Estado verifica y evalúa el cumplimiento de las condiciones de calidad por parte de las instituciones de educación superior y aquellas habilitadas por la ley.</a:t>
            </a:r>
          </a:p>
          <a:p>
            <a:pPr marL="0" indent="0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Ministerio de Educación Nacional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B2EF9F-1E69-8522-FA49-FB63594BE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89" y="4028792"/>
            <a:ext cx="3112525" cy="9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CO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Normatividad Nacional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2947E07-6B2B-EB21-D3D2-F0E8DEF68DD6}"/>
              </a:ext>
            </a:extLst>
          </p:cNvPr>
          <p:cNvGrpSpPr/>
          <p:nvPr/>
        </p:nvGrpSpPr>
        <p:grpSpPr>
          <a:xfrm>
            <a:off x="339770" y="1028740"/>
            <a:ext cx="6410417" cy="4299070"/>
            <a:chOff x="339770" y="1028740"/>
            <a:chExt cx="6410417" cy="4299070"/>
          </a:xfrm>
        </p:grpSpPr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22D6DF17-74F9-08FC-4FFA-7345BFC2B0DB}"/>
                </a:ext>
              </a:extLst>
            </p:cNvPr>
            <p:cNvSpPr/>
            <p:nvPr/>
          </p:nvSpPr>
          <p:spPr>
            <a:xfrm>
              <a:off x="2553095" y="3366265"/>
              <a:ext cx="1961545" cy="1961545"/>
            </a:xfrm>
            <a:custGeom>
              <a:avLst/>
              <a:gdLst>
                <a:gd name="connsiteX0" fmla="*/ 0 w 1961545"/>
                <a:gd name="connsiteY0" fmla="*/ 980773 h 1961545"/>
                <a:gd name="connsiteX1" fmla="*/ 980773 w 1961545"/>
                <a:gd name="connsiteY1" fmla="*/ 0 h 1961545"/>
                <a:gd name="connsiteX2" fmla="*/ 1961546 w 1961545"/>
                <a:gd name="connsiteY2" fmla="*/ 980773 h 1961545"/>
                <a:gd name="connsiteX3" fmla="*/ 980773 w 1961545"/>
                <a:gd name="connsiteY3" fmla="*/ 1961546 h 1961545"/>
                <a:gd name="connsiteX4" fmla="*/ 0 w 1961545"/>
                <a:gd name="connsiteY4" fmla="*/ 980773 h 19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545" h="1961545">
                  <a:moveTo>
                    <a:pt x="0" y="980773"/>
                  </a:moveTo>
                  <a:cubicBezTo>
                    <a:pt x="0" y="439107"/>
                    <a:pt x="439107" y="0"/>
                    <a:pt x="980773" y="0"/>
                  </a:cubicBezTo>
                  <a:cubicBezTo>
                    <a:pt x="1522439" y="0"/>
                    <a:pt x="1961546" y="439107"/>
                    <a:pt x="1961546" y="980773"/>
                  </a:cubicBezTo>
                  <a:cubicBezTo>
                    <a:pt x="1961546" y="1522439"/>
                    <a:pt x="1522439" y="1961546"/>
                    <a:pt x="980773" y="1961546"/>
                  </a:cubicBezTo>
                  <a:cubicBezTo>
                    <a:pt x="439107" y="1961546"/>
                    <a:pt x="0" y="1522439"/>
                    <a:pt x="0" y="980773"/>
                  </a:cubicBezTo>
                  <a:close/>
                </a:path>
              </a:pathLst>
            </a:custGeom>
            <a:solidFill>
              <a:srgbClr val="04307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7582" tIns="307582" rIns="307582" bIns="307582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800" kern="1200" dirty="0">
                  <a:solidFill>
                    <a:srgbClr val="FDC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Decreto 1075 de 2015</a:t>
              </a:r>
              <a:endParaRPr lang="es-CO" sz="2800" kern="1200" dirty="0">
                <a:solidFill>
                  <a:srgbClr val="FDC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lecha: hacia la izquierda 14">
              <a:extLst>
                <a:ext uri="{FF2B5EF4-FFF2-40B4-BE49-F238E27FC236}">
                  <a16:creationId xmlns:a16="http://schemas.microsoft.com/office/drawing/2014/main" id="{15825AA5-F174-82D9-9FA1-6F6E30AC8358}"/>
                </a:ext>
              </a:extLst>
            </p:cNvPr>
            <p:cNvSpPr/>
            <p:nvPr/>
          </p:nvSpPr>
          <p:spPr>
            <a:xfrm rot="2012448">
              <a:off x="2152236" y="3385975"/>
              <a:ext cx="620533" cy="559040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1A979DF1-9C86-1706-0FA5-CFC5A7302E20}"/>
                </a:ext>
              </a:extLst>
            </p:cNvPr>
            <p:cNvSpPr/>
            <p:nvPr/>
          </p:nvSpPr>
          <p:spPr>
            <a:xfrm>
              <a:off x="339770" y="2101907"/>
              <a:ext cx="1863467" cy="1490774"/>
            </a:xfrm>
            <a:custGeom>
              <a:avLst/>
              <a:gdLst>
                <a:gd name="connsiteX0" fmla="*/ 0 w 1863467"/>
                <a:gd name="connsiteY0" fmla="*/ 149077 h 1490774"/>
                <a:gd name="connsiteX1" fmla="*/ 149077 w 1863467"/>
                <a:gd name="connsiteY1" fmla="*/ 0 h 1490774"/>
                <a:gd name="connsiteX2" fmla="*/ 1714390 w 1863467"/>
                <a:gd name="connsiteY2" fmla="*/ 0 h 1490774"/>
                <a:gd name="connsiteX3" fmla="*/ 1863467 w 1863467"/>
                <a:gd name="connsiteY3" fmla="*/ 149077 h 1490774"/>
                <a:gd name="connsiteX4" fmla="*/ 1863467 w 1863467"/>
                <a:gd name="connsiteY4" fmla="*/ 1341697 h 1490774"/>
                <a:gd name="connsiteX5" fmla="*/ 1714390 w 1863467"/>
                <a:gd name="connsiteY5" fmla="*/ 1490774 h 1490774"/>
                <a:gd name="connsiteX6" fmla="*/ 149077 w 1863467"/>
                <a:gd name="connsiteY6" fmla="*/ 1490774 h 1490774"/>
                <a:gd name="connsiteX7" fmla="*/ 0 w 1863467"/>
                <a:gd name="connsiteY7" fmla="*/ 1341697 h 1490774"/>
                <a:gd name="connsiteX8" fmla="*/ 0 w 1863467"/>
                <a:gd name="connsiteY8" fmla="*/ 149077 h 149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467" h="1490774">
                  <a:moveTo>
                    <a:pt x="0" y="149077"/>
                  </a:moveTo>
                  <a:cubicBezTo>
                    <a:pt x="0" y="66744"/>
                    <a:pt x="66744" y="0"/>
                    <a:pt x="149077" y="0"/>
                  </a:cubicBezTo>
                  <a:lnTo>
                    <a:pt x="1714390" y="0"/>
                  </a:lnTo>
                  <a:cubicBezTo>
                    <a:pt x="1796723" y="0"/>
                    <a:pt x="1863467" y="66744"/>
                    <a:pt x="1863467" y="149077"/>
                  </a:cubicBezTo>
                  <a:lnTo>
                    <a:pt x="1863467" y="1341697"/>
                  </a:lnTo>
                  <a:cubicBezTo>
                    <a:pt x="1863467" y="1424030"/>
                    <a:pt x="1796723" y="1490774"/>
                    <a:pt x="1714390" y="1490774"/>
                  </a:cubicBezTo>
                  <a:lnTo>
                    <a:pt x="149077" y="1490774"/>
                  </a:lnTo>
                  <a:cubicBezTo>
                    <a:pt x="66744" y="1490774"/>
                    <a:pt x="0" y="1424030"/>
                    <a:pt x="0" y="1341697"/>
                  </a:cubicBezTo>
                  <a:lnTo>
                    <a:pt x="0" y="149077"/>
                  </a:lnTo>
                  <a:close/>
                </a:path>
              </a:pathLst>
            </a:custGeom>
            <a:solidFill>
              <a:srgbClr val="FDC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813" tIns="100813" rIns="100813" bIns="100813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kern="1200" dirty="0">
                  <a:solidFill>
                    <a:srgbClr val="0430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Decreto 1330 de 2019</a:t>
              </a:r>
              <a:endParaRPr lang="es-CO" sz="2400" kern="1200" dirty="0">
                <a:solidFill>
                  <a:srgbClr val="04307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lecha: hacia la izquierda 16">
              <a:extLst>
                <a:ext uri="{FF2B5EF4-FFF2-40B4-BE49-F238E27FC236}">
                  <a16:creationId xmlns:a16="http://schemas.microsoft.com/office/drawing/2014/main" id="{A74DF81F-E1CE-203C-13C9-B77956F6AD4A}"/>
                </a:ext>
              </a:extLst>
            </p:cNvPr>
            <p:cNvSpPr/>
            <p:nvPr/>
          </p:nvSpPr>
          <p:spPr>
            <a:xfrm rot="5400000" flipV="1">
              <a:off x="3114935" y="2679668"/>
              <a:ext cx="837865" cy="559040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4E573719-D8AB-F645-B444-90FCA1E30ABC}"/>
                </a:ext>
              </a:extLst>
            </p:cNvPr>
            <p:cNvSpPr/>
            <p:nvPr/>
          </p:nvSpPr>
          <p:spPr>
            <a:xfrm>
              <a:off x="2602134" y="1028740"/>
              <a:ext cx="1863467" cy="1490774"/>
            </a:xfrm>
            <a:custGeom>
              <a:avLst/>
              <a:gdLst>
                <a:gd name="connsiteX0" fmla="*/ 0 w 1863467"/>
                <a:gd name="connsiteY0" fmla="*/ 149077 h 1490774"/>
                <a:gd name="connsiteX1" fmla="*/ 149077 w 1863467"/>
                <a:gd name="connsiteY1" fmla="*/ 0 h 1490774"/>
                <a:gd name="connsiteX2" fmla="*/ 1714390 w 1863467"/>
                <a:gd name="connsiteY2" fmla="*/ 0 h 1490774"/>
                <a:gd name="connsiteX3" fmla="*/ 1863467 w 1863467"/>
                <a:gd name="connsiteY3" fmla="*/ 149077 h 1490774"/>
                <a:gd name="connsiteX4" fmla="*/ 1863467 w 1863467"/>
                <a:gd name="connsiteY4" fmla="*/ 1341697 h 1490774"/>
                <a:gd name="connsiteX5" fmla="*/ 1714390 w 1863467"/>
                <a:gd name="connsiteY5" fmla="*/ 1490774 h 1490774"/>
                <a:gd name="connsiteX6" fmla="*/ 149077 w 1863467"/>
                <a:gd name="connsiteY6" fmla="*/ 1490774 h 1490774"/>
                <a:gd name="connsiteX7" fmla="*/ 0 w 1863467"/>
                <a:gd name="connsiteY7" fmla="*/ 1341697 h 1490774"/>
                <a:gd name="connsiteX8" fmla="*/ 0 w 1863467"/>
                <a:gd name="connsiteY8" fmla="*/ 149077 h 149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467" h="1490774">
                  <a:moveTo>
                    <a:pt x="0" y="149077"/>
                  </a:moveTo>
                  <a:cubicBezTo>
                    <a:pt x="0" y="66744"/>
                    <a:pt x="66744" y="0"/>
                    <a:pt x="149077" y="0"/>
                  </a:cubicBezTo>
                  <a:lnTo>
                    <a:pt x="1714390" y="0"/>
                  </a:lnTo>
                  <a:cubicBezTo>
                    <a:pt x="1796723" y="0"/>
                    <a:pt x="1863467" y="66744"/>
                    <a:pt x="1863467" y="149077"/>
                  </a:cubicBezTo>
                  <a:lnTo>
                    <a:pt x="1863467" y="1341697"/>
                  </a:lnTo>
                  <a:cubicBezTo>
                    <a:pt x="1863467" y="1424030"/>
                    <a:pt x="1796723" y="1490774"/>
                    <a:pt x="1714390" y="1490774"/>
                  </a:cubicBezTo>
                  <a:lnTo>
                    <a:pt x="149077" y="1490774"/>
                  </a:lnTo>
                  <a:cubicBezTo>
                    <a:pt x="66744" y="1490774"/>
                    <a:pt x="0" y="1424030"/>
                    <a:pt x="0" y="1341697"/>
                  </a:cubicBezTo>
                  <a:lnTo>
                    <a:pt x="0" y="149077"/>
                  </a:lnTo>
                  <a:close/>
                </a:path>
              </a:pathLst>
            </a:custGeom>
            <a:solidFill>
              <a:srgbClr val="FDC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813" tIns="100813" rIns="100813" bIns="100813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kern="1200" dirty="0">
                  <a:solidFill>
                    <a:srgbClr val="0430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Decreto 1174 de 2023</a:t>
              </a:r>
              <a:endParaRPr lang="es-CO" sz="2400" kern="1200" dirty="0">
                <a:solidFill>
                  <a:srgbClr val="04307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lecha: hacia la izquierda 18">
              <a:extLst>
                <a:ext uri="{FF2B5EF4-FFF2-40B4-BE49-F238E27FC236}">
                  <a16:creationId xmlns:a16="http://schemas.microsoft.com/office/drawing/2014/main" id="{FE6F422B-A09B-93F9-8D9F-B2BB7752B20D}"/>
                </a:ext>
              </a:extLst>
            </p:cNvPr>
            <p:cNvSpPr/>
            <p:nvPr/>
          </p:nvSpPr>
          <p:spPr>
            <a:xfrm rot="19628304" flipH="1" flipV="1">
              <a:off x="4321029" y="3401618"/>
              <a:ext cx="633801" cy="559040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50A41B08-8C4A-D529-3426-FC239CC8112F}"/>
                </a:ext>
              </a:extLst>
            </p:cNvPr>
            <p:cNvSpPr/>
            <p:nvPr/>
          </p:nvSpPr>
          <p:spPr>
            <a:xfrm>
              <a:off x="4886720" y="2125856"/>
              <a:ext cx="1863467" cy="1490774"/>
            </a:xfrm>
            <a:custGeom>
              <a:avLst/>
              <a:gdLst>
                <a:gd name="connsiteX0" fmla="*/ 0 w 1863467"/>
                <a:gd name="connsiteY0" fmla="*/ 149077 h 1490774"/>
                <a:gd name="connsiteX1" fmla="*/ 149077 w 1863467"/>
                <a:gd name="connsiteY1" fmla="*/ 0 h 1490774"/>
                <a:gd name="connsiteX2" fmla="*/ 1714390 w 1863467"/>
                <a:gd name="connsiteY2" fmla="*/ 0 h 1490774"/>
                <a:gd name="connsiteX3" fmla="*/ 1863467 w 1863467"/>
                <a:gd name="connsiteY3" fmla="*/ 149077 h 1490774"/>
                <a:gd name="connsiteX4" fmla="*/ 1863467 w 1863467"/>
                <a:gd name="connsiteY4" fmla="*/ 1341697 h 1490774"/>
                <a:gd name="connsiteX5" fmla="*/ 1714390 w 1863467"/>
                <a:gd name="connsiteY5" fmla="*/ 1490774 h 1490774"/>
                <a:gd name="connsiteX6" fmla="*/ 149077 w 1863467"/>
                <a:gd name="connsiteY6" fmla="*/ 1490774 h 1490774"/>
                <a:gd name="connsiteX7" fmla="*/ 0 w 1863467"/>
                <a:gd name="connsiteY7" fmla="*/ 1341697 h 1490774"/>
                <a:gd name="connsiteX8" fmla="*/ 0 w 1863467"/>
                <a:gd name="connsiteY8" fmla="*/ 149077 h 149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467" h="1490774">
                  <a:moveTo>
                    <a:pt x="0" y="149077"/>
                  </a:moveTo>
                  <a:cubicBezTo>
                    <a:pt x="0" y="66744"/>
                    <a:pt x="66744" y="0"/>
                    <a:pt x="149077" y="0"/>
                  </a:cubicBezTo>
                  <a:lnTo>
                    <a:pt x="1714390" y="0"/>
                  </a:lnTo>
                  <a:cubicBezTo>
                    <a:pt x="1796723" y="0"/>
                    <a:pt x="1863467" y="66744"/>
                    <a:pt x="1863467" y="149077"/>
                  </a:cubicBezTo>
                  <a:lnTo>
                    <a:pt x="1863467" y="1341697"/>
                  </a:lnTo>
                  <a:cubicBezTo>
                    <a:pt x="1863467" y="1424030"/>
                    <a:pt x="1796723" y="1490774"/>
                    <a:pt x="1714390" y="1490774"/>
                  </a:cubicBezTo>
                  <a:lnTo>
                    <a:pt x="149077" y="1490774"/>
                  </a:lnTo>
                  <a:cubicBezTo>
                    <a:pt x="66744" y="1490774"/>
                    <a:pt x="0" y="1424030"/>
                    <a:pt x="0" y="1341697"/>
                  </a:cubicBezTo>
                  <a:lnTo>
                    <a:pt x="0" y="149077"/>
                  </a:lnTo>
                  <a:close/>
                </a:path>
              </a:pathLst>
            </a:custGeom>
            <a:solidFill>
              <a:srgbClr val="FDC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813" tIns="100813" rIns="100813" bIns="100813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kern="1200" dirty="0">
                  <a:solidFill>
                    <a:srgbClr val="0430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Decreto 0529 de 2024</a:t>
              </a:r>
              <a:endParaRPr lang="es-CO" sz="2400" kern="1200" dirty="0">
                <a:solidFill>
                  <a:srgbClr val="04307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5B1DD0B-C4D1-2BA2-2438-7EF07BC665DE}"/>
              </a:ext>
            </a:extLst>
          </p:cNvPr>
          <p:cNvSpPr txBox="1"/>
          <p:nvPr/>
        </p:nvSpPr>
        <p:spPr>
          <a:xfrm>
            <a:off x="485114" y="5495455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043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Único Reglamentario del Sector Educación</a:t>
            </a:r>
            <a:endParaRPr lang="es-CO" dirty="0">
              <a:solidFill>
                <a:srgbClr val="0430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53F5125-9498-0D82-A3F7-7CC4EC4A9830}"/>
              </a:ext>
            </a:extLst>
          </p:cNvPr>
          <p:cNvGrpSpPr/>
          <p:nvPr/>
        </p:nvGrpSpPr>
        <p:grpSpPr>
          <a:xfrm>
            <a:off x="7185997" y="1438165"/>
            <a:ext cx="4401818" cy="3981668"/>
            <a:chOff x="7185997" y="1438165"/>
            <a:chExt cx="4401818" cy="3981668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26FE76D3-B863-CE1A-53AE-1587C576722C}"/>
                </a:ext>
              </a:extLst>
            </p:cNvPr>
            <p:cNvSpPr/>
            <p:nvPr/>
          </p:nvSpPr>
          <p:spPr>
            <a:xfrm>
              <a:off x="8021723" y="3429000"/>
              <a:ext cx="686092" cy="653670"/>
            </a:xfrm>
            <a:custGeom>
              <a:avLst/>
              <a:gdLst>
                <a:gd name="connsiteX0" fmla="*/ 0 w 686092"/>
                <a:gd name="connsiteY0" fmla="*/ 0 h 653670"/>
                <a:gd name="connsiteX1" fmla="*/ 343046 w 686092"/>
                <a:gd name="connsiteY1" fmla="*/ 0 h 653670"/>
                <a:gd name="connsiteX2" fmla="*/ 343046 w 686092"/>
                <a:gd name="connsiteY2" fmla="*/ 653670 h 653670"/>
                <a:gd name="connsiteX3" fmla="*/ 686092 w 686092"/>
                <a:gd name="connsiteY3" fmla="*/ 653670 h 65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092" h="653670">
                  <a:moveTo>
                    <a:pt x="0" y="0"/>
                  </a:moveTo>
                  <a:lnTo>
                    <a:pt x="343046" y="0"/>
                  </a:lnTo>
                  <a:lnTo>
                    <a:pt x="343046" y="653670"/>
                  </a:lnTo>
                  <a:lnTo>
                    <a:pt x="686092" y="653670"/>
                  </a:lnTo>
                </a:path>
              </a:pathLst>
            </a:custGeom>
            <a:noFill/>
            <a:ln w="28575">
              <a:solidFill>
                <a:srgbClr val="0D5E3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2055" tIns="303144" rIns="332056" bIns="30314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5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466C6A2-8E7F-0CF4-E0FA-C00F88A04D2D}"/>
                </a:ext>
              </a:extLst>
            </p:cNvPr>
            <p:cNvSpPr/>
            <p:nvPr/>
          </p:nvSpPr>
          <p:spPr>
            <a:xfrm>
              <a:off x="8021723" y="2775329"/>
              <a:ext cx="686092" cy="653670"/>
            </a:xfrm>
            <a:custGeom>
              <a:avLst/>
              <a:gdLst>
                <a:gd name="connsiteX0" fmla="*/ 0 w 686092"/>
                <a:gd name="connsiteY0" fmla="*/ 653670 h 653670"/>
                <a:gd name="connsiteX1" fmla="*/ 343046 w 686092"/>
                <a:gd name="connsiteY1" fmla="*/ 653670 h 653670"/>
                <a:gd name="connsiteX2" fmla="*/ 343046 w 686092"/>
                <a:gd name="connsiteY2" fmla="*/ 0 h 653670"/>
                <a:gd name="connsiteX3" fmla="*/ 686092 w 686092"/>
                <a:gd name="connsiteY3" fmla="*/ 0 h 65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092" h="653670">
                  <a:moveTo>
                    <a:pt x="0" y="653670"/>
                  </a:moveTo>
                  <a:lnTo>
                    <a:pt x="343046" y="653670"/>
                  </a:lnTo>
                  <a:lnTo>
                    <a:pt x="343046" y="0"/>
                  </a:lnTo>
                  <a:lnTo>
                    <a:pt x="686092" y="0"/>
                  </a:lnTo>
                </a:path>
              </a:pathLst>
            </a:custGeom>
            <a:noFill/>
            <a:ln w="28575">
              <a:solidFill>
                <a:srgbClr val="0D5E3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2055" tIns="303145" rIns="332056" bIns="30314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5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8400FFC7-18F8-5B71-8AE3-F9B5A794481E}"/>
                </a:ext>
              </a:extLst>
            </p:cNvPr>
            <p:cNvSpPr/>
            <p:nvPr/>
          </p:nvSpPr>
          <p:spPr>
            <a:xfrm rot="16200000">
              <a:off x="5613026" y="3011136"/>
              <a:ext cx="3981668" cy="835726"/>
            </a:xfrm>
            <a:custGeom>
              <a:avLst/>
              <a:gdLst>
                <a:gd name="connsiteX0" fmla="*/ 0 w 5504590"/>
                <a:gd name="connsiteY0" fmla="*/ 0 h 1045872"/>
                <a:gd name="connsiteX1" fmla="*/ 5504590 w 5504590"/>
                <a:gd name="connsiteY1" fmla="*/ 0 h 1045872"/>
                <a:gd name="connsiteX2" fmla="*/ 5504590 w 5504590"/>
                <a:gd name="connsiteY2" fmla="*/ 1045872 h 1045872"/>
                <a:gd name="connsiteX3" fmla="*/ 0 w 5504590"/>
                <a:gd name="connsiteY3" fmla="*/ 1045872 h 1045872"/>
                <a:gd name="connsiteX4" fmla="*/ 0 w 5504590"/>
                <a:gd name="connsiteY4" fmla="*/ 0 h 104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4590" h="1045872">
                  <a:moveTo>
                    <a:pt x="0" y="0"/>
                  </a:moveTo>
                  <a:lnTo>
                    <a:pt x="5504590" y="0"/>
                  </a:lnTo>
                  <a:lnTo>
                    <a:pt x="5504590" y="1045872"/>
                  </a:lnTo>
                  <a:lnTo>
                    <a:pt x="0" y="10458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5E3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15 condiciones</a:t>
              </a:r>
              <a:endParaRPr lang="es-CO" sz="3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B5E4D122-7C4F-8019-2969-37F749CE5986}"/>
                </a:ext>
              </a:extLst>
            </p:cNvPr>
            <p:cNvSpPr/>
            <p:nvPr/>
          </p:nvSpPr>
          <p:spPr>
            <a:xfrm>
              <a:off x="8707815" y="2252393"/>
              <a:ext cx="2880000" cy="1045872"/>
            </a:xfrm>
            <a:custGeom>
              <a:avLst/>
              <a:gdLst>
                <a:gd name="connsiteX0" fmla="*/ 0 w 3430460"/>
                <a:gd name="connsiteY0" fmla="*/ 0 h 1045872"/>
                <a:gd name="connsiteX1" fmla="*/ 3430460 w 3430460"/>
                <a:gd name="connsiteY1" fmla="*/ 0 h 1045872"/>
                <a:gd name="connsiteX2" fmla="*/ 3430460 w 3430460"/>
                <a:gd name="connsiteY2" fmla="*/ 1045872 h 1045872"/>
                <a:gd name="connsiteX3" fmla="*/ 0 w 3430460"/>
                <a:gd name="connsiteY3" fmla="*/ 1045872 h 1045872"/>
                <a:gd name="connsiteX4" fmla="*/ 0 w 3430460"/>
                <a:gd name="connsiteY4" fmla="*/ 0 h 104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0460" h="1045872">
                  <a:moveTo>
                    <a:pt x="0" y="0"/>
                  </a:moveTo>
                  <a:lnTo>
                    <a:pt x="3430460" y="0"/>
                  </a:lnTo>
                  <a:lnTo>
                    <a:pt x="3430460" y="1045872"/>
                  </a:lnTo>
                  <a:lnTo>
                    <a:pt x="0" y="10458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A2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6 institucionales</a:t>
              </a:r>
              <a:endParaRPr lang="es-CO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A1490E9A-421E-5399-8806-6E3B66A23C72}"/>
                </a:ext>
              </a:extLst>
            </p:cNvPr>
            <p:cNvSpPr/>
            <p:nvPr/>
          </p:nvSpPr>
          <p:spPr>
            <a:xfrm>
              <a:off x="8707815" y="3559734"/>
              <a:ext cx="2880000" cy="1045872"/>
            </a:xfrm>
            <a:custGeom>
              <a:avLst/>
              <a:gdLst>
                <a:gd name="connsiteX0" fmla="*/ 0 w 3430460"/>
                <a:gd name="connsiteY0" fmla="*/ 0 h 1045872"/>
                <a:gd name="connsiteX1" fmla="*/ 3430460 w 3430460"/>
                <a:gd name="connsiteY1" fmla="*/ 0 h 1045872"/>
                <a:gd name="connsiteX2" fmla="*/ 3430460 w 3430460"/>
                <a:gd name="connsiteY2" fmla="*/ 1045872 h 1045872"/>
                <a:gd name="connsiteX3" fmla="*/ 0 w 3430460"/>
                <a:gd name="connsiteY3" fmla="*/ 1045872 h 1045872"/>
                <a:gd name="connsiteX4" fmla="*/ 0 w 3430460"/>
                <a:gd name="connsiteY4" fmla="*/ 0 h 104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0460" h="1045872">
                  <a:moveTo>
                    <a:pt x="0" y="0"/>
                  </a:moveTo>
                  <a:lnTo>
                    <a:pt x="3430460" y="0"/>
                  </a:lnTo>
                  <a:lnTo>
                    <a:pt x="3430460" y="1045872"/>
                  </a:lnTo>
                  <a:lnTo>
                    <a:pt x="0" y="10458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2A2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9 de programa</a:t>
              </a:r>
              <a:endParaRPr lang="es-CO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4256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CO" sz="2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 de calidad - Institucionales</a:t>
            </a:r>
            <a:endParaRPr lang="es-CO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C382A33-3CE8-EA4A-A194-230E24A1D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0669"/>
              </p:ext>
            </p:extLst>
          </p:nvPr>
        </p:nvGraphicFramePr>
        <p:xfrm>
          <a:off x="742384" y="1249379"/>
          <a:ext cx="11181030" cy="4644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7935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485754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CO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 de calidad - Programa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C382A33-3CE8-EA4A-A194-230E24A1D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6064568"/>
              </p:ext>
            </p:extLst>
          </p:nvPr>
        </p:nvGraphicFramePr>
        <p:xfrm>
          <a:off x="172016" y="1457609"/>
          <a:ext cx="5667469" cy="3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0B5D52D-254D-6520-0080-1C8DD3FDB8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7478513"/>
              </p:ext>
            </p:extLst>
          </p:nvPr>
        </p:nvGraphicFramePr>
        <p:xfrm>
          <a:off x="5115208" y="1240325"/>
          <a:ext cx="7523430" cy="458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7962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CO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Procedimientos internos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448004-1111-791D-7E42-A5D23CCE2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" y="1161041"/>
            <a:ext cx="3300736" cy="41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0B2DA6F-5A85-347C-B312-7A97C4C15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62" y="1723147"/>
            <a:ext cx="3227945" cy="42983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584786F-0933-B6FC-7E05-A811AB211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012" y="1799086"/>
            <a:ext cx="7354326" cy="3477110"/>
          </a:xfrm>
          <a:prstGeom prst="rect">
            <a:avLst/>
          </a:prstGeom>
          <a:ln w="28575" cap="sq">
            <a:solidFill>
              <a:srgbClr val="EE2A2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B5407D78-61F0-CC33-A239-E053CDE91670}"/>
              </a:ext>
            </a:extLst>
          </p:cNvPr>
          <p:cNvCxnSpPr/>
          <p:nvPr/>
        </p:nvCxnSpPr>
        <p:spPr>
          <a:xfrm>
            <a:off x="2263366" y="2779414"/>
            <a:ext cx="2290527" cy="0"/>
          </a:xfrm>
          <a:prstGeom prst="straightConnector1">
            <a:avLst/>
          </a:prstGeom>
          <a:ln w="38100">
            <a:solidFill>
              <a:srgbClr val="EE2A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4DF3AA2-4054-40F0-8323-18E3600A71DD}"/>
              </a:ext>
            </a:extLst>
          </p:cNvPr>
          <p:cNvSpPr/>
          <p:nvPr/>
        </p:nvSpPr>
        <p:spPr>
          <a:xfrm>
            <a:off x="4834550" y="3730028"/>
            <a:ext cx="7095788" cy="271604"/>
          </a:xfrm>
          <a:prstGeom prst="rect">
            <a:avLst/>
          </a:prstGeom>
          <a:noFill/>
          <a:ln w="28575">
            <a:solidFill>
              <a:srgbClr val="EE2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8D39AF8-7EDF-3789-294F-87A523677A9C}"/>
              </a:ext>
            </a:extLst>
          </p:cNvPr>
          <p:cNvSpPr/>
          <p:nvPr/>
        </p:nvSpPr>
        <p:spPr>
          <a:xfrm>
            <a:off x="4834550" y="4267720"/>
            <a:ext cx="7095788" cy="271604"/>
          </a:xfrm>
          <a:prstGeom prst="rect">
            <a:avLst/>
          </a:prstGeom>
          <a:noFill/>
          <a:ln w="28575">
            <a:solidFill>
              <a:srgbClr val="EE2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6667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CO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programas académicos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5A9F6E5-F0A2-F07E-127B-FCBC09ABA415}"/>
              </a:ext>
            </a:extLst>
          </p:cNvPr>
          <p:cNvGrpSpPr/>
          <p:nvPr/>
        </p:nvGrpSpPr>
        <p:grpSpPr>
          <a:xfrm>
            <a:off x="546012" y="3061341"/>
            <a:ext cx="11371564" cy="2746847"/>
            <a:chOff x="410217" y="3061341"/>
            <a:chExt cx="11371564" cy="2746847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E4ECE99-9452-705C-F20A-8C1B739C2467}"/>
                </a:ext>
              </a:extLst>
            </p:cNvPr>
            <p:cNvSpPr/>
            <p:nvPr/>
          </p:nvSpPr>
          <p:spPr>
            <a:xfrm>
              <a:off x="2329290" y="3591882"/>
              <a:ext cx="411200" cy="91440"/>
            </a:xfrm>
            <a:custGeom>
              <a:avLst/>
              <a:gdLst>
                <a:gd name="connsiteX0" fmla="*/ 0 w 411200"/>
                <a:gd name="connsiteY0" fmla="*/ 45720 h 91440"/>
                <a:gd name="connsiteX1" fmla="*/ 411200 w 41120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1200" h="91440">
                  <a:moveTo>
                    <a:pt x="0" y="45720"/>
                  </a:moveTo>
                  <a:lnTo>
                    <a:pt x="411200" y="45720"/>
                  </a:lnTo>
                </a:path>
              </a:pathLst>
            </a:custGeom>
            <a:noFill/>
            <a:ln w="28575">
              <a:solidFill>
                <a:srgbClr val="043074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7255" tIns="43511" rIns="207255" bIns="4351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500" kern="120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73D75DC3-AA9C-EA1B-90D4-81B3942E6A59}"/>
                </a:ext>
              </a:extLst>
            </p:cNvPr>
            <p:cNvSpPr/>
            <p:nvPr/>
          </p:nvSpPr>
          <p:spPr>
            <a:xfrm>
              <a:off x="410217" y="3061341"/>
              <a:ext cx="1920872" cy="1152523"/>
            </a:xfrm>
            <a:custGeom>
              <a:avLst/>
              <a:gdLst>
                <a:gd name="connsiteX0" fmla="*/ 0 w 1920872"/>
                <a:gd name="connsiteY0" fmla="*/ 0 h 1152523"/>
                <a:gd name="connsiteX1" fmla="*/ 1920872 w 1920872"/>
                <a:gd name="connsiteY1" fmla="*/ 0 h 1152523"/>
                <a:gd name="connsiteX2" fmla="*/ 1920872 w 1920872"/>
                <a:gd name="connsiteY2" fmla="*/ 1152523 h 1152523"/>
                <a:gd name="connsiteX3" fmla="*/ 0 w 1920872"/>
                <a:gd name="connsiteY3" fmla="*/ 1152523 h 1152523"/>
                <a:gd name="connsiteX4" fmla="*/ 0 w 1920872"/>
                <a:gd name="connsiteY4" fmla="*/ 0 h 115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872" h="1152523">
                  <a:moveTo>
                    <a:pt x="0" y="0"/>
                  </a:moveTo>
                  <a:lnTo>
                    <a:pt x="1920872" y="0"/>
                  </a:lnTo>
                  <a:lnTo>
                    <a:pt x="1920872" y="1152523"/>
                  </a:lnTo>
                  <a:lnTo>
                    <a:pt x="0" y="1152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07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1. Diseño de la propuesta curricular del programa</a:t>
              </a:r>
              <a:endParaRPr lang="es-CO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1F8A7B08-FC33-79EA-83CC-FA7008A4AB44}"/>
                </a:ext>
              </a:extLst>
            </p:cNvPr>
            <p:cNvSpPr/>
            <p:nvPr/>
          </p:nvSpPr>
          <p:spPr>
            <a:xfrm>
              <a:off x="4691963" y="3591882"/>
              <a:ext cx="411200" cy="91440"/>
            </a:xfrm>
            <a:custGeom>
              <a:avLst/>
              <a:gdLst>
                <a:gd name="connsiteX0" fmla="*/ 0 w 411200"/>
                <a:gd name="connsiteY0" fmla="*/ 45720 h 91440"/>
                <a:gd name="connsiteX1" fmla="*/ 411200 w 41120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1200" h="91440">
                  <a:moveTo>
                    <a:pt x="0" y="45720"/>
                  </a:moveTo>
                  <a:lnTo>
                    <a:pt x="411200" y="45720"/>
                  </a:lnTo>
                </a:path>
              </a:pathLst>
            </a:custGeom>
            <a:noFill/>
            <a:ln w="28575">
              <a:solidFill>
                <a:srgbClr val="043074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7255" tIns="43511" rIns="207255" bIns="4351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500" kern="1200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8497EE22-89F0-A04D-174E-1AD6D3B71BEF}"/>
                </a:ext>
              </a:extLst>
            </p:cNvPr>
            <p:cNvSpPr/>
            <p:nvPr/>
          </p:nvSpPr>
          <p:spPr>
            <a:xfrm>
              <a:off x="2772890" y="3061341"/>
              <a:ext cx="1920872" cy="1152523"/>
            </a:xfrm>
            <a:custGeom>
              <a:avLst/>
              <a:gdLst>
                <a:gd name="connsiteX0" fmla="*/ 0 w 1920872"/>
                <a:gd name="connsiteY0" fmla="*/ 0 h 1152523"/>
                <a:gd name="connsiteX1" fmla="*/ 1920872 w 1920872"/>
                <a:gd name="connsiteY1" fmla="*/ 0 h 1152523"/>
                <a:gd name="connsiteX2" fmla="*/ 1920872 w 1920872"/>
                <a:gd name="connsiteY2" fmla="*/ 1152523 h 1152523"/>
                <a:gd name="connsiteX3" fmla="*/ 0 w 1920872"/>
                <a:gd name="connsiteY3" fmla="*/ 1152523 h 1152523"/>
                <a:gd name="connsiteX4" fmla="*/ 0 w 1920872"/>
                <a:gd name="connsiteY4" fmla="*/ 0 h 115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872" h="1152523">
                  <a:moveTo>
                    <a:pt x="0" y="0"/>
                  </a:moveTo>
                  <a:lnTo>
                    <a:pt x="1920872" y="0"/>
                  </a:lnTo>
                  <a:lnTo>
                    <a:pt x="1920872" y="1152523"/>
                  </a:lnTo>
                  <a:lnTo>
                    <a:pt x="0" y="1152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07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2. Elaboración condiciones de calidad</a:t>
              </a:r>
              <a:endParaRPr lang="es-CO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ECD887D-B6CD-7CBE-03C1-2E7CA8554FA1}"/>
                </a:ext>
              </a:extLst>
            </p:cNvPr>
            <p:cNvSpPr/>
            <p:nvPr/>
          </p:nvSpPr>
          <p:spPr>
            <a:xfrm>
              <a:off x="7054636" y="3591882"/>
              <a:ext cx="411200" cy="91440"/>
            </a:xfrm>
            <a:custGeom>
              <a:avLst/>
              <a:gdLst>
                <a:gd name="connsiteX0" fmla="*/ 0 w 411200"/>
                <a:gd name="connsiteY0" fmla="*/ 45720 h 91440"/>
                <a:gd name="connsiteX1" fmla="*/ 411200 w 41120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1200" h="91440">
                  <a:moveTo>
                    <a:pt x="0" y="45720"/>
                  </a:moveTo>
                  <a:lnTo>
                    <a:pt x="411200" y="45720"/>
                  </a:lnTo>
                </a:path>
              </a:pathLst>
            </a:custGeom>
            <a:noFill/>
            <a:ln w="28575">
              <a:solidFill>
                <a:srgbClr val="043074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7255" tIns="43511" rIns="207255" bIns="4351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500" kern="120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061060DC-D146-443D-7D74-428CED0DE8B4}"/>
                </a:ext>
              </a:extLst>
            </p:cNvPr>
            <p:cNvSpPr/>
            <p:nvPr/>
          </p:nvSpPr>
          <p:spPr>
            <a:xfrm>
              <a:off x="5135563" y="3061341"/>
              <a:ext cx="1920872" cy="1152523"/>
            </a:xfrm>
            <a:custGeom>
              <a:avLst/>
              <a:gdLst>
                <a:gd name="connsiteX0" fmla="*/ 0 w 1920872"/>
                <a:gd name="connsiteY0" fmla="*/ 0 h 1152523"/>
                <a:gd name="connsiteX1" fmla="*/ 1920872 w 1920872"/>
                <a:gd name="connsiteY1" fmla="*/ 0 h 1152523"/>
                <a:gd name="connsiteX2" fmla="*/ 1920872 w 1920872"/>
                <a:gd name="connsiteY2" fmla="*/ 1152523 h 1152523"/>
                <a:gd name="connsiteX3" fmla="*/ 0 w 1920872"/>
                <a:gd name="connsiteY3" fmla="*/ 1152523 h 1152523"/>
                <a:gd name="connsiteX4" fmla="*/ 0 w 1920872"/>
                <a:gd name="connsiteY4" fmla="*/ 0 h 115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872" h="1152523">
                  <a:moveTo>
                    <a:pt x="0" y="0"/>
                  </a:moveTo>
                  <a:lnTo>
                    <a:pt x="1920872" y="0"/>
                  </a:lnTo>
                  <a:lnTo>
                    <a:pt x="1920872" y="1152523"/>
                  </a:lnTo>
                  <a:lnTo>
                    <a:pt x="0" y="1152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07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3. Presentación y revisión Comité de currículo y autoevaluación Facultad</a:t>
              </a:r>
              <a:endParaRPr lang="es-CO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13D4A3A3-E1BF-9F35-F6B5-AD51B03BAF63}"/>
                </a:ext>
              </a:extLst>
            </p:cNvPr>
            <p:cNvSpPr/>
            <p:nvPr/>
          </p:nvSpPr>
          <p:spPr>
            <a:xfrm>
              <a:off x="9417309" y="3591882"/>
              <a:ext cx="411200" cy="91440"/>
            </a:xfrm>
            <a:custGeom>
              <a:avLst/>
              <a:gdLst>
                <a:gd name="connsiteX0" fmla="*/ 0 w 411200"/>
                <a:gd name="connsiteY0" fmla="*/ 45720 h 91440"/>
                <a:gd name="connsiteX1" fmla="*/ 411200 w 41120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1200" h="91440">
                  <a:moveTo>
                    <a:pt x="0" y="45720"/>
                  </a:moveTo>
                  <a:lnTo>
                    <a:pt x="411200" y="45720"/>
                  </a:lnTo>
                </a:path>
              </a:pathLst>
            </a:custGeom>
            <a:noFill/>
            <a:ln w="28575">
              <a:solidFill>
                <a:srgbClr val="043074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7255" tIns="43511" rIns="207255" bIns="4351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500" kern="1200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8E4BB982-7DDC-D81B-BCC4-A3F531B76611}"/>
                </a:ext>
              </a:extLst>
            </p:cNvPr>
            <p:cNvSpPr/>
            <p:nvPr/>
          </p:nvSpPr>
          <p:spPr>
            <a:xfrm>
              <a:off x="7498236" y="3061341"/>
              <a:ext cx="1920872" cy="1152523"/>
            </a:xfrm>
            <a:custGeom>
              <a:avLst/>
              <a:gdLst>
                <a:gd name="connsiteX0" fmla="*/ 0 w 1920872"/>
                <a:gd name="connsiteY0" fmla="*/ 0 h 1152523"/>
                <a:gd name="connsiteX1" fmla="*/ 1920872 w 1920872"/>
                <a:gd name="connsiteY1" fmla="*/ 0 h 1152523"/>
                <a:gd name="connsiteX2" fmla="*/ 1920872 w 1920872"/>
                <a:gd name="connsiteY2" fmla="*/ 1152523 h 1152523"/>
                <a:gd name="connsiteX3" fmla="*/ 0 w 1920872"/>
                <a:gd name="connsiteY3" fmla="*/ 1152523 h 1152523"/>
                <a:gd name="connsiteX4" fmla="*/ 0 w 1920872"/>
                <a:gd name="connsiteY4" fmla="*/ 0 h 115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872" h="1152523">
                  <a:moveTo>
                    <a:pt x="0" y="0"/>
                  </a:moveTo>
                  <a:lnTo>
                    <a:pt x="1920872" y="0"/>
                  </a:lnTo>
                  <a:lnTo>
                    <a:pt x="1920872" y="1152523"/>
                  </a:lnTo>
                  <a:lnTo>
                    <a:pt x="0" y="1152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07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4. Presentación Consejo de Facultad</a:t>
              </a:r>
              <a:endParaRPr lang="es-CO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8150D0E5-327D-57E3-4CEF-24C2C0C7A5DB}"/>
                </a:ext>
              </a:extLst>
            </p:cNvPr>
            <p:cNvSpPr/>
            <p:nvPr/>
          </p:nvSpPr>
          <p:spPr>
            <a:xfrm>
              <a:off x="1370653" y="4212064"/>
              <a:ext cx="9450692" cy="411200"/>
            </a:xfrm>
            <a:custGeom>
              <a:avLst/>
              <a:gdLst>
                <a:gd name="connsiteX0" fmla="*/ 9450692 w 9450692"/>
                <a:gd name="connsiteY0" fmla="*/ 0 h 411200"/>
                <a:gd name="connsiteX1" fmla="*/ 9450692 w 9450692"/>
                <a:gd name="connsiteY1" fmla="*/ 222700 h 411200"/>
                <a:gd name="connsiteX2" fmla="*/ 0 w 9450692"/>
                <a:gd name="connsiteY2" fmla="*/ 222700 h 411200"/>
                <a:gd name="connsiteX3" fmla="*/ 0 w 9450692"/>
                <a:gd name="connsiteY3" fmla="*/ 411200 h 4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50692" h="411200">
                  <a:moveTo>
                    <a:pt x="9450692" y="0"/>
                  </a:moveTo>
                  <a:lnTo>
                    <a:pt x="9450692" y="222700"/>
                  </a:lnTo>
                  <a:lnTo>
                    <a:pt x="0" y="222700"/>
                  </a:lnTo>
                  <a:lnTo>
                    <a:pt x="0" y="411200"/>
                  </a:lnTo>
                </a:path>
              </a:pathLst>
            </a:custGeom>
            <a:noFill/>
            <a:ln w="28575">
              <a:solidFill>
                <a:srgbClr val="043074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01521" tIns="203391" rIns="4501521" bIns="20339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500" kern="1200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7FA94384-2866-AB94-1648-B220A521982A}"/>
                </a:ext>
              </a:extLst>
            </p:cNvPr>
            <p:cNvSpPr/>
            <p:nvPr/>
          </p:nvSpPr>
          <p:spPr>
            <a:xfrm>
              <a:off x="9860909" y="3061341"/>
              <a:ext cx="1920872" cy="1152523"/>
            </a:xfrm>
            <a:custGeom>
              <a:avLst/>
              <a:gdLst>
                <a:gd name="connsiteX0" fmla="*/ 0 w 1920872"/>
                <a:gd name="connsiteY0" fmla="*/ 0 h 1152523"/>
                <a:gd name="connsiteX1" fmla="*/ 1920872 w 1920872"/>
                <a:gd name="connsiteY1" fmla="*/ 0 h 1152523"/>
                <a:gd name="connsiteX2" fmla="*/ 1920872 w 1920872"/>
                <a:gd name="connsiteY2" fmla="*/ 1152523 h 1152523"/>
                <a:gd name="connsiteX3" fmla="*/ 0 w 1920872"/>
                <a:gd name="connsiteY3" fmla="*/ 1152523 h 1152523"/>
                <a:gd name="connsiteX4" fmla="*/ 0 w 1920872"/>
                <a:gd name="connsiteY4" fmla="*/ 0 h 115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872" h="1152523">
                  <a:moveTo>
                    <a:pt x="0" y="0"/>
                  </a:moveTo>
                  <a:lnTo>
                    <a:pt x="1920872" y="0"/>
                  </a:lnTo>
                  <a:lnTo>
                    <a:pt x="1920872" y="1152523"/>
                  </a:lnTo>
                  <a:lnTo>
                    <a:pt x="0" y="1152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07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5. Verificación Vicerrectoría Académica</a:t>
              </a:r>
              <a:endParaRPr lang="es-CO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634E84C5-D0B0-EB6B-173E-83B607ACDCF0}"/>
                </a:ext>
              </a:extLst>
            </p:cNvPr>
            <p:cNvSpPr/>
            <p:nvPr/>
          </p:nvSpPr>
          <p:spPr>
            <a:xfrm>
              <a:off x="2329290" y="5186207"/>
              <a:ext cx="411200" cy="91440"/>
            </a:xfrm>
            <a:custGeom>
              <a:avLst/>
              <a:gdLst>
                <a:gd name="connsiteX0" fmla="*/ 0 w 411200"/>
                <a:gd name="connsiteY0" fmla="*/ 45720 h 91440"/>
                <a:gd name="connsiteX1" fmla="*/ 411200 w 41120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1200" h="91440">
                  <a:moveTo>
                    <a:pt x="0" y="45720"/>
                  </a:moveTo>
                  <a:lnTo>
                    <a:pt x="411200" y="45720"/>
                  </a:lnTo>
                </a:path>
              </a:pathLst>
            </a:custGeom>
            <a:noFill/>
            <a:ln w="28575">
              <a:solidFill>
                <a:srgbClr val="043074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7255" tIns="43511" rIns="207255" bIns="4351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500" kern="120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11DCD43D-9967-1990-F665-903CE4CDBE25}"/>
                </a:ext>
              </a:extLst>
            </p:cNvPr>
            <p:cNvSpPr/>
            <p:nvPr/>
          </p:nvSpPr>
          <p:spPr>
            <a:xfrm>
              <a:off x="410217" y="4655665"/>
              <a:ext cx="1920872" cy="1152523"/>
            </a:xfrm>
            <a:custGeom>
              <a:avLst/>
              <a:gdLst>
                <a:gd name="connsiteX0" fmla="*/ 0 w 1920872"/>
                <a:gd name="connsiteY0" fmla="*/ 0 h 1152523"/>
                <a:gd name="connsiteX1" fmla="*/ 1920872 w 1920872"/>
                <a:gd name="connsiteY1" fmla="*/ 0 h 1152523"/>
                <a:gd name="connsiteX2" fmla="*/ 1920872 w 1920872"/>
                <a:gd name="connsiteY2" fmla="*/ 1152523 h 1152523"/>
                <a:gd name="connsiteX3" fmla="*/ 0 w 1920872"/>
                <a:gd name="connsiteY3" fmla="*/ 1152523 h 1152523"/>
                <a:gd name="connsiteX4" fmla="*/ 0 w 1920872"/>
                <a:gd name="connsiteY4" fmla="*/ 0 h 115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872" h="1152523">
                  <a:moveTo>
                    <a:pt x="0" y="0"/>
                  </a:moveTo>
                  <a:lnTo>
                    <a:pt x="1920872" y="0"/>
                  </a:lnTo>
                  <a:lnTo>
                    <a:pt x="1920872" y="1152523"/>
                  </a:lnTo>
                  <a:lnTo>
                    <a:pt x="0" y="1152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07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6. Presentación y aval Consejo Académico</a:t>
              </a:r>
              <a:endParaRPr lang="es-CO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7B8604CD-94FB-28A3-81CB-9E64AE84A86A}"/>
                </a:ext>
              </a:extLst>
            </p:cNvPr>
            <p:cNvSpPr/>
            <p:nvPr/>
          </p:nvSpPr>
          <p:spPr>
            <a:xfrm>
              <a:off x="4691963" y="5186207"/>
              <a:ext cx="411200" cy="91440"/>
            </a:xfrm>
            <a:custGeom>
              <a:avLst/>
              <a:gdLst>
                <a:gd name="connsiteX0" fmla="*/ 0 w 411200"/>
                <a:gd name="connsiteY0" fmla="*/ 45720 h 91440"/>
                <a:gd name="connsiteX1" fmla="*/ 411200 w 41120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1200" h="91440">
                  <a:moveTo>
                    <a:pt x="0" y="45720"/>
                  </a:moveTo>
                  <a:lnTo>
                    <a:pt x="411200" y="45720"/>
                  </a:lnTo>
                </a:path>
              </a:pathLst>
            </a:custGeom>
            <a:noFill/>
            <a:ln w="28575">
              <a:solidFill>
                <a:srgbClr val="043074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7255" tIns="43511" rIns="207255" bIns="4351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500" kern="120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BC293FFB-05C5-6726-BA97-42306DB34D56}"/>
                </a:ext>
              </a:extLst>
            </p:cNvPr>
            <p:cNvSpPr/>
            <p:nvPr/>
          </p:nvSpPr>
          <p:spPr>
            <a:xfrm>
              <a:off x="2772890" y="4655665"/>
              <a:ext cx="1920872" cy="1152523"/>
            </a:xfrm>
            <a:custGeom>
              <a:avLst/>
              <a:gdLst>
                <a:gd name="connsiteX0" fmla="*/ 0 w 1920872"/>
                <a:gd name="connsiteY0" fmla="*/ 0 h 1152523"/>
                <a:gd name="connsiteX1" fmla="*/ 1920872 w 1920872"/>
                <a:gd name="connsiteY1" fmla="*/ 0 h 1152523"/>
                <a:gd name="connsiteX2" fmla="*/ 1920872 w 1920872"/>
                <a:gd name="connsiteY2" fmla="*/ 1152523 h 1152523"/>
                <a:gd name="connsiteX3" fmla="*/ 0 w 1920872"/>
                <a:gd name="connsiteY3" fmla="*/ 1152523 h 1152523"/>
                <a:gd name="connsiteX4" fmla="*/ 0 w 1920872"/>
                <a:gd name="connsiteY4" fmla="*/ 0 h 115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872" h="1152523">
                  <a:moveTo>
                    <a:pt x="0" y="0"/>
                  </a:moveTo>
                  <a:lnTo>
                    <a:pt x="1920872" y="0"/>
                  </a:lnTo>
                  <a:lnTo>
                    <a:pt x="1920872" y="1152523"/>
                  </a:lnTo>
                  <a:lnTo>
                    <a:pt x="0" y="1152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07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7. Presentación y aprobación Consejo Superior Universitario</a:t>
              </a:r>
              <a:endParaRPr lang="es-CO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97F9FF74-3898-C945-9A20-065684039305}"/>
                </a:ext>
              </a:extLst>
            </p:cNvPr>
            <p:cNvSpPr/>
            <p:nvPr/>
          </p:nvSpPr>
          <p:spPr>
            <a:xfrm>
              <a:off x="7054636" y="5186207"/>
              <a:ext cx="411200" cy="91440"/>
            </a:xfrm>
            <a:custGeom>
              <a:avLst/>
              <a:gdLst>
                <a:gd name="connsiteX0" fmla="*/ 0 w 411200"/>
                <a:gd name="connsiteY0" fmla="*/ 45720 h 91440"/>
                <a:gd name="connsiteX1" fmla="*/ 411200 w 41120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1200" h="91440">
                  <a:moveTo>
                    <a:pt x="0" y="45720"/>
                  </a:moveTo>
                  <a:lnTo>
                    <a:pt x="411200" y="45720"/>
                  </a:lnTo>
                </a:path>
              </a:pathLst>
            </a:custGeom>
            <a:noFill/>
            <a:ln w="28575">
              <a:solidFill>
                <a:srgbClr val="043074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7255" tIns="43511" rIns="207255" bIns="4351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500" kern="120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60807B21-25DA-FB37-305E-729DF0CF68DA}"/>
                </a:ext>
              </a:extLst>
            </p:cNvPr>
            <p:cNvSpPr/>
            <p:nvPr/>
          </p:nvSpPr>
          <p:spPr>
            <a:xfrm>
              <a:off x="5135563" y="4655665"/>
              <a:ext cx="1920872" cy="1152523"/>
            </a:xfrm>
            <a:custGeom>
              <a:avLst/>
              <a:gdLst>
                <a:gd name="connsiteX0" fmla="*/ 0 w 1920872"/>
                <a:gd name="connsiteY0" fmla="*/ 0 h 1152523"/>
                <a:gd name="connsiteX1" fmla="*/ 1920872 w 1920872"/>
                <a:gd name="connsiteY1" fmla="*/ 0 h 1152523"/>
                <a:gd name="connsiteX2" fmla="*/ 1920872 w 1920872"/>
                <a:gd name="connsiteY2" fmla="*/ 1152523 h 1152523"/>
                <a:gd name="connsiteX3" fmla="*/ 0 w 1920872"/>
                <a:gd name="connsiteY3" fmla="*/ 1152523 h 1152523"/>
                <a:gd name="connsiteX4" fmla="*/ 0 w 1920872"/>
                <a:gd name="connsiteY4" fmla="*/ 0 h 115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872" h="1152523">
                  <a:moveTo>
                    <a:pt x="0" y="0"/>
                  </a:moveTo>
                  <a:lnTo>
                    <a:pt x="1920872" y="0"/>
                  </a:lnTo>
                  <a:lnTo>
                    <a:pt x="1920872" y="1152523"/>
                  </a:lnTo>
                  <a:lnTo>
                    <a:pt x="0" y="1152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07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8. Presentación documentación en plataforma SACES MEN</a:t>
              </a:r>
              <a:endParaRPr lang="es-CO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8A3E3F03-43CC-AD14-8815-C0007F2836E1}"/>
                </a:ext>
              </a:extLst>
            </p:cNvPr>
            <p:cNvSpPr/>
            <p:nvPr/>
          </p:nvSpPr>
          <p:spPr>
            <a:xfrm>
              <a:off x="9417309" y="5186207"/>
              <a:ext cx="411200" cy="91440"/>
            </a:xfrm>
            <a:custGeom>
              <a:avLst/>
              <a:gdLst>
                <a:gd name="connsiteX0" fmla="*/ 0 w 411200"/>
                <a:gd name="connsiteY0" fmla="*/ 45720 h 91440"/>
                <a:gd name="connsiteX1" fmla="*/ 411200 w 41120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1200" h="91440">
                  <a:moveTo>
                    <a:pt x="0" y="45720"/>
                  </a:moveTo>
                  <a:lnTo>
                    <a:pt x="411200" y="45720"/>
                  </a:lnTo>
                </a:path>
              </a:pathLst>
            </a:custGeom>
            <a:noFill/>
            <a:ln w="28575">
              <a:solidFill>
                <a:srgbClr val="043074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7255" tIns="43511" rIns="207255" bIns="4351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500" kern="120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FEE6AC8C-2BEF-8E5B-B1D0-E262E2304E89}"/>
                </a:ext>
              </a:extLst>
            </p:cNvPr>
            <p:cNvSpPr/>
            <p:nvPr/>
          </p:nvSpPr>
          <p:spPr>
            <a:xfrm>
              <a:off x="7498236" y="4655665"/>
              <a:ext cx="1920872" cy="1152523"/>
            </a:xfrm>
            <a:custGeom>
              <a:avLst/>
              <a:gdLst>
                <a:gd name="connsiteX0" fmla="*/ 0 w 1920872"/>
                <a:gd name="connsiteY0" fmla="*/ 0 h 1152523"/>
                <a:gd name="connsiteX1" fmla="*/ 1920872 w 1920872"/>
                <a:gd name="connsiteY1" fmla="*/ 0 h 1152523"/>
                <a:gd name="connsiteX2" fmla="*/ 1920872 w 1920872"/>
                <a:gd name="connsiteY2" fmla="*/ 1152523 h 1152523"/>
                <a:gd name="connsiteX3" fmla="*/ 0 w 1920872"/>
                <a:gd name="connsiteY3" fmla="*/ 1152523 h 1152523"/>
                <a:gd name="connsiteX4" fmla="*/ 0 w 1920872"/>
                <a:gd name="connsiteY4" fmla="*/ 0 h 115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872" h="1152523">
                  <a:moveTo>
                    <a:pt x="0" y="0"/>
                  </a:moveTo>
                  <a:lnTo>
                    <a:pt x="1920872" y="0"/>
                  </a:lnTo>
                  <a:lnTo>
                    <a:pt x="1920872" y="1152523"/>
                  </a:lnTo>
                  <a:lnTo>
                    <a:pt x="0" y="1152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07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9. Visita externa – Pares evaluadores</a:t>
              </a:r>
              <a:endParaRPr lang="es-CO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409CDA74-CBC5-F7BA-A05E-5B3C70980DDB}"/>
                </a:ext>
              </a:extLst>
            </p:cNvPr>
            <p:cNvSpPr/>
            <p:nvPr/>
          </p:nvSpPr>
          <p:spPr>
            <a:xfrm>
              <a:off x="9860909" y="4655665"/>
              <a:ext cx="1920872" cy="1152523"/>
            </a:xfrm>
            <a:custGeom>
              <a:avLst/>
              <a:gdLst>
                <a:gd name="connsiteX0" fmla="*/ 0 w 1920872"/>
                <a:gd name="connsiteY0" fmla="*/ 0 h 1152523"/>
                <a:gd name="connsiteX1" fmla="*/ 1920872 w 1920872"/>
                <a:gd name="connsiteY1" fmla="*/ 0 h 1152523"/>
                <a:gd name="connsiteX2" fmla="*/ 1920872 w 1920872"/>
                <a:gd name="connsiteY2" fmla="*/ 1152523 h 1152523"/>
                <a:gd name="connsiteX3" fmla="*/ 0 w 1920872"/>
                <a:gd name="connsiteY3" fmla="*/ 1152523 h 1152523"/>
                <a:gd name="connsiteX4" fmla="*/ 0 w 1920872"/>
                <a:gd name="connsiteY4" fmla="*/ 0 h 115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872" h="1152523">
                  <a:moveTo>
                    <a:pt x="0" y="0"/>
                  </a:moveTo>
                  <a:lnTo>
                    <a:pt x="1920872" y="0"/>
                  </a:lnTo>
                  <a:lnTo>
                    <a:pt x="1920872" y="1152523"/>
                  </a:lnTo>
                  <a:lnTo>
                    <a:pt x="0" y="1152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07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3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10. Registro Calificado</a:t>
              </a:r>
              <a:endParaRPr lang="es-CO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39AA425B-75C7-1681-4697-270D04008582}"/>
              </a:ext>
            </a:extLst>
          </p:cNvPr>
          <p:cNvSpPr/>
          <p:nvPr/>
        </p:nvSpPr>
        <p:spPr>
          <a:xfrm>
            <a:off x="434559" y="2960483"/>
            <a:ext cx="11597489" cy="298764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4177C1A-0B4B-9BE7-3B96-A95E4F10F514}"/>
              </a:ext>
            </a:extLst>
          </p:cNvPr>
          <p:cNvSpPr txBox="1"/>
          <p:nvPr/>
        </p:nvSpPr>
        <p:spPr>
          <a:xfrm>
            <a:off x="0" y="3928882"/>
            <a:ext cx="461665" cy="10508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ETAPAS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Diagrama 28">
            <a:extLst>
              <a:ext uri="{FF2B5EF4-FFF2-40B4-BE49-F238E27FC236}">
                <a16:creationId xmlns:a16="http://schemas.microsoft.com/office/drawing/2014/main" id="{39000244-B852-6FB9-3958-F03BAFBBF2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430114"/>
              </p:ext>
            </p:extLst>
          </p:nvPr>
        </p:nvGraphicFramePr>
        <p:xfrm>
          <a:off x="2413556" y="1399072"/>
          <a:ext cx="7636476" cy="1124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65653D06-2A8E-E3B9-C9DA-8908ECDB8D9A}"/>
              </a:ext>
            </a:extLst>
          </p:cNvPr>
          <p:cNvSpPr txBox="1"/>
          <p:nvPr/>
        </p:nvSpPr>
        <p:spPr>
          <a:xfrm>
            <a:off x="718796" y="1688361"/>
            <a:ext cx="157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EE2A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de entrada</a:t>
            </a:r>
            <a:endParaRPr lang="es-CO" b="1" dirty="0">
              <a:solidFill>
                <a:srgbClr val="EE2A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1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435" y="512913"/>
            <a:ext cx="7636475" cy="648128"/>
          </a:xfrm>
        </p:spPr>
        <p:txBody>
          <a:bodyPr>
            <a:normAutofit/>
          </a:bodyPr>
          <a:lstStyle/>
          <a:p>
            <a:pPr algn="r"/>
            <a:r>
              <a:rPr lang="es-CO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Reformas curriculares programas académicos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5B22F41-84F0-EF3C-8445-41668A39F0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24205"/>
              </p:ext>
            </p:extLst>
          </p:nvPr>
        </p:nvGraphicFramePr>
        <p:xfrm>
          <a:off x="606582" y="1276539"/>
          <a:ext cx="10981853" cy="439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345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0508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357</Words>
  <Application>Microsoft Office PowerPoint</Application>
  <PresentationFormat>Panorámica</PresentationFormat>
  <Paragraphs>59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REGISTROS CALIFICADOS</vt:lpstr>
      <vt:lpstr>Registro calificado</vt:lpstr>
      <vt:lpstr>Normatividad Nacional</vt:lpstr>
      <vt:lpstr>Condiciones de calidad - Institucionales</vt:lpstr>
      <vt:lpstr>Condiciones de calidad - Programa</vt:lpstr>
      <vt:lpstr>Procedimientos internos</vt:lpstr>
      <vt:lpstr>Diseño de programas académicos</vt:lpstr>
      <vt:lpstr>Reformas curriculares programas académicos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Armando Bohorquez Aparicio</dc:creator>
  <cp:lastModifiedBy>Laura Muñoz</cp:lastModifiedBy>
  <cp:revision>7</cp:revision>
  <dcterms:created xsi:type="dcterms:W3CDTF">2023-08-23T16:27:47Z</dcterms:created>
  <dcterms:modified xsi:type="dcterms:W3CDTF">2024-07-11T19:42:24Z</dcterms:modified>
</cp:coreProperties>
</file>