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753600" cy="7315200"/>
  <p:notesSz cx="9753600" cy="7315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64" y="7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31520" y="2267712"/>
            <a:ext cx="8290560" cy="1536192"/>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463040" y="4096512"/>
            <a:ext cx="6827520" cy="18288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3/29/2017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100" b="1" i="0">
                <a:solidFill>
                  <a:srgbClr val="F5F5F5"/>
                </a:solidFill>
                <a:latin typeface="Lucida Sans"/>
                <a:cs typeface="Lucida Sans"/>
              </a:defRPr>
            </a:lvl1pPr>
          </a:lstStyle>
          <a:p>
            <a:endParaRPr/>
          </a:p>
        </p:txBody>
      </p:sp>
      <p:sp>
        <p:nvSpPr>
          <p:cNvPr id="3" name="Holder 3"/>
          <p:cNvSpPr>
            <a:spLocks noGrp="1"/>
          </p:cNvSpPr>
          <p:nvPr>
            <p:ph type="body" idx="1"/>
          </p:nvPr>
        </p:nvSpPr>
        <p:spPr/>
        <p:txBody>
          <a:bodyPr lIns="0" tIns="0" rIns="0" bIns="0"/>
          <a:lstStyle>
            <a:lvl1pPr>
              <a:defRPr sz="1500" b="0" i="0">
                <a:solidFill>
                  <a:srgbClr val="223446"/>
                </a:solidFill>
                <a:latin typeface="Verdana"/>
                <a:cs typeface="Verdana"/>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3/29/2017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100" b="1" i="0">
                <a:solidFill>
                  <a:srgbClr val="F5F5F5"/>
                </a:solidFill>
                <a:latin typeface="Lucida Sans"/>
                <a:cs typeface="Lucida Sans"/>
              </a:defRPr>
            </a:lvl1pPr>
          </a:lstStyle>
          <a:p>
            <a:endParaRPr/>
          </a:p>
        </p:txBody>
      </p:sp>
      <p:sp>
        <p:nvSpPr>
          <p:cNvPr id="3" name="Holder 3"/>
          <p:cNvSpPr>
            <a:spLocks noGrp="1"/>
          </p:cNvSpPr>
          <p:nvPr>
            <p:ph sz="half" idx="2"/>
          </p:nvPr>
        </p:nvSpPr>
        <p:spPr>
          <a:xfrm>
            <a:off x="487680" y="1682496"/>
            <a:ext cx="4242816" cy="4828032"/>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023104" y="1682496"/>
            <a:ext cx="4242816" cy="4828032"/>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3/29/2017</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100" b="1" i="0">
                <a:solidFill>
                  <a:srgbClr val="F5F5F5"/>
                </a:solidFill>
                <a:latin typeface="Lucida Sans"/>
                <a:cs typeface="Lucida San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3/29/2017</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3/29/2017</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753600" cy="7315200"/>
          </a:xfrm>
          <a:custGeom>
            <a:avLst/>
            <a:gdLst/>
            <a:ahLst/>
            <a:cxnLst/>
            <a:rect l="l" t="t" r="r" b="b"/>
            <a:pathLst>
              <a:path w="9753600" h="7315200">
                <a:moveTo>
                  <a:pt x="0" y="0"/>
                </a:moveTo>
                <a:lnTo>
                  <a:pt x="9753600" y="0"/>
                </a:lnTo>
                <a:lnTo>
                  <a:pt x="9753600" y="7315200"/>
                </a:lnTo>
                <a:lnTo>
                  <a:pt x="0" y="7315200"/>
                </a:lnTo>
                <a:lnTo>
                  <a:pt x="0" y="0"/>
                </a:lnTo>
                <a:close/>
              </a:path>
            </a:pathLst>
          </a:custGeom>
          <a:solidFill>
            <a:srgbClr val="1E3B60"/>
          </a:solidFill>
        </p:spPr>
        <p:txBody>
          <a:bodyPr wrap="square" lIns="0" tIns="0" rIns="0" bIns="0" rtlCol="0"/>
          <a:lstStyle/>
          <a:p>
            <a:endParaRPr/>
          </a:p>
        </p:txBody>
      </p:sp>
      <p:sp>
        <p:nvSpPr>
          <p:cNvPr id="2" name="Holder 2"/>
          <p:cNvSpPr>
            <a:spLocks noGrp="1"/>
          </p:cNvSpPr>
          <p:nvPr>
            <p:ph type="title"/>
          </p:nvPr>
        </p:nvSpPr>
        <p:spPr>
          <a:xfrm>
            <a:off x="405050" y="652204"/>
            <a:ext cx="8943498" cy="1106170"/>
          </a:xfrm>
          <a:prstGeom prst="rect">
            <a:avLst/>
          </a:prstGeom>
        </p:spPr>
        <p:txBody>
          <a:bodyPr wrap="square" lIns="0" tIns="0" rIns="0" bIns="0">
            <a:spAutoFit/>
          </a:bodyPr>
          <a:lstStyle>
            <a:lvl1pPr>
              <a:defRPr sz="2100" b="1" i="0">
                <a:solidFill>
                  <a:srgbClr val="F5F5F5"/>
                </a:solidFill>
                <a:latin typeface="Lucida Sans"/>
                <a:cs typeface="Lucida Sans"/>
              </a:defRPr>
            </a:lvl1pPr>
          </a:lstStyle>
          <a:p>
            <a:endParaRPr/>
          </a:p>
        </p:txBody>
      </p:sp>
      <p:sp>
        <p:nvSpPr>
          <p:cNvPr id="3" name="Holder 3"/>
          <p:cNvSpPr>
            <a:spLocks noGrp="1"/>
          </p:cNvSpPr>
          <p:nvPr>
            <p:ph type="body" idx="1"/>
          </p:nvPr>
        </p:nvSpPr>
        <p:spPr>
          <a:xfrm>
            <a:off x="612775" y="2994025"/>
            <a:ext cx="8528049" cy="2078989"/>
          </a:xfrm>
          <a:prstGeom prst="rect">
            <a:avLst/>
          </a:prstGeom>
        </p:spPr>
        <p:txBody>
          <a:bodyPr wrap="square" lIns="0" tIns="0" rIns="0" bIns="0">
            <a:spAutoFit/>
          </a:bodyPr>
          <a:lstStyle>
            <a:lvl1pPr>
              <a:defRPr sz="1500" b="0" i="0">
                <a:solidFill>
                  <a:srgbClr val="223446"/>
                </a:solidFill>
                <a:latin typeface="Verdana"/>
                <a:cs typeface="Verdana"/>
              </a:defRPr>
            </a:lvl1pPr>
          </a:lstStyle>
          <a:p>
            <a:endParaRPr/>
          </a:p>
        </p:txBody>
      </p:sp>
      <p:sp>
        <p:nvSpPr>
          <p:cNvPr id="4" name="Holder 4"/>
          <p:cNvSpPr>
            <a:spLocks noGrp="1"/>
          </p:cNvSpPr>
          <p:nvPr>
            <p:ph type="ftr" sz="quarter" idx="5"/>
          </p:nvPr>
        </p:nvSpPr>
        <p:spPr>
          <a:xfrm>
            <a:off x="3316224" y="6803136"/>
            <a:ext cx="3121152" cy="36576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87680" y="6803136"/>
            <a:ext cx="2243328" cy="36576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3/29/2017</a:t>
            </a:fld>
            <a:endParaRPr lang="en-US"/>
          </a:p>
        </p:txBody>
      </p:sp>
      <p:sp>
        <p:nvSpPr>
          <p:cNvPr id="6" name="Holder 6"/>
          <p:cNvSpPr>
            <a:spLocks noGrp="1"/>
          </p:cNvSpPr>
          <p:nvPr>
            <p:ph type="sldNum" sz="quarter" idx="7"/>
          </p:nvPr>
        </p:nvSpPr>
        <p:spPr>
          <a:xfrm>
            <a:off x="7022592" y="6803136"/>
            <a:ext cx="2243328" cy="36576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‹Nº›</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753600" cy="7315200"/>
          </a:xfrm>
          <a:custGeom>
            <a:avLst/>
            <a:gdLst/>
            <a:ahLst/>
            <a:cxnLst/>
            <a:rect l="l" t="t" r="r" b="b"/>
            <a:pathLst>
              <a:path w="9753600" h="7315200">
                <a:moveTo>
                  <a:pt x="0" y="0"/>
                </a:moveTo>
                <a:lnTo>
                  <a:pt x="9753600" y="0"/>
                </a:lnTo>
                <a:lnTo>
                  <a:pt x="9753600" y="7315200"/>
                </a:lnTo>
                <a:lnTo>
                  <a:pt x="0" y="7315200"/>
                </a:lnTo>
                <a:lnTo>
                  <a:pt x="0" y="0"/>
                </a:lnTo>
                <a:close/>
              </a:path>
            </a:pathLst>
          </a:custGeom>
          <a:solidFill>
            <a:srgbClr val="D2D2C5"/>
          </a:solidFill>
        </p:spPr>
        <p:txBody>
          <a:bodyPr wrap="square" lIns="0" tIns="0" rIns="0" bIns="0" rtlCol="0"/>
          <a:lstStyle/>
          <a:p>
            <a:endParaRPr/>
          </a:p>
        </p:txBody>
      </p:sp>
      <p:sp>
        <p:nvSpPr>
          <p:cNvPr id="3" name="object 3"/>
          <p:cNvSpPr/>
          <p:nvPr/>
        </p:nvSpPr>
        <p:spPr>
          <a:xfrm>
            <a:off x="247662" y="247650"/>
            <a:ext cx="9258300" cy="6819900"/>
          </a:xfrm>
          <a:custGeom>
            <a:avLst/>
            <a:gdLst/>
            <a:ahLst/>
            <a:cxnLst/>
            <a:rect l="l" t="t" r="r" b="b"/>
            <a:pathLst>
              <a:path w="9258300" h="6819900">
                <a:moveTo>
                  <a:pt x="0" y="0"/>
                </a:moveTo>
                <a:lnTo>
                  <a:pt x="9258299" y="0"/>
                </a:lnTo>
                <a:lnTo>
                  <a:pt x="9258299" y="6819900"/>
                </a:lnTo>
                <a:lnTo>
                  <a:pt x="0" y="6819900"/>
                </a:lnTo>
                <a:lnTo>
                  <a:pt x="0" y="0"/>
                </a:lnTo>
                <a:close/>
              </a:path>
            </a:pathLst>
          </a:custGeom>
          <a:solidFill>
            <a:srgbClr val="1E3B60"/>
          </a:solidFill>
        </p:spPr>
        <p:txBody>
          <a:bodyPr wrap="square" lIns="0" tIns="0" rIns="0" bIns="0" rtlCol="0"/>
          <a:lstStyle/>
          <a:p>
            <a:endParaRPr/>
          </a:p>
        </p:txBody>
      </p:sp>
      <p:sp>
        <p:nvSpPr>
          <p:cNvPr id="4" name="object 4"/>
          <p:cNvSpPr txBox="1"/>
          <p:nvPr/>
        </p:nvSpPr>
        <p:spPr>
          <a:xfrm>
            <a:off x="2020887" y="3790950"/>
            <a:ext cx="5604510" cy="571500"/>
          </a:xfrm>
          <a:prstGeom prst="rect">
            <a:avLst/>
          </a:prstGeom>
        </p:spPr>
        <p:txBody>
          <a:bodyPr vert="horz" wrap="square" lIns="0" tIns="0" rIns="0" bIns="0" rtlCol="0">
            <a:spAutoFit/>
          </a:bodyPr>
          <a:lstStyle/>
          <a:p>
            <a:pPr marL="12700">
              <a:lnSpc>
                <a:spcPct val="100000"/>
              </a:lnSpc>
              <a:tabLst>
                <a:tab pos="4720590" algn="l"/>
              </a:tabLst>
            </a:pPr>
            <a:r>
              <a:rPr sz="3750" spc="430" dirty="0">
                <a:solidFill>
                  <a:srgbClr val="ECB63A"/>
                </a:solidFill>
                <a:latin typeface="Lucida Sans Unicode"/>
                <a:cs typeface="Lucida Sans Unicode"/>
              </a:rPr>
              <a:t>P</a:t>
            </a:r>
            <a:r>
              <a:rPr sz="3750" spc="-175" dirty="0">
                <a:solidFill>
                  <a:srgbClr val="ECB63A"/>
                </a:solidFill>
                <a:latin typeface="Lucida Sans Unicode"/>
                <a:cs typeface="Lucida Sans Unicode"/>
              </a:rPr>
              <a:t> </a:t>
            </a:r>
            <a:r>
              <a:rPr sz="3750" spc="484" dirty="0">
                <a:solidFill>
                  <a:srgbClr val="ECB63A"/>
                </a:solidFill>
                <a:latin typeface="Lucida Sans Unicode"/>
                <a:cs typeface="Lucida Sans Unicode"/>
              </a:rPr>
              <a:t>R</a:t>
            </a:r>
            <a:r>
              <a:rPr sz="3750" spc="-175" dirty="0">
                <a:solidFill>
                  <a:srgbClr val="ECB63A"/>
                </a:solidFill>
                <a:latin typeface="Lucida Sans Unicode"/>
                <a:cs typeface="Lucida Sans Unicode"/>
              </a:rPr>
              <a:t> </a:t>
            </a:r>
            <a:r>
              <a:rPr sz="3750" spc="270" dirty="0">
                <a:solidFill>
                  <a:srgbClr val="ECB63A"/>
                </a:solidFill>
                <a:latin typeface="Lucida Sans Unicode"/>
                <a:cs typeface="Lucida Sans Unicode"/>
              </a:rPr>
              <a:t>O</a:t>
            </a:r>
            <a:r>
              <a:rPr sz="3750" spc="-175" dirty="0">
                <a:solidFill>
                  <a:srgbClr val="ECB63A"/>
                </a:solidFill>
                <a:latin typeface="Lucida Sans Unicode"/>
                <a:cs typeface="Lucida Sans Unicode"/>
              </a:rPr>
              <a:t> </a:t>
            </a:r>
            <a:r>
              <a:rPr sz="3750" spc="260" dirty="0">
                <a:solidFill>
                  <a:srgbClr val="ECB63A"/>
                </a:solidFill>
                <a:latin typeface="Lucida Sans Unicode"/>
                <a:cs typeface="Lucida Sans Unicode"/>
              </a:rPr>
              <a:t>T</a:t>
            </a:r>
            <a:r>
              <a:rPr sz="3750" spc="-175" dirty="0">
                <a:solidFill>
                  <a:srgbClr val="ECB63A"/>
                </a:solidFill>
                <a:latin typeface="Lucida Sans Unicode"/>
                <a:cs typeface="Lucida Sans Unicode"/>
              </a:rPr>
              <a:t> </a:t>
            </a:r>
            <a:r>
              <a:rPr sz="3750" spc="270" dirty="0">
                <a:solidFill>
                  <a:srgbClr val="ECB63A"/>
                </a:solidFill>
                <a:latin typeface="Lucida Sans Unicode"/>
                <a:cs typeface="Lucida Sans Unicode"/>
              </a:rPr>
              <a:t>O</a:t>
            </a:r>
            <a:r>
              <a:rPr sz="3750" spc="-175" dirty="0">
                <a:solidFill>
                  <a:srgbClr val="ECB63A"/>
                </a:solidFill>
                <a:latin typeface="Lucida Sans Unicode"/>
                <a:cs typeface="Lucida Sans Unicode"/>
              </a:rPr>
              <a:t> </a:t>
            </a:r>
            <a:r>
              <a:rPr sz="3750" spc="125" dirty="0">
                <a:solidFill>
                  <a:srgbClr val="ECB63A"/>
                </a:solidFill>
                <a:latin typeface="Lucida Sans Unicode"/>
                <a:cs typeface="Lucida Sans Unicode"/>
              </a:rPr>
              <a:t>C</a:t>
            </a:r>
            <a:r>
              <a:rPr sz="3750" spc="-175" dirty="0">
                <a:solidFill>
                  <a:srgbClr val="ECB63A"/>
                </a:solidFill>
                <a:latin typeface="Lucida Sans Unicode"/>
                <a:cs typeface="Lucida Sans Unicode"/>
              </a:rPr>
              <a:t> </a:t>
            </a:r>
            <a:r>
              <a:rPr sz="3750" spc="270" dirty="0">
                <a:solidFill>
                  <a:srgbClr val="ECB63A"/>
                </a:solidFill>
                <a:latin typeface="Lucida Sans Unicode"/>
                <a:cs typeface="Lucida Sans Unicode"/>
              </a:rPr>
              <a:t>O</a:t>
            </a:r>
            <a:r>
              <a:rPr sz="3750" spc="-175" dirty="0">
                <a:solidFill>
                  <a:srgbClr val="ECB63A"/>
                </a:solidFill>
                <a:latin typeface="Lucida Sans Unicode"/>
                <a:cs typeface="Lucida Sans Unicode"/>
              </a:rPr>
              <a:t> </a:t>
            </a:r>
            <a:r>
              <a:rPr sz="3750" spc="459" dirty="0">
                <a:solidFill>
                  <a:srgbClr val="ECB63A"/>
                </a:solidFill>
                <a:latin typeface="Lucida Sans Unicode"/>
                <a:cs typeface="Lucida Sans Unicode"/>
              </a:rPr>
              <a:t>L</a:t>
            </a:r>
            <a:r>
              <a:rPr sz="3750" spc="-175" dirty="0">
                <a:solidFill>
                  <a:srgbClr val="ECB63A"/>
                </a:solidFill>
                <a:latin typeface="Lucida Sans Unicode"/>
                <a:cs typeface="Lucida Sans Unicode"/>
              </a:rPr>
              <a:t> </a:t>
            </a:r>
            <a:r>
              <a:rPr sz="3750" spc="270" dirty="0">
                <a:solidFill>
                  <a:srgbClr val="ECB63A"/>
                </a:solidFill>
                <a:latin typeface="Lucida Sans Unicode"/>
                <a:cs typeface="Lucida Sans Unicode"/>
              </a:rPr>
              <a:t>O	</a:t>
            </a:r>
            <a:r>
              <a:rPr sz="3750" spc="400" dirty="0">
                <a:solidFill>
                  <a:srgbClr val="ECB63A"/>
                </a:solidFill>
                <a:latin typeface="Lucida Sans Unicode"/>
                <a:cs typeface="Lucida Sans Unicode"/>
              </a:rPr>
              <a:t>D</a:t>
            </a:r>
            <a:r>
              <a:rPr sz="3750" spc="-270" dirty="0">
                <a:solidFill>
                  <a:srgbClr val="ECB63A"/>
                </a:solidFill>
                <a:latin typeface="Lucida Sans Unicode"/>
                <a:cs typeface="Lucida Sans Unicode"/>
              </a:rPr>
              <a:t> </a:t>
            </a:r>
            <a:r>
              <a:rPr sz="3750" spc="595" dirty="0">
                <a:solidFill>
                  <a:srgbClr val="ECB63A"/>
                </a:solidFill>
                <a:latin typeface="Lucida Sans Unicode"/>
                <a:cs typeface="Lucida Sans Unicode"/>
              </a:rPr>
              <a:t>E</a:t>
            </a:r>
            <a:endParaRPr sz="3750">
              <a:latin typeface="Lucida Sans Unicode"/>
              <a:cs typeface="Lucida Sans Unicode"/>
            </a:endParaRPr>
          </a:p>
        </p:txBody>
      </p:sp>
      <p:sp>
        <p:nvSpPr>
          <p:cNvPr id="5" name="object 5"/>
          <p:cNvSpPr txBox="1"/>
          <p:nvPr/>
        </p:nvSpPr>
        <p:spPr>
          <a:xfrm>
            <a:off x="2805956" y="4533900"/>
            <a:ext cx="3776345" cy="1356360"/>
          </a:xfrm>
          <a:prstGeom prst="rect">
            <a:avLst/>
          </a:prstGeom>
        </p:spPr>
        <p:txBody>
          <a:bodyPr vert="horz" wrap="square" lIns="0" tIns="0" rIns="0" bIns="0" rtlCol="0">
            <a:spAutoFit/>
          </a:bodyPr>
          <a:lstStyle/>
          <a:p>
            <a:pPr marL="12700">
              <a:lnSpc>
                <a:spcPct val="100000"/>
              </a:lnSpc>
            </a:pPr>
            <a:r>
              <a:rPr sz="3750" spc="670" dirty="0">
                <a:solidFill>
                  <a:srgbClr val="ECB63A"/>
                </a:solidFill>
                <a:latin typeface="Lucida Sans Unicode"/>
                <a:cs typeface="Lucida Sans Unicode"/>
              </a:rPr>
              <a:t>A</a:t>
            </a:r>
            <a:r>
              <a:rPr sz="3750" spc="-190" dirty="0">
                <a:solidFill>
                  <a:srgbClr val="ECB63A"/>
                </a:solidFill>
                <a:latin typeface="Lucida Sans Unicode"/>
                <a:cs typeface="Lucida Sans Unicode"/>
              </a:rPr>
              <a:t> </a:t>
            </a:r>
            <a:r>
              <a:rPr sz="3750" spc="260" dirty="0">
                <a:solidFill>
                  <a:srgbClr val="ECB63A"/>
                </a:solidFill>
                <a:latin typeface="Lucida Sans Unicode"/>
                <a:cs typeface="Lucida Sans Unicode"/>
              </a:rPr>
              <a:t>T</a:t>
            </a:r>
            <a:r>
              <a:rPr sz="3750" spc="-190" dirty="0">
                <a:solidFill>
                  <a:srgbClr val="ECB63A"/>
                </a:solidFill>
                <a:latin typeface="Lucida Sans Unicode"/>
                <a:cs typeface="Lucida Sans Unicode"/>
              </a:rPr>
              <a:t> </a:t>
            </a:r>
            <a:r>
              <a:rPr sz="3750" spc="595" dirty="0">
                <a:solidFill>
                  <a:srgbClr val="ECB63A"/>
                </a:solidFill>
                <a:latin typeface="Lucida Sans Unicode"/>
                <a:cs typeface="Lucida Sans Unicode"/>
              </a:rPr>
              <a:t>E</a:t>
            </a:r>
            <a:r>
              <a:rPr sz="3750" spc="-190" dirty="0">
                <a:solidFill>
                  <a:srgbClr val="ECB63A"/>
                </a:solidFill>
                <a:latin typeface="Lucida Sans Unicode"/>
                <a:cs typeface="Lucida Sans Unicode"/>
              </a:rPr>
              <a:t> </a:t>
            </a:r>
            <a:r>
              <a:rPr sz="3750" spc="565" dirty="0">
                <a:solidFill>
                  <a:srgbClr val="ECB63A"/>
                </a:solidFill>
                <a:latin typeface="Lucida Sans Unicode"/>
                <a:cs typeface="Lucida Sans Unicode"/>
              </a:rPr>
              <a:t>N</a:t>
            </a:r>
            <a:r>
              <a:rPr sz="3750" spc="-190" dirty="0">
                <a:solidFill>
                  <a:srgbClr val="ECB63A"/>
                </a:solidFill>
                <a:latin typeface="Lucida Sans Unicode"/>
                <a:cs typeface="Lucida Sans Unicode"/>
              </a:rPr>
              <a:t> </a:t>
            </a:r>
            <a:r>
              <a:rPr sz="3750" spc="125" dirty="0">
                <a:solidFill>
                  <a:srgbClr val="ECB63A"/>
                </a:solidFill>
                <a:latin typeface="Lucida Sans Unicode"/>
                <a:cs typeface="Lucida Sans Unicode"/>
              </a:rPr>
              <a:t>C</a:t>
            </a:r>
            <a:r>
              <a:rPr sz="3750" spc="-190" dirty="0">
                <a:solidFill>
                  <a:srgbClr val="ECB63A"/>
                </a:solidFill>
                <a:latin typeface="Lucida Sans Unicode"/>
                <a:cs typeface="Lucida Sans Unicode"/>
              </a:rPr>
              <a:t> </a:t>
            </a:r>
            <a:r>
              <a:rPr sz="3750" spc="254" dirty="0">
                <a:solidFill>
                  <a:srgbClr val="ECB63A"/>
                </a:solidFill>
                <a:latin typeface="Lucida Sans Unicode"/>
                <a:cs typeface="Lucida Sans Unicode"/>
              </a:rPr>
              <a:t>I</a:t>
            </a:r>
            <a:r>
              <a:rPr sz="3750" spc="-190" dirty="0">
                <a:solidFill>
                  <a:srgbClr val="ECB63A"/>
                </a:solidFill>
                <a:latin typeface="Lucida Sans Unicode"/>
                <a:cs typeface="Lucida Sans Unicode"/>
              </a:rPr>
              <a:t> </a:t>
            </a:r>
            <a:r>
              <a:rPr sz="3750" spc="265" dirty="0">
                <a:solidFill>
                  <a:srgbClr val="ECB63A"/>
                </a:solidFill>
                <a:latin typeface="Lucida Sans Unicode"/>
                <a:cs typeface="Lucida Sans Unicode"/>
              </a:rPr>
              <a:t>Ó</a:t>
            </a:r>
            <a:r>
              <a:rPr sz="3750" spc="-190" dirty="0">
                <a:solidFill>
                  <a:srgbClr val="ECB63A"/>
                </a:solidFill>
                <a:latin typeface="Lucida Sans Unicode"/>
                <a:cs typeface="Lucida Sans Unicode"/>
              </a:rPr>
              <a:t> </a:t>
            </a:r>
            <a:r>
              <a:rPr sz="3750" spc="565" dirty="0">
                <a:solidFill>
                  <a:srgbClr val="ECB63A"/>
                </a:solidFill>
                <a:latin typeface="Lucida Sans Unicode"/>
                <a:cs typeface="Lucida Sans Unicode"/>
              </a:rPr>
              <a:t>N</a:t>
            </a:r>
            <a:endParaRPr sz="3750">
              <a:latin typeface="Lucida Sans Unicode"/>
              <a:cs typeface="Lucida Sans Unicode"/>
            </a:endParaRPr>
          </a:p>
          <a:p>
            <a:pPr marL="297180">
              <a:lnSpc>
                <a:spcPct val="100000"/>
              </a:lnSpc>
              <a:spcBef>
                <a:spcPts val="3300"/>
              </a:spcBef>
              <a:tabLst>
                <a:tab pos="1697355" algn="l"/>
              </a:tabLst>
            </a:pPr>
            <a:r>
              <a:rPr sz="2400" b="1" spc="-245" dirty="0">
                <a:solidFill>
                  <a:srgbClr val="D2D2C5"/>
                </a:solidFill>
                <a:latin typeface="Gill Sans MT"/>
                <a:cs typeface="Gill Sans MT"/>
              </a:rPr>
              <a:t>Á  </a:t>
            </a:r>
            <a:r>
              <a:rPr sz="2400" b="1" dirty="0">
                <a:solidFill>
                  <a:srgbClr val="D2D2C5"/>
                </a:solidFill>
                <a:latin typeface="Gill Sans MT"/>
                <a:cs typeface="Gill Sans MT"/>
              </a:rPr>
              <a:t>R</a:t>
            </a:r>
            <a:r>
              <a:rPr sz="2400" b="1" spc="125" dirty="0">
                <a:solidFill>
                  <a:srgbClr val="D2D2C5"/>
                </a:solidFill>
                <a:latin typeface="Gill Sans MT"/>
                <a:cs typeface="Gill Sans MT"/>
              </a:rPr>
              <a:t> </a:t>
            </a:r>
            <a:r>
              <a:rPr sz="2400" b="1" spc="-65" dirty="0">
                <a:solidFill>
                  <a:srgbClr val="D2D2C5"/>
                </a:solidFill>
                <a:latin typeface="Gill Sans MT"/>
                <a:cs typeface="Gill Sans MT"/>
              </a:rPr>
              <a:t>E</a:t>
            </a:r>
            <a:r>
              <a:rPr sz="2400" b="1" spc="150" dirty="0">
                <a:solidFill>
                  <a:srgbClr val="D2D2C5"/>
                </a:solidFill>
                <a:latin typeface="Gill Sans MT"/>
                <a:cs typeface="Gill Sans MT"/>
              </a:rPr>
              <a:t> </a:t>
            </a:r>
            <a:r>
              <a:rPr sz="2400" b="1" spc="-245" dirty="0">
                <a:solidFill>
                  <a:srgbClr val="D2D2C5"/>
                </a:solidFill>
                <a:latin typeface="Gill Sans MT"/>
                <a:cs typeface="Gill Sans MT"/>
              </a:rPr>
              <a:t>A	</a:t>
            </a:r>
            <a:r>
              <a:rPr sz="2400" b="1" spc="-55" dirty="0">
                <a:solidFill>
                  <a:srgbClr val="D2D2C5"/>
                </a:solidFill>
                <a:latin typeface="Gill Sans MT"/>
                <a:cs typeface="Gill Sans MT"/>
              </a:rPr>
              <a:t>L </a:t>
            </a:r>
            <a:r>
              <a:rPr sz="2400" b="1" spc="-245" dirty="0">
                <a:solidFill>
                  <a:srgbClr val="D2D2C5"/>
                </a:solidFill>
                <a:latin typeface="Gill Sans MT"/>
                <a:cs typeface="Gill Sans MT"/>
              </a:rPr>
              <a:t>A  </a:t>
            </a:r>
            <a:r>
              <a:rPr sz="2400" b="1" spc="-35" dirty="0">
                <a:solidFill>
                  <a:srgbClr val="D2D2C5"/>
                </a:solidFill>
                <a:latin typeface="Gill Sans MT"/>
                <a:cs typeface="Gill Sans MT"/>
              </a:rPr>
              <a:t>B </a:t>
            </a:r>
            <a:r>
              <a:rPr sz="2400" b="1" spc="-315" dirty="0">
                <a:solidFill>
                  <a:srgbClr val="D2D2C5"/>
                </a:solidFill>
                <a:latin typeface="Gill Sans MT"/>
                <a:cs typeface="Gill Sans MT"/>
              </a:rPr>
              <a:t>O  </a:t>
            </a:r>
            <a:r>
              <a:rPr sz="2400" b="1" dirty="0">
                <a:solidFill>
                  <a:srgbClr val="D2D2C5"/>
                </a:solidFill>
                <a:latin typeface="Gill Sans MT"/>
                <a:cs typeface="Gill Sans MT"/>
              </a:rPr>
              <a:t>R </a:t>
            </a:r>
            <a:r>
              <a:rPr sz="2400" b="1" spc="-245" dirty="0">
                <a:solidFill>
                  <a:srgbClr val="D2D2C5"/>
                </a:solidFill>
                <a:latin typeface="Gill Sans MT"/>
                <a:cs typeface="Gill Sans MT"/>
              </a:rPr>
              <a:t>A  </a:t>
            </a:r>
            <a:r>
              <a:rPr sz="2400" b="1" spc="-160" dirty="0">
                <a:solidFill>
                  <a:srgbClr val="D2D2C5"/>
                </a:solidFill>
                <a:latin typeface="Gill Sans MT"/>
                <a:cs typeface="Gill Sans MT"/>
              </a:rPr>
              <a:t> </a:t>
            </a:r>
            <a:r>
              <a:rPr sz="2400" b="1" spc="-55" dirty="0">
                <a:solidFill>
                  <a:srgbClr val="D2D2C5"/>
                </a:solidFill>
                <a:latin typeface="Gill Sans MT"/>
                <a:cs typeface="Gill Sans MT"/>
              </a:rPr>
              <a:t>L</a:t>
            </a:r>
            <a:endParaRPr sz="2400">
              <a:latin typeface="Gill Sans MT"/>
              <a:cs typeface="Gill Sans MT"/>
            </a:endParaRPr>
          </a:p>
        </p:txBody>
      </p:sp>
      <p:sp>
        <p:nvSpPr>
          <p:cNvPr id="6" name="object 6"/>
          <p:cNvSpPr/>
          <p:nvPr/>
        </p:nvSpPr>
        <p:spPr>
          <a:xfrm>
            <a:off x="3619499" y="1114425"/>
            <a:ext cx="2581275" cy="2581275"/>
          </a:xfrm>
          <a:custGeom>
            <a:avLst/>
            <a:gdLst/>
            <a:ahLst/>
            <a:cxnLst/>
            <a:rect l="l" t="t" r="r" b="b"/>
            <a:pathLst>
              <a:path w="2581275" h="2581275">
                <a:moveTo>
                  <a:pt x="1290637" y="2581275"/>
                </a:moveTo>
                <a:lnTo>
                  <a:pt x="1239888" y="2580283"/>
                </a:lnTo>
                <a:lnTo>
                  <a:pt x="1189335" y="2577307"/>
                </a:lnTo>
                <a:lnTo>
                  <a:pt x="1138976" y="2572347"/>
                </a:lnTo>
                <a:lnTo>
                  <a:pt x="1088812" y="2565403"/>
                </a:lnTo>
                <a:lnTo>
                  <a:pt x="1038844" y="2556474"/>
                </a:lnTo>
                <a:lnTo>
                  <a:pt x="989266" y="2545601"/>
                </a:lnTo>
                <a:lnTo>
                  <a:pt x="940265" y="2532821"/>
                </a:lnTo>
                <a:lnTo>
                  <a:pt x="891842" y="2518132"/>
                </a:lnTo>
                <a:lnTo>
                  <a:pt x="843997" y="2501536"/>
                </a:lnTo>
                <a:lnTo>
                  <a:pt x="796731" y="2483031"/>
                </a:lnTo>
                <a:lnTo>
                  <a:pt x="750224" y="2462693"/>
                </a:lnTo>
                <a:lnTo>
                  <a:pt x="704657" y="2440598"/>
                </a:lnTo>
                <a:lnTo>
                  <a:pt x="660030" y="2416743"/>
                </a:lnTo>
                <a:lnTo>
                  <a:pt x="616343" y="2391131"/>
                </a:lnTo>
                <a:lnTo>
                  <a:pt x="573595" y="2363761"/>
                </a:lnTo>
                <a:lnTo>
                  <a:pt x="531951" y="2334741"/>
                </a:lnTo>
                <a:lnTo>
                  <a:pt x="491571" y="2304181"/>
                </a:lnTo>
                <a:lnTo>
                  <a:pt x="452456" y="2272081"/>
                </a:lnTo>
                <a:lnTo>
                  <a:pt x="414605" y="2238440"/>
                </a:lnTo>
                <a:lnTo>
                  <a:pt x="378018" y="2203257"/>
                </a:lnTo>
                <a:lnTo>
                  <a:pt x="342835" y="2166669"/>
                </a:lnTo>
                <a:lnTo>
                  <a:pt x="309192" y="2128817"/>
                </a:lnTo>
                <a:lnTo>
                  <a:pt x="277091" y="2089702"/>
                </a:lnTo>
                <a:lnTo>
                  <a:pt x="246531" y="2049322"/>
                </a:lnTo>
                <a:lnTo>
                  <a:pt x="217511" y="2007679"/>
                </a:lnTo>
                <a:lnTo>
                  <a:pt x="190141" y="1964931"/>
                </a:lnTo>
                <a:lnTo>
                  <a:pt x="164530" y="1921243"/>
                </a:lnTo>
                <a:lnTo>
                  <a:pt x="140676" y="1876615"/>
                </a:lnTo>
                <a:lnTo>
                  <a:pt x="118581" y="1831048"/>
                </a:lnTo>
                <a:lnTo>
                  <a:pt x="98243" y="1784543"/>
                </a:lnTo>
                <a:lnTo>
                  <a:pt x="79739" y="1737277"/>
                </a:lnTo>
                <a:lnTo>
                  <a:pt x="63142" y="1689432"/>
                </a:lnTo>
                <a:lnTo>
                  <a:pt x="48454" y="1641009"/>
                </a:lnTo>
                <a:lnTo>
                  <a:pt x="35672" y="1592009"/>
                </a:lnTo>
                <a:lnTo>
                  <a:pt x="24799" y="1542430"/>
                </a:lnTo>
                <a:lnTo>
                  <a:pt x="15871" y="1492462"/>
                </a:lnTo>
                <a:lnTo>
                  <a:pt x="8927" y="1442298"/>
                </a:lnTo>
                <a:lnTo>
                  <a:pt x="3967" y="1391940"/>
                </a:lnTo>
                <a:lnTo>
                  <a:pt x="991" y="1341386"/>
                </a:lnTo>
                <a:lnTo>
                  <a:pt x="0" y="1290637"/>
                </a:lnTo>
                <a:lnTo>
                  <a:pt x="991" y="1239888"/>
                </a:lnTo>
                <a:lnTo>
                  <a:pt x="3967" y="1189335"/>
                </a:lnTo>
                <a:lnTo>
                  <a:pt x="8927" y="1138976"/>
                </a:lnTo>
                <a:lnTo>
                  <a:pt x="15871" y="1088812"/>
                </a:lnTo>
                <a:lnTo>
                  <a:pt x="24799" y="1038844"/>
                </a:lnTo>
                <a:lnTo>
                  <a:pt x="35672" y="989266"/>
                </a:lnTo>
                <a:lnTo>
                  <a:pt x="48454" y="940265"/>
                </a:lnTo>
                <a:lnTo>
                  <a:pt x="63142" y="891842"/>
                </a:lnTo>
                <a:lnTo>
                  <a:pt x="79739" y="843997"/>
                </a:lnTo>
                <a:lnTo>
                  <a:pt x="98243" y="796731"/>
                </a:lnTo>
                <a:lnTo>
                  <a:pt x="118581" y="750224"/>
                </a:lnTo>
                <a:lnTo>
                  <a:pt x="140676" y="704657"/>
                </a:lnTo>
                <a:lnTo>
                  <a:pt x="164530" y="660030"/>
                </a:lnTo>
                <a:lnTo>
                  <a:pt x="190141" y="616343"/>
                </a:lnTo>
                <a:lnTo>
                  <a:pt x="217511" y="573595"/>
                </a:lnTo>
                <a:lnTo>
                  <a:pt x="246531" y="531951"/>
                </a:lnTo>
                <a:lnTo>
                  <a:pt x="277091" y="491571"/>
                </a:lnTo>
                <a:lnTo>
                  <a:pt x="309192" y="452456"/>
                </a:lnTo>
                <a:lnTo>
                  <a:pt x="342835" y="414605"/>
                </a:lnTo>
                <a:lnTo>
                  <a:pt x="378018" y="378018"/>
                </a:lnTo>
                <a:lnTo>
                  <a:pt x="414605" y="342835"/>
                </a:lnTo>
                <a:lnTo>
                  <a:pt x="452456" y="309192"/>
                </a:lnTo>
                <a:lnTo>
                  <a:pt x="491571" y="277091"/>
                </a:lnTo>
                <a:lnTo>
                  <a:pt x="531951" y="246531"/>
                </a:lnTo>
                <a:lnTo>
                  <a:pt x="573595" y="217511"/>
                </a:lnTo>
                <a:lnTo>
                  <a:pt x="616343" y="190141"/>
                </a:lnTo>
                <a:lnTo>
                  <a:pt x="660030" y="164530"/>
                </a:lnTo>
                <a:lnTo>
                  <a:pt x="704657" y="140676"/>
                </a:lnTo>
                <a:lnTo>
                  <a:pt x="750224" y="118581"/>
                </a:lnTo>
                <a:lnTo>
                  <a:pt x="796731" y="98243"/>
                </a:lnTo>
                <a:lnTo>
                  <a:pt x="843997" y="79739"/>
                </a:lnTo>
                <a:lnTo>
                  <a:pt x="891842" y="63142"/>
                </a:lnTo>
                <a:lnTo>
                  <a:pt x="940265" y="48454"/>
                </a:lnTo>
                <a:lnTo>
                  <a:pt x="989266" y="35672"/>
                </a:lnTo>
                <a:lnTo>
                  <a:pt x="1038844" y="24799"/>
                </a:lnTo>
                <a:lnTo>
                  <a:pt x="1088812" y="15871"/>
                </a:lnTo>
                <a:lnTo>
                  <a:pt x="1138976" y="8927"/>
                </a:lnTo>
                <a:lnTo>
                  <a:pt x="1189335" y="3967"/>
                </a:lnTo>
                <a:lnTo>
                  <a:pt x="1239888" y="991"/>
                </a:lnTo>
                <a:lnTo>
                  <a:pt x="1290637" y="0"/>
                </a:lnTo>
                <a:lnTo>
                  <a:pt x="1341386" y="991"/>
                </a:lnTo>
                <a:lnTo>
                  <a:pt x="1391940" y="3967"/>
                </a:lnTo>
                <a:lnTo>
                  <a:pt x="1442298" y="8927"/>
                </a:lnTo>
                <a:lnTo>
                  <a:pt x="1492462" y="15871"/>
                </a:lnTo>
                <a:lnTo>
                  <a:pt x="1542430" y="24799"/>
                </a:lnTo>
                <a:lnTo>
                  <a:pt x="1592009" y="35672"/>
                </a:lnTo>
                <a:lnTo>
                  <a:pt x="1641009" y="48454"/>
                </a:lnTo>
                <a:lnTo>
                  <a:pt x="1689432" y="63142"/>
                </a:lnTo>
                <a:lnTo>
                  <a:pt x="1737277" y="79739"/>
                </a:lnTo>
                <a:lnTo>
                  <a:pt x="1784543" y="98243"/>
                </a:lnTo>
                <a:lnTo>
                  <a:pt x="1831048" y="118581"/>
                </a:lnTo>
                <a:lnTo>
                  <a:pt x="1876615" y="140676"/>
                </a:lnTo>
                <a:lnTo>
                  <a:pt x="1921243" y="164530"/>
                </a:lnTo>
                <a:lnTo>
                  <a:pt x="1964931" y="190141"/>
                </a:lnTo>
                <a:lnTo>
                  <a:pt x="2007679" y="217511"/>
                </a:lnTo>
                <a:lnTo>
                  <a:pt x="2049322" y="246531"/>
                </a:lnTo>
                <a:lnTo>
                  <a:pt x="2089702" y="277091"/>
                </a:lnTo>
                <a:lnTo>
                  <a:pt x="2128817" y="309192"/>
                </a:lnTo>
                <a:lnTo>
                  <a:pt x="2166669" y="342835"/>
                </a:lnTo>
                <a:lnTo>
                  <a:pt x="2203257" y="378018"/>
                </a:lnTo>
                <a:lnTo>
                  <a:pt x="2238440" y="414605"/>
                </a:lnTo>
                <a:lnTo>
                  <a:pt x="2272081" y="452456"/>
                </a:lnTo>
                <a:lnTo>
                  <a:pt x="2304181" y="491571"/>
                </a:lnTo>
                <a:lnTo>
                  <a:pt x="2334741" y="531951"/>
                </a:lnTo>
                <a:lnTo>
                  <a:pt x="2363761" y="573595"/>
                </a:lnTo>
                <a:lnTo>
                  <a:pt x="2391131" y="616343"/>
                </a:lnTo>
                <a:lnTo>
                  <a:pt x="2416743" y="660030"/>
                </a:lnTo>
                <a:lnTo>
                  <a:pt x="2440598" y="704657"/>
                </a:lnTo>
                <a:lnTo>
                  <a:pt x="2462693" y="750224"/>
                </a:lnTo>
                <a:lnTo>
                  <a:pt x="2483031" y="796731"/>
                </a:lnTo>
                <a:lnTo>
                  <a:pt x="2501536" y="843997"/>
                </a:lnTo>
                <a:lnTo>
                  <a:pt x="2518132" y="891842"/>
                </a:lnTo>
                <a:lnTo>
                  <a:pt x="2532821" y="940265"/>
                </a:lnTo>
                <a:lnTo>
                  <a:pt x="2545601" y="989266"/>
                </a:lnTo>
                <a:lnTo>
                  <a:pt x="2556474" y="1038844"/>
                </a:lnTo>
                <a:lnTo>
                  <a:pt x="2565403" y="1088812"/>
                </a:lnTo>
                <a:lnTo>
                  <a:pt x="2572347" y="1138976"/>
                </a:lnTo>
                <a:lnTo>
                  <a:pt x="2577307" y="1189335"/>
                </a:lnTo>
                <a:lnTo>
                  <a:pt x="2580283" y="1239888"/>
                </a:lnTo>
                <a:lnTo>
                  <a:pt x="2581275" y="1290637"/>
                </a:lnTo>
                <a:lnTo>
                  <a:pt x="2580283" y="1341386"/>
                </a:lnTo>
                <a:lnTo>
                  <a:pt x="2577307" y="1391940"/>
                </a:lnTo>
                <a:lnTo>
                  <a:pt x="2572347" y="1442298"/>
                </a:lnTo>
                <a:lnTo>
                  <a:pt x="2565403" y="1492462"/>
                </a:lnTo>
                <a:lnTo>
                  <a:pt x="2556474" y="1542430"/>
                </a:lnTo>
                <a:lnTo>
                  <a:pt x="2545601" y="1592009"/>
                </a:lnTo>
                <a:lnTo>
                  <a:pt x="2532821" y="1641009"/>
                </a:lnTo>
                <a:lnTo>
                  <a:pt x="2518132" y="1689432"/>
                </a:lnTo>
                <a:lnTo>
                  <a:pt x="2501536" y="1737277"/>
                </a:lnTo>
                <a:lnTo>
                  <a:pt x="2483031" y="1784543"/>
                </a:lnTo>
                <a:lnTo>
                  <a:pt x="2462693" y="1831048"/>
                </a:lnTo>
                <a:lnTo>
                  <a:pt x="2440598" y="1876615"/>
                </a:lnTo>
                <a:lnTo>
                  <a:pt x="2416743" y="1921243"/>
                </a:lnTo>
                <a:lnTo>
                  <a:pt x="2391131" y="1964931"/>
                </a:lnTo>
                <a:lnTo>
                  <a:pt x="2363761" y="2007679"/>
                </a:lnTo>
                <a:lnTo>
                  <a:pt x="2334741" y="2049322"/>
                </a:lnTo>
                <a:lnTo>
                  <a:pt x="2304181" y="2089702"/>
                </a:lnTo>
                <a:lnTo>
                  <a:pt x="2272081" y="2128817"/>
                </a:lnTo>
                <a:lnTo>
                  <a:pt x="2238440" y="2166669"/>
                </a:lnTo>
                <a:lnTo>
                  <a:pt x="2203257" y="2203257"/>
                </a:lnTo>
                <a:lnTo>
                  <a:pt x="2166669" y="2238440"/>
                </a:lnTo>
                <a:lnTo>
                  <a:pt x="2128817" y="2272081"/>
                </a:lnTo>
                <a:lnTo>
                  <a:pt x="2089702" y="2304181"/>
                </a:lnTo>
                <a:lnTo>
                  <a:pt x="2049322" y="2334741"/>
                </a:lnTo>
                <a:lnTo>
                  <a:pt x="2007679" y="2363761"/>
                </a:lnTo>
                <a:lnTo>
                  <a:pt x="1964931" y="2391131"/>
                </a:lnTo>
                <a:lnTo>
                  <a:pt x="1921243" y="2416743"/>
                </a:lnTo>
                <a:lnTo>
                  <a:pt x="1876615" y="2440598"/>
                </a:lnTo>
                <a:lnTo>
                  <a:pt x="1831048" y="2462693"/>
                </a:lnTo>
                <a:lnTo>
                  <a:pt x="1784543" y="2483031"/>
                </a:lnTo>
                <a:lnTo>
                  <a:pt x="1737277" y="2501536"/>
                </a:lnTo>
                <a:lnTo>
                  <a:pt x="1689432" y="2518132"/>
                </a:lnTo>
                <a:lnTo>
                  <a:pt x="1641009" y="2532821"/>
                </a:lnTo>
                <a:lnTo>
                  <a:pt x="1592009" y="2545601"/>
                </a:lnTo>
                <a:lnTo>
                  <a:pt x="1542430" y="2556474"/>
                </a:lnTo>
                <a:lnTo>
                  <a:pt x="1492462" y="2565403"/>
                </a:lnTo>
                <a:lnTo>
                  <a:pt x="1442298" y="2572347"/>
                </a:lnTo>
                <a:lnTo>
                  <a:pt x="1391940" y="2577307"/>
                </a:lnTo>
                <a:lnTo>
                  <a:pt x="1341386" y="2580283"/>
                </a:lnTo>
                <a:lnTo>
                  <a:pt x="1290637" y="2581275"/>
                </a:lnTo>
                <a:close/>
              </a:path>
            </a:pathLst>
          </a:custGeom>
          <a:solidFill>
            <a:srgbClr val="FFFFFF"/>
          </a:solidFill>
        </p:spPr>
        <p:txBody>
          <a:bodyPr wrap="square" lIns="0" tIns="0" rIns="0" bIns="0" rtlCol="0"/>
          <a:lstStyle/>
          <a:p>
            <a:endParaRPr/>
          </a:p>
        </p:txBody>
      </p:sp>
      <p:sp>
        <p:nvSpPr>
          <p:cNvPr id="7" name="object 7"/>
          <p:cNvSpPr/>
          <p:nvPr/>
        </p:nvSpPr>
        <p:spPr>
          <a:xfrm>
            <a:off x="4038599" y="1247775"/>
            <a:ext cx="1743075" cy="2124075"/>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28599" y="238125"/>
            <a:ext cx="9296400" cy="6838950"/>
          </a:xfrm>
          <a:custGeom>
            <a:avLst/>
            <a:gdLst/>
            <a:ahLst/>
            <a:cxnLst/>
            <a:rect l="l" t="t" r="r" b="b"/>
            <a:pathLst>
              <a:path w="9296400" h="6838950">
                <a:moveTo>
                  <a:pt x="0" y="0"/>
                </a:moveTo>
                <a:lnTo>
                  <a:pt x="9296399" y="0"/>
                </a:lnTo>
                <a:lnTo>
                  <a:pt x="9296399" y="6838950"/>
                </a:lnTo>
                <a:lnTo>
                  <a:pt x="0" y="6838950"/>
                </a:lnTo>
                <a:lnTo>
                  <a:pt x="0" y="0"/>
                </a:lnTo>
                <a:close/>
              </a:path>
            </a:pathLst>
          </a:custGeom>
          <a:solidFill>
            <a:srgbClr val="F5F5F5"/>
          </a:solidFill>
        </p:spPr>
        <p:txBody>
          <a:bodyPr wrap="square" lIns="0" tIns="0" rIns="0" bIns="0" rtlCol="0"/>
          <a:lstStyle/>
          <a:p>
            <a:endParaRPr/>
          </a:p>
        </p:txBody>
      </p:sp>
      <p:sp>
        <p:nvSpPr>
          <p:cNvPr id="3" name="object 3"/>
          <p:cNvSpPr txBox="1"/>
          <p:nvPr/>
        </p:nvSpPr>
        <p:spPr>
          <a:xfrm>
            <a:off x="1463674" y="1079808"/>
            <a:ext cx="7727315" cy="3873500"/>
          </a:xfrm>
          <a:prstGeom prst="rect">
            <a:avLst/>
          </a:prstGeom>
        </p:spPr>
        <p:txBody>
          <a:bodyPr vert="horz" wrap="square" lIns="0" tIns="0" rIns="0" bIns="0" rtlCol="0">
            <a:spAutoFit/>
          </a:bodyPr>
          <a:lstStyle/>
          <a:p>
            <a:pPr marL="12700" marR="325755">
              <a:lnSpc>
                <a:spcPct val="120500"/>
              </a:lnSpc>
            </a:pPr>
            <a:r>
              <a:rPr sz="1400" spc="145" dirty="0">
                <a:latin typeface="Calibri"/>
                <a:cs typeface="Calibri"/>
              </a:rPr>
              <a:t>Después </a:t>
            </a:r>
            <a:r>
              <a:rPr sz="1400" spc="110" dirty="0">
                <a:latin typeface="Calibri"/>
                <a:cs typeface="Calibri"/>
              </a:rPr>
              <a:t>de </a:t>
            </a:r>
            <a:r>
              <a:rPr sz="1400" spc="114" dirty="0">
                <a:latin typeface="Calibri"/>
                <a:cs typeface="Calibri"/>
              </a:rPr>
              <a:t>determinar </a:t>
            </a:r>
            <a:r>
              <a:rPr sz="1400" spc="105" dirty="0">
                <a:latin typeface="Calibri"/>
                <a:cs typeface="Calibri"/>
              </a:rPr>
              <a:t>esta </a:t>
            </a:r>
            <a:r>
              <a:rPr sz="1400" spc="110" dirty="0">
                <a:latin typeface="Calibri"/>
                <a:cs typeface="Calibri"/>
              </a:rPr>
              <a:t>información </a:t>
            </a:r>
            <a:r>
              <a:rPr sz="1400" spc="10" dirty="0">
                <a:latin typeface="Calibri"/>
                <a:cs typeface="Calibri"/>
              </a:rPr>
              <a:t>y </a:t>
            </a:r>
            <a:r>
              <a:rPr sz="1400" spc="125" dirty="0">
                <a:latin typeface="Calibri"/>
                <a:cs typeface="Calibri"/>
              </a:rPr>
              <a:t>poder </a:t>
            </a:r>
            <a:r>
              <a:rPr sz="1400" spc="110" dirty="0">
                <a:latin typeface="Calibri"/>
                <a:cs typeface="Calibri"/>
              </a:rPr>
              <a:t>establecer </a:t>
            </a:r>
            <a:r>
              <a:rPr sz="1400" spc="60" dirty="0">
                <a:latin typeface="Calibri"/>
                <a:cs typeface="Calibri"/>
              </a:rPr>
              <a:t>el </a:t>
            </a:r>
            <a:r>
              <a:rPr sz="1400" spc="120" dirty="0">
                <a:latin typeface="Calibri"/>
                <a:cs typeface="Calibri"/>
              </a:rPr>
              <a:t>escenario </a:t>
            </a:r>
            <a:r>
              <a:rPr sz="1400" spc="95" dirty="0">
                <a:latin typeface="Calibri"/>
                <a:cs typeface="Calibri"/>
              </a:rPr>
              <a:t>jurídico  </a:t>
            </a:r>
            <a:r>
              <a:rPr sz="1400" spc="120" dirty="0">
                <a:latin typeface="Calibri"/>
                <a:cs typeface="Calibri"/>
              </a:rPr>
              <a:t>procesal </a:t>
            </a:r>
            <a:r>
              <a:rPr sz="1400" spc="90" dirty="0">
                <a:latin typeface="Calibri"/>
                <a:cs typeface="Calibri"/>
              </a:rPr>
              <a:t>del </a:t>
            </a:r>
            <a:r>
              <a:rPr sz="1400" spc="100" dirty="0">
                <a:latin typeface="Calibri"/>
                <a:cs typeface="Calibri"/>
              </a:rPr>
              <a:t>caso, </a:t>
            </a:r>
            <a:r>
              <a:rPr sz="1400" spc="60" dirty="0">
                <a:latin typeface="Calibri"/>
                <a:cs typeface="Calibri"/>
              </a:rPr>
              <a:t>el </a:t>
            </a:r>
            <a:r>
              <a:rPr sz="1400" spc="110" dirty="0">
                <a:latin typeface="Calibri"/>
                <a:cs typeface="Calibri"/>
              </a:rPr>
              <a:t>estudiante </a:t>
            </a:r>
            <a:r>
              <a:rPr sz="1400" spc="125" dirty="0">
                <a:latin typeface="Calibri"/>
                <a:cs typeface="Calibri"/>
              </a:rPr>
              <a:t>debe conocer </a:t>
            </a:r>
            <a:r>
              <a:rPr sz="1400" spc="110" dirty="0">
                <a:latin typeface="Calibri"/>
                <a:cs typeface="Calibri"/>
              </a:rPr>
              <a:t>de forma general </a:t>
            </a:r>
            <a:r>
              <a:rPr sz="1400" spc="60" dirty="0">
                <a:latin typeface="Calibri"/>
                <a:cs typeface="Calibri"/>
              </a:rPr>
              <a:t>la </a:t>
            </a:r>
            <a:r>
              <a:rPr sz="1400" spc="114" dirty="0">
                <a:latin typeface="Calibri"/>
                <a:cs typeface="Calibri"/>
              </a:rPr>
              <a:t>estructura </a:t>
            </a:r>
            <a:r>
              <a:rPr sz="1400" spc="110" dirty="0">
                <a:latin typeface="Calibri"/>
                <a:cs typeface="Calibri"/>
              </a:rPr>
              <a:t>general  </a:t>
            </a:r>
            <a:r>
              <a:rPr sz="1400" spc="114" dirty="0">
                <a:latin typeface="Calibri"/>
                <a:cs typeface="Calibri"/>
              </a:rPr>
              <a:t>dentro </a:t>
            </a:r>
            <a:r>
              <a:rPr sz="1400" spc="90" dirty="0">
                <a:latin typeface="Calibri"/>
                <a:cs typeface="Calibri"/>
              </a:rPr>
              <a:t>del </a:t>
            </a:r>
            <a:r>
              <a:rPr sz="1400" spc="130" dirty="0">
                <a:latin typeface="Calibri"/>
                <a:cs typeface="Calibri"/>
              </a:rPr>
              <a:t>proceso </a:t>
            </a:r>
            <a:r>
              <a:rPr sz="1400" spc="90" dirty="0">
                <a:latin typeface="Calibri"/>
                <a:cs typeface="Calibri"/>
              </a:rPr>
              <a:t>laboral, </a:t>
            </a:r>
            <a:r>
              <a:rPr sz="1400" spc="125" dirty="0">
                <a:latin typeface="Calibri"/>
                <a:cs typeface="Calibri"/>
              </a:rPr>
              <a:t>tomando </a:t>
            </a:r>
            <a:r>
              <a:rPr sz="1400" spc="130" dirty="0">
                <a:latin typeface="Calibri"/>
                <a:cs typeface="Calibri"/>
              </a:rPr>
              <a:t>como </a:t>
            </a:r>
            <a:r>
              <a:rPr sz="1400" spc="105" dirty="0">
                <a:latin typeface="Calibri"/>
                <a:cs typeface="Calibri"/>
              </a:rPr>
              <a:t>referencia </a:t>
            </a:r>
            <a:r>
              <a:rPr sz="1400" spc="95" dirty="0">
                <a:latin typeface="Calibri"/>
                <a:cs typeface="Calibri"/>
              </a:rPr>
              <a:t>los </a:t>
            </a:r>
            <a:r>
              <a:rPr sz="1400" spc="110" dirty="0">
                <a:latin typeface="Calibri"/>
                <a:cs typeface="Calibri"/>
              </a:rPr>
              <a:t>siguientes </a:t>
            </a:r>
            <a:r>
              <a:rPr sz="1400" spc="145" dirty="0">
                <a:latin typeface="Calibri"/>
                <a:cs typeface="Calibri"/>
              </a:rPr>
              <a:t> </a:t>
            </a:r>
            <a:r>
              <a:rPr sz="1400" spc="105" dirty="0">
                <a:latin typeface="Calibri"/>
                <a:cs typeface="Calibri"/>
              </a:rPr>
              <a:t>términos:</a:t>
            </a:r>
            <a:endParaRPr sz="1400">
              <a:latin typeface="Calibri"/>
              <a:cs typeface="Calibri"/>
            </a:endParaRPr>
          </a:p>
          <a:p>
            <a:pPr>
              <a:lnSpc>
                <a:spcPct val="100000"/>
              </a:lnSpc>
              <a:spcBef>
                <a:spcPts val="10"/>
              </a:spcBef>
            </a:pPr>
            <a:endParaRPr sz="1750">
              <a:latin typeface="Times New Roman"/>
              <a:cs typeface="Times New Roman"/>
            </a:endParaRPr>
          </a:p>
          <a:p>
            <a:pPr marL="12700" marR="5080">
              <a:lnSpc>
                <a:spcPct val="120500"/>
              </a:lnSpc>
              <a:buChar char="•"/>
              <a:tabLst>
                <a:tab pos="140970" algn="l"/>
              </a:tabLst>
            </a:pPr>
            <a:r>
              <a:rPr sz="1400" spc="90" dirty="0">
                <a:latin typeface="Calibri"/>
                <a:cs typeface="Calibri"/>
              </a:rPr>
              <a:t>Jurisdicción: </a:t>
            </a:r>
            <a:r>
              <a:rPr sz="1400" spc="105" dirty="0">
                <a:latin typeface="Calibri"/>
                <a:cs typeface="Calibri"/>
              </a:rPr>
              <a:t>Facultad </a:t>
            </a:r>
            <a:r>
              <a:rPr sz="1400" spc="90" dirty="0">
                <a:latin typeface="Calibri"/>
                <a:cs typeface="Calibri"/>
              </a:rPr>
              <a:t>del </a:t>
            </a:r>
            <a:r>
              <a:rPr sz="1400" spc="120" dirty="0">
                <a:latin typeface="Calibri"/>
                <a:cs typeface="Calibri"/>
              </a:rPr>
              <a:t>estado </a:t>
            </a:r>
            <a:r>
              <a:rPr sz="1400" spc="114" dirty="0">
                <a:latin typeface="Calibri"/>
                <a:cs typeface="Calibri"/>
              </a:rPr>
              <a:t>para </a:t>
            </a:r>
            <a:r>
              <a:rPr sz="1400" spc="110" dirty="0">
                <a:latin typeface="Calibri"/>
                <a:cs typeface="Calibri"/>
              </a:rPr>
              <a:t>administrar </a:t>
            </a:r>
            <a:r>
              <a:rPr sz="1400" spc="90" dirty="0">
                <a:latin typeface="Calibri"/>
                <a:cs typeface="Calibri"/>
              </a:rPr>
              <a:t>justicia </a:t>
            </a:r>
            <a:r>
              <a:rPr sz="1400" spc="114" dirty="0">
                <a:latin typeface="Calibri"/>
                <a:cs typeface="Calibri"/>
              </a:rPr>
              <a:t>dentro </a:t>
            </a:r>
            <a:r>
              <a:rPr sz="1400" spc="90" dirty="0">
                <a:latin typeface="Calibri"/>
                <a:cs typeface="Calibri"/>
              </a:rPr>
              <a:t>del territorio </a:t>
            </a:r>
            <a:r>
              <a:rPr sz="1400" spc="95" dirty="0">
                <a:latin typeface="Calibri"/>
                <a:cs typeface="Calibri"/>
              </a:rPr>
              <a:t>nacional,  </a:t>
            </a:r>
            <a:r>
              <a:rPr sz="1400" spc="120" dirty="0">
                <a:latin typeface="Calibri"/>
                <a:cs typeface="Calibri"/>
              </a:rPr>
              <a:t>delegado </a:t>
            </a:r>
            <a:r>
              <a:rPr sz="1400" spc="75" dirty="0">
                <a:latin typeface="Calibri"/>
                <a:cs typeface="Calibri"/>
              </a:rPr>
              <a:t>a </a:t>
            </a:r>
            <a:r>
              <a:rPr sz="1400" spc="95" dirty="0">
                <a:latin typeface="Calibri"/>
                <a:cs typeface="Calibri"/>
              </a:rPr>
              <a:t>las </a:t>
            </a:r>
            <a:r>
              <a:rPr sz="1400" spc="105" dirty="0">
                <a:latin typeface="Calibri"/>
                <a:cs typeface="Calibri"/>
              </a:rPr>
              <a:t>diferentes </a:t>
            </a:r>
            <a:r>
              <a:rPr sz="1400" spc="120" dirty="0">
                <a:latin typeface="Calibri"/>
                <a:cs typeface="Calibri"/>
              </a:rPr>
              <a:t>autoridades </a:t>
            </a:r>
            <a:r>
              <a:rPr sz="1400" spc="100" dirty="0">
                <a:latin typeface="Calibri"/>
                <a:cs typeface="Calibri"/>
              </a:rPr>
              <a:t>judiciales </a:t>
            </a:r>
            <a:r>
              <a:rPr sz="1400" spc="110" dirty="0">
                <a:latin typeface="Calibri"/>
                <a:cs typeface="Calibri"/>
              </a:rPr>
              <a:t>de </a:t>
            </a:r>
            <a:r>
              <a:rPr sz="1400" spc="125" dirty="0">
                <a:latin typeface="Calibri"/>
                <a:cs typeface="Calibri"/>
              </a:rPr>
              <a:t>acuerdo </a:t>
            </a:r>
            <a:r>
              <a:rPr sz="1400" spc="140" dirty="0">
                <a:latin typeface="Calibri"/>
                <a:cs typeface="Calibri"/>
              </a:rPr>
              <a:t>sus </a:t>
            </a:r>
            <a:r>
              <a:rPr sz="1400" spc="114" dirty="0">
                <a:latin typeface="Calibri"/>
                <a:cs typeface="Calibri"/>
              </a:rPr>
              <a:t>especialidades </a:t>
            </a:r>
            <a:r>
              <a:rPr sz="1400" spc="10" dirty="0">
                <a:latin typeface="Calibri"/>
                <a:cs typeface="Calibri"/>
              </a:rPr>
              <a:t>y  </a:t>
            </a:r>
            <a:r>
              <a:rPr sz="1400" spc="105" dirty="0">
                <a:latin typeface="Calibri"/>
                <a:cs typeface="Calibri"/>
              </a:rPr>
              <a:t>distribución</a:t>
            </a:r>
            <a:r>
              <a:rPr sz="1400" spc="145" dirty="0">
                <a:latin typeface="Calibri"/>
                <a:cs typeface="Calibri"/>
              </a:rPr>
              <a:t> </a:t>
            </a:r>
            <a:r>
              <a:rPr sz="1400" spc="80" dirty="0">
                <a:latin typeface="Calibri"/>
                <a:cs typeface="Calibri"/>
              </a:rPr>
              <a:t>territorial.</a:t>
            </a:r>
            <a:endParaRPr sz="1400">
              <a:latin typeface="Calibri"/>
              <a:cs typeface="Calibri"/>
            </a:endParaRPr>
          </a:p>
          <a:p>
            <a:pPr>
              <a:lnSpc>
                <a:spcPct val="100000"/>
              </a:lnSpc>
              <a:spcBef>
                <a:spcPts val="10"/>
              </a:spcBef>
              <a:buFont typeface="Calibri"/>
              <a:buChar char="•"/>
            </a:pPr>
            <a:endParaRPr sz="1750">
              <a:latin typeface="Times New Roman"/>
              <a:cs typeface="Times New Roman"/>
            </a:endParaRPr>
          </a:p>
          <a:p>
            <a:pPr marL="12700" marR="160020" algn="just">
              <a:lnSpc>
                <a:spcPct val="120500"/>
              </a:lnSpc>
              <a:buChar char="•"/>
              <a:tabLst>
                <a:tab pos="140970" algn="l"/>
              </a:tabLst>
            </a:pPr>
            <a:r>
              <a:rPr sz="1400" spc="114" dirty="0">
                <a:latin typeface="Calibri"/>
                <a:cs typeface="Calibri"/>
              </a:rPr>
              <a:t>Competencia: </a:t>
            </a:r>
            <a:r>
              <a:rPr sz="1400" spc="125" dirty="0">
                <a:latin typeface="Calibri"/>
                <a:cs typeface="Calibri"/>
              </a:rPr>
              <a:t>Capacidad </a:t>
            </a:r>
            <a:r>
              <a:rPr sz="1400" spc="110" dirty="0">
                <a:latin typeface="Calibri"/>
                <a:cs typeface="Calibri"/>
              </a:rPr>
              <a:t>de </a:t>
            </a:r>
            <a:r>
              <a:rPr sz="1400" spc="120" dirty="0">
                <a:latin typeface="Calibri"/>
                <a:cs typeface="Calibri"/>
              </a:rPr>
              <a:t>un </a:t>
            </a:r>
            <a:r>
              <a:rPr sz="1400" spc="105" dirty="0">
                <a:latin typeface="Calibri"/>
                <a:cs typeface="Calibri"/>
              </a:rPr>
              <a:t>funcionario </a:t>
            </a:r>
            <a:r>
              <a:rPr sz="1400" spc="85" dirty="0">
                <a:latin typeface="Calibri"/>
                <a:cs typeface="Calibri"/>
              </a:rPr>
              <a:t>judicial </a:t>
            </a:r>
            <a:r>
              <a:rPr sz="1400" spc="114" dirty="0">
                <a:latin typeface="Calibri"/>
                <a:cs typeface="Calibri"/>
              </a:rPr>
              <a:t>para </a:t>
            </a:r>
            <a:r>
              <a:rPr sz="1400" spc="125" dirty="0">
                <a:latin typeface="Calibri"/>
                <a:cs typeface="Calibri"/>
              </a:rPr>
              <a:t>conocer </a:t>
            </a:r>
            <a:r>
              <a:rPr sz="1400" spc="120" dirty="0">
                <a:latin typeface="Calibri"/>
                <a:cs typeface="Calibri"/>
              </a:rPr>
              <a:t>determinado asunto  </a:t>
            </a:r>
            <a:r>
              <a:rPr sz="1400" spc="130" dirty="0">
                <a:latin typeface="Calibri"/>
                <a:cs typeface="Calibri"/>
              </a:rPr>
              <a:t>según </a:t>
            </a:r>
            <a:r>
              <a:rPr sz="1400" spc="60" dirty="0">
                <a:latin typeface="Calibri"/>
                <a:cs typeface="Calibri"/>
              </a:rPr>
              <a:t>la </a:t>
            </a:r>
            <a:r>
              <a:rPr sz="1400" spc="105" dirty="0">
                <a:latin typeface="Calibri"/>
                <a:cs typeface="Calibri"/>
              </a:rPr>
              <a:t>materia </a:t>
            </a:r>
            <a:r>
              <a:rPr sz="1400" spc="85" dirty="0">
                <a:latin typeface="Calibri"/>
                <a:cs typeface="Calibri"/>
              </a:rPr>
              <a:t>o </a:t>
            </a:r>
            <a:r>
              <a:rPr sz="1400" spc="100" dirty="0">
                <a:latin typeface="Calibri"/>
                <a:cs typeface="Calibri"/>
              </a:rPr>
              <a:t>temática </a:t>
            </a:r>
            <a:r>
              <a:rPr sz="1400" spc="90" dirty="0">
                <a:latin typeface="Calibri"/>
                <a:cs typeface="Calibri"/>
              </a:rPr>
              <a:t>del </a:t>
            </a:r>
            <a:r>
              <a:rPr sz="1400" spc="110" dirty="0">
                <a:latin typeface="Calibri"/>
                <a:cs typeface="Calibri"/>
              </a:rPr>
              <a:t>mismo; </a:t>
            </a:r>
            <a:r>
              <a:rPr sz="1400" spc="120" dirty="0">
                <a:latin typeface="Calibri"/>
                <a:cs typeface="Calibri"/>
              </a:rPr>
              <a:t>es </a:t>
            </a:r>
            <a:r>
              <a:rPr sz="1400" spc="60" dirty="0">
                <a:latin typeface="Calibri"/>
                <a:cs typeface="Calibri"/>
              </a:rPr>
              <a:t>la </a:t>
            </a:r>
            <a:r>
              <a:rPr sz="1400" spc="100" dirty="0">
                <a:latin typeface="Calibri"/>
                <a:cs typeface="Calibri"/>
              </a:rPr>
              <a:t>facultad </a:t>
            </a:r>
            <a:r>
              <a:rPr sz="1400" spc="114" dirty="0">
                <a:latin typeface="Calibri"/>
                <a:cs typeface="Calibri"/>
              </a:rPr>
              <a:t>para </a:t>
            </a:r>
            <a:r>
              <a:rPr sz="1400" spc="95" dirty="0">
                <a:latin typeface="Calibri"/>
                <a:cs typeface="Calibri"/>
              </a:rPr>
              <a:t>dirimir </a:t>
            </a:r>
            <a:r>
              <a:rPr sz="1400" spc="110" dirty="0">
                <a:latin typeface="Calibri"/>
                <a:cs typeface="Calibri"/>
              </a:rPr>
              <a:t>de </a:t>
            </a:r>
            <a:r>
              <a:rPr sz="1400" spc="130" dirty="0">
                <a:latin typeface="Calibri"/>
                <a:cs typeface="Calibri"/>
              </a:rPr>
              <a:t>manera </a:t>
            </a:r>
            <a:r>
              <a:rPr sz="1400" spc="105" dirty="0">
                <a:latin typeface="Calibri"/>
                <a:cs typeface="Calibri"/>
              </a:rPr>
              <a:t>exclusiva  </a:t>
            </a:r>
            <a:r>
              <a:rPr sz="1400" spc="125" dirty="0">
                <a:latin typeface="Calibri"/>
                <a:cs typeface="Calibri"/>
              </a:rPr>
              <a:t>una</a:t>
            </a:r>
            <a:r>
              <a:rPr sz="1400" spc="65" dirty="0">
                <a:latin typeface="Calibri"/>
                <a:cs typeface="Calibri"/>
              </a:rPr>
              <a:t> </a:t>
            </a:r>
            <a:r>
              <a:rPr sz="1400" spc="105" dirty="0">
                <a:latin typeface="Calibri"/>
                <a:cs typeface="Calibri"/>
              </a:rPr>
              <a:t>controversia.</a:t>
            </a:r>
            <a:endParaRPr sz="1400">
              <a:latin typeface="Calibri"/>
              <a:cs typeface="Calibri"/>
            </a:endParaRPr>
          </a:p>
          <a:p>
            <a:pPr>
              <a:lnSpc>
                <a:spcPct val="100000"/>
              </a:lnSpc>
              <a:spcBef>
                <a:spcPts val="10"/>
              </a:spcBef>
              <a:buFont typeface="Calibri"/>
              <a:buChar char="•"/>
            </a:pPr>
            <a:endParaRPr sz="1750">
              <a:latin typeface="Times New Roman"/>
              <a:cs typeface="Times New Roman"/>
            </a:endParaRPr>
          </a:p>
          <a:p>
            <a:pPr marL="12700" marR="368300">
              <a:lnSpc>
                <a:spcPct val="120500"/>
              </a:lnSpc>
              <a:buChar char="•"/>
              <a:tabLst>
                <a:tab pos="140970" algn="l"/>
              </a:tabLst>
            </a:pPr>
            <a:r>
              <a:rPr sz="1400" spc="114" dirty="0">
                <a:latin typeface="Calibri"/>
                <a:cs typeface="Calibri"/>
              </a:rPr>
              <a:t>Proceso: </a:t>
            </a:r>
            <a:r>
              <a:rPr sz="1400" spc="120" dirty="0">
                <a:latin typeface="Calibri"/>
                <a:cs typeface="Calibri"/>
              </a:rPr>
              <a:t>Mecanismo </a:t>
            </a:r>
            <a:r>
              <a:rPr sz="1400" spc="85" dirty="0">
                <a:latin typeface="Calibri"/>
                <a:cs typeface="Calibri"/>
              </a:rPr>
              <a:t>o </a:t>
            </a:r>
            <a:r>
              <a:rPr sz="1400" spc="100" dirty="0">
                <a:latin typeface="Calibri"/>
                <a:cs typeface="Calibri"/>
              </a:rPr>
              <a:t>vehículo </a:t>
            </a:r>
            <a:r>
              <a:rPr sz="1400" spc="114" dirty="0">
                <a:latin typeface="Calibri"/>
                <a:cs typeface="Calibri"/>
              </a:rPr>
              <a:t>por </a:t>
            </a:r>
            <a:r>
              <a:rPr sz="1400" spc="120" dirty="0">
                <a:latin typeface="Calibri"/>
                <a:cs typeface="Calibri"/>
              </a:rPr>
              <a:t>medio </a:t>
            </a:r>
            <a:r>
              <a:rPr sz="1400" spc="90" dirty="0">
                <a:latin typeface="Calibri"/>
                <a:cs typeface="Calibri"/>
              </a:rPr>
              <a:t>del </a:t>
            </a:r>
            <a:r>
              <a:rPr sz="1400" spc="100" dirty="0">
                <a:latin typeface="Calibri"/>
                <a:cs typeface="Calibri"/>
              </a:rPr>
              <a:t>cual </a:t>
            </a:r>
            <a:r>
              <a:rPr sz="1400" spc="120" dirty="0">
                <a:latin typeface="Calibri"/>
                <a:cs typeface="Calibri"/>
              </a:rPr>
              <a:t>se </a:t>
            </a:r>
            <a:r>
              <a:rPr sz="1400" spc="100" dirty="0">
                <a:latin typeface="Calibri"/>
                <a:cs typeface="Calibri"/>
              </a:rPr>
              <a:t>ejecuta </a:t>
            </a:r>
            <a:r>
              <a:rPr sz="1400" spc="60" dirty="0">
                <a:latin typeface="Calibri"/>
                <a:cs typeface="Calibri"/>
              </a:rPr>
              <a:t>la </a:t>
            </a:r>
            <a:r>
              <a:rPr sz="1400" spc="110" dirty="0">
                <a:latin typeface="Calibri"/>
                <a:cs typeface="Calibri"/>
              </a:rPr>
              <a:t>acción </a:t>
            </a:r>
            <a:r>
              <a:rPr sz="1400" spc="75" dirty="0">
                <a:latin typeface="Calibri"/>
                <a:cs typeface="Calibri"/>
              </a:rPr>
              <a:t>judicial, </a:t>
            </a:r>
            <a:r>
              <a:rPr sz="1400" spc="114" dirty="0">
                <a:latin typeface="Calibri"/>
                <a:cs typeface="Calibri"/>
              </a:rPr>
              <a:t>por  </a:t>
            </a:r>
            <a:r>
              <a:rPr sz="1400" spc="120" dirty="0">
                <a:latin typeface="Calibri"/>
                <a:cs typeface="Calibri"/>
              </a:rPr>
              <a:t>medio </a:t>
            </a:r>
            <a:r>
              <a:rPr sz="1400" spc="110" dirty="0">
                <a:latin typeface="Calibri"/>
                <a:cs typeface="Calibri"/>
              </a:rPr>
              <a:t>de </a:t>
            </a:r>
            <a:r>
              <a:rPr sz="1400" spc="125" dirty="0">
                <a:latin typeface="Calibri"/>
                <a:cs typeface="Calibri"/>
              </a:rPr>
              <a:t>una </a:t>
            </a:r>
            <a:r>
              <a:rPr sz="1400" spc="105" dirty="0">
                <a:latin typeface="Calibri"/>
                <a:cs typeface="Calibri"/>
              </a:rPr>
              <a:t>serie </a:t>
            </a:r>
            <a:r>
              <a:rPr sz="1400" spc="110" dirty="0">
                <a:latin typeface="Calibri"/>
                <a:cs typeface="Calibri"/>
              </a:rPr>
              <a:t>de </a:t>
            </a:r>
            <a:r>
              <a:rPr sz="1400" spc="114" dirty="0">
                <a:latin typeface="Calibri"/>
                <a:cs typeface="Calibri"/>
              </a:rPr>
              <a:t>etapas </a:t>
            </a:r>
            <a:r>
              <a:rPr sz="1400" spc="125" dirty="0">
                <a:latin typeface="Calibri"/>
                <a:cs typeface="Calibri"/>
              </a:rPr>
              <a:t>concatenadas </a:t>
            </a:r>
            <a:r>
              <a:rPr sz="1400" spc="120" dirty="0">
                <a:latin typeface="Calibri"/>
                <a:cs typeface="Calibri"/>
              </a:rPr>
              <a:t>con </a:t>
            </a:r>
            <a:r>
              <a:rPr sz="1400" spc="60" dirty="0">
                <a:latin typeface="Calibri"/>
                <a:cs typeface="Calibri"/>
              </a:rPr>
              <a:t>el </a:t>
            </a:r>
            <a:r>
              <a:rPr sz="1400" spc="65" dirty="0">
                <a:latin typeface="Calibri"/>
                <a:cs typeface="Calibri"/>
              </a:rPr>
              <a:t>fin </a:t>
            </a:r>
            <a:r>
              <a:rPr sz="1400" spc="110" dirty="0">
                <a:latin typeface="Calibri"/>
                <a:cs typeface="Calibri"/>
              </a:rPr>
              <a:t>de establecer </a:t>
            </a:r>
            <a:r>
              <a:rPr sz="1400" spc="120" dirty="0">
                <a:latin typeface="Calibri"/>
                <a:cs typeface="Calibri"/>
              </a:rPr>
              <a:t>un </a:t>
            </a:r>
            <a:r>
              <a:rPr sz="1400" spc="125" dirty="0">
                <a:latin typeface="Calibri"/>
                <a:cs typeface="Calibri"/>
              </a:rPr>
              <a:t>derecho </a:t>
            </a:r>
            <a:r>
              <a:rPr sz="1400" spc="95" dirty="0">
                <a:latin typeface="Calibri"/>
                <a:cs typeface="Calibri"/>
              </a:rPr>
              <a:t>u  </a:t>
            </a:r>
            <a:r>
              <a:rPr sz="1400" spc="105" dirty="0">
                <a:latin typeface="Calibri"/>
                <a:cs typeface="Calibri"/>
              </a:rPr>
              <a:t>obligación </a:t>
            </a:r>
            <a:r>
              <a:rPr sz="1400" spc="120" dirty="0">
                <a:latin typeface="Calibri"/>
                <a:cs typeface="Calibri"/>
              </a:rPr>
              <a:t>con </a:t>
            </a:r>
            <a:r>
              <a:rPr sz="1400" spc="125" dirty="0">
                <a:latin typeface="Calibri"/>
                <a:cs typeface="Calibri"/>
              </a:rPr>
              <a:t>una </a:t>
            </a:r>
            <a:r>
              <a:rPr sz="1400" spc="110" dirty="0">
                <a:latin typeface="Calibri"/>
                <a:cs typeface="Calibri"/>
              </a:rPr>
              <a:t>providencia</a:t>
            </a:r>
            <a:r>
              <a:rPr sz="1400" spc="235" dirty="0">
                <a:latin typeface="Calibri"/>
                <a:cs typeface="Calibri"/>
              </a:rPr>
              <a:t> </a:t>
            </a:r>
            <a:r>
              <a:rPr sz="1400" spc="80" dirty="0">
                <a:latin typeface="Calibri"/>
                <a:cs typeface="Calibri"/>
              </a:rPr>
              <a:t>judicial.</a:t>
            </a:r>
            <a:endParaRPr sz="1400">
              <a:latin typeface="Calibri"/>
              <a:cs typeface="Calibri"/>
            </a:endParaRPr>
          </a:p>
        </p:txBody>
      </p:sp>
      <p:sp>
        <p:nvSpPr>
          <p:cNvPr id="4" name="object 4"/>
          <p:cNvSpPr txBox="1"/>
          <p:nvPr/>
        </p:nvSpPr>
        <p:spPr>
          <a:xfrm>
            <a:off x="701861" y="5238347"/>
            <a:ext cx="435609" cy="226060"/>
          </a:xfrm>
          <a:prstGeom prst="rect">
            <a:avLst/>
          </a:prstGeom>
        </p:spPr>
        <p:txBody>
          <a:bodyPr vert="horz" wrap="square" lIns="0" tIns="0" rIns="0" bIns="0" rtlCol="0">
            <a:spAutoFit/>
          </a:bodyPr>
          <a:lstStyle/>
          <a:p>
            <a:pPr marL="12700">
              <a:lnSpc>
                <a:spcPct val="100000"/>
              </a:lnSpc>
              <a:tabLst>
                <a:tab pos="422275" algn="l"/>
              </a:tabLst>
            </a:pPr>
            <a:r>
              <a:rPr sz="1400" u="heavy" dirty="0">
                <a:latin typeface="Times New Roman"/>
                <a:cs typeface="Times New Roman"/>
              </a:rPr>
              <a:t> 	</a:t>
            </a:r>
            <a:endParaRPr sz="1400">
              <a:latin typeface="Times New Roman"/>
              <a:cs typeface="Times New Roman"/>
            </a:endParaRPr>
          </a:p>
        </p:txBody>
      </p:sp>
      <p:sp>
        <p:nvSpPr>
          <p:cNvPr id="5" name="object 5"/>
          <p:cNvSpPr txBox="1"/>
          <p:nvPr/>
        </p:nvSpPr>
        <p:spPr>
          <a:xfrm>
            <a:off x="1463674" y="5194608"/>
            <a:ext cx="7827645" cy="787400"/>
          </a:xfrm>
          <a:prstGeom prst="rect">
            <a:avLst/>
          </a:prstGeom>
        </p:spPr>
        <p:txBody>
          <a:bodyPr vert="horz" wrap="square" lIns="0" tIns="0" rIns="0" bIns="0" rtlCol="0">
            <a:spAutoFit/>
          </a:bodyPr>
          <a:lstStyle/>
          <a:p>
            <a:pPr marL="12700" marR="5080">
              <a:lnSpc>
                <a:spcPct val="120500"/>
              </a:lnSpc>
              <a:buChar char="•"/>
              <a:tabLst>
                <a:tab pos="140970" algn="l"/>
              </a:tabLst>
            </a:pPr>
            <a:r>
              <a:rPr sz="1400" spc="120" dirty="0">
                <a:latin typeface="Calibri"/>
                <a:cs typeface="Calibri"/>
              </a:rPr>
              <a:t>Términos </a:t>
            </a:r>
            <a:r>
              <a:rPr sz="1400" spc="114" dirty="0">
                <a:latin typeface="Calibri"/>
                <a:cs typeface="Calibri"/>
              </a:rPr>
              <a:t>procesales: </a:t>
            </a:r>
            <a:r>
              <a:rPr sz="1400" spc="110" dirty="0">
                <a:latin typeface="Calibri"/>
                <a:cs typeface="Calibri"/>
              </a:rPr>
              <a:t>tiempo de acción </a:t>
            </a:r>
            <a:r>
              <a:rPr sz="1400" spc="114" dirty="0">
                <a:latin typeface="Calibri"/>
                <a:cs typeface="Calibri"/>
              </a:rPr>
              <a:t>por </a:t>
            </a:r>
            <a:r>
              <a:rPr sz="1400" spc="95" dirty="0">
                <a:latin typeface="Calibri"/>
                <a:cs typeface="Calibri"/>
              </a:rPr>
              <a:t>las </a:t>
            </a:r>
            <a:r>
              <a:rPr sz="1400" spc="114" dirty="0">
                <a:latin typeface="Calibri"/>
                <a:cs typeface="Calibri"/>
              </a:rPr>
              <a:t>partes dentro </a:t>
            </a:r>
            <a:r>
              <a:rPr sz="1400" spc="90" dirty="0">
                <a:latin typeface="Calibri"/>
                <a:cs typeface="Calibri"/>
              </a:rPr>
              <a:t>del </a:t>
            </a:r>
            <a:r>
              <a:rPr sz="1400" spc="130" dirty="0">
                <a:latin typeface="Calibri"/>
                <a:cs typeface="Calibri"/>
              </a:rPr>
              <a:t>proceso </a:t>
            </a:r>
            <a:r>
              <a:rPr sz="1400" spc="85" dirty="0">
                <a:latin typeface="Calibri"/>
                <a:cs typeface="Calibri"/>
              </a:rPr>
              <a:t>judicial </a:t>
            </a:r>
            <a:r>
              <a:rPr sz="1400" spc="114" dirty="0">
                <a:latin typeface="Calibri"/>
                <a:cs typeface="Calibri"/>
              </a:rPr>
              <a:t>para </a:t>
            </a:r>
            <a:r>
              <a:rPr sz="1400" spc="60" dirty="0">
                <a:latin typeface="Calibri"/>
                <a:cs typeface="Calibri"/>
              </a:rPr>
              <a:t>el  </a:t>
            </a:r>
            <a:r>
              <a:rPr sz="1400" spc="95" dirty="0">
                <a:latin typeface="Calibri"/>
                <a:cs typeface="Calibri"/>
              </a:rPr>
              <a:t>ejercicio </a:t>
            </a:r>
            <a:r>
              <a:rPr sz="1400" spc="110" dirty="0">
                <a:latin typeface="Calibri"/>
                <a:cs typeface="Calibri"/>
              </a:rPr>
              <a:t>de </a:t>
            </a:r>
            <a:r>
              <a:rPr sz="1400" spc="140" dirty="0">
                <a:latin typeface="Calibri"/>
                <a:cs typeface="Calibri"/>
              </a:rPr>
              <a:t>sus </a:t>
            </a:r>
            <a:r>
              <a:rPr sz="1400" spc="130" dirty="0">
                <a:latin typeface="Calibri"/>
                <a:cs typeface="Calibri"/>
              </a:rPr>
              <a:t>derechos </a:t>
            </a:r>
            <a:r>
              <a:rPr sz="1400" spc="10" dirty="0">
                <a:latin typeface="Calibri"/>
                <a:cs typeface="Calibri"/>
              </a:rPr>
              <a:t>y </a:t>
            </a:r>
            <a:r>
              <a:rPr sz="1400" spc="105" dirty="0">
                <a:latin typeface="Calibri"/>
                <a:cs typeface="Calibri"/>
              </a:rPr>
              <a:t>facultades </a:t>
            </a:r>
            <a:r>
              <a:rPr sz="1400" spc="114" dirty="0">
                <a:latin typeface="Calibri"/>
                <a:cs typeface="Calibri"/>
              </a:rPr>
              <a:t>dentro </a:t>
            </a:r>
            <a:r>
              <a:rPr sz="1400" spc="110" dirty="0">
                <a:latin typeface="Calibri"/>
                <a:cs typeface="Calibri"/>
              </a:rPr>
              <a:t>de </a:t>
            </a:r>
            <a:r>
              <a:rPr sz="1400" spc="60" dirty="0">
                <a:latin typeface="Calibri"/>
                <a:cs typeface="Calibri"/>
              </a:rPr>
              <a:t>la </a:t>
            </a:r>
            <a:r>
              <a:rPr sz="1400" spc="110" dirty="0">
                <a:latin typeface="Calibri"/>
                <a:cs typeface="Calibri"/>
              </a:rPr>
              <a:t>actuación </a:t>
            </a:r>
            <a:r>
              <a:rPr sz="1400" spc="85" dirty="0">
                <a:latin typeface="Calibri"/>
                <a:cs typeface="Calibri"/>
              </a:rPr>
              <a:t>o </a:t>
            </a:r>
            <a:r>
              <a:rPr sz="1400" spc="105" dirty="0">
                <a:latin typeface="Calibri"/>
                <a:cs typeface="Calibri"/>
              </a:rPr>
              <a:t>etapa </a:t>
            </a:r>
            <a:r>
              <a:rPr sz="1400" spc="100" dirty="0">
                <a:latin typeface="Calibri"/>
                <a:cs typeface="Calibri"/>
              </a:rPr>
              <a:t>establecida; </a:t>
            </a:r>
            <a:r>
              <a:rPr sz="1400" spc="130" dirty="0">
                <a:latin typeface="Calibri"/>
                <a:cs typeface="Calibri"/>
              </a:rPr>
              <a:t>son  </a:t>
            </a:r>
            <a:r>
              <a:rPr sz="1400" spc="114" dirty="0">
                <a:latin typeface="Calibri"/>
                <a:cs typeface="Calibri"/>
              </a:rPr>
              <a:t>perentorios </a:t>
            </a:r>
            <a:r>
              <a:rPr sz="1400" spc="120" dirty="0">
                <a:latin typeface="Calibri"/>
                <a:cs typeface="Calibri"/>
              </a:rPr>
              <a:t>es </a:t>
            </a:r>
            <a:r>
              <a:rPr sz="1400" spc="105" dirty="0">
                <a:latin typeface="Calibri"/>
                <a:cs typeface="Calibri"/>
              </a:rPr>
              <a:t>decir </a:t>
            </a:r>
            <a:r>
              <a:rPr sz="1400" spc="125" dirty="0">
                <a:latin typeface="Calibri"/>
                <a:cs typeface="Calibri"/>
              </a:rPr>
              <a:t>una </a:t>
            </a:r>
            <a:r>
              <a:rPr sz="1400" spc="95" dirty="0">
                <a:latin typeface="Calibri"/>
                <a:cs typeface="Calibri"/>
              </a:rPr>
              <a:t>vez </a:t>
            </a:r>
            <a:r>
              <a:rPr sz="1400" spc="114" dirty="0">
                <a:latin typeface="Calibri"/>
                <a:cs typeface="Calibri"/>
              </a:rPr>
              <a:t>vencidos no </a:t>
            </a:r>
            <a:r>
              <a:rPr sz="1400" spc="95" dirty="0">
                <a:latin typeface="Calibri"/>
                <a:cs typeface="Calibri"/>
              </a:rPr>
              <a:t>hay </a:t>
            </a:r>
            <a:r>
              <a:rPr sz="1400" spc="110" dirty="0">
                <a:latin typeface="Calibri"/>
                <a:cs typeface="Calibri"/>
              </a:rPr>
              <a:t>forma de </a:t>
            </a:r>
            <a:r>
              <a:rPr sz="1400" spc="90" dirty="0">
                <a:latin typeface="Calibri"/>
                <a:cs typeface="Calibri"/>
              </a:rPr>
              <a:t>revertir </a:t>
            </a:r>
            <a:r>
              <a:rPr sz="1400" spc="125" dirty="0">
                <a:latin typeface="Calibri"/>
                <a:cs typeface="Calibri"/>
              </a:rPr>
              <a:t>su </a:t>
            </a:r>
            <a:r>
              <a:rPr sz="1400" spc="254" dirty="0">
                <a:latin typeface="Calibri"/>
                <a:cs typeface="Calibri"/>
              </a:rPr>
              <a:t> </a:t>
            </a:r>
            <a:r>
              <a:rPr sz="1400" spc="110" dirty="0">
                <a:latin typeface="Calibri"/>
                <a:cs typeface="Calibri"/>
              </a:rPr>
              <a:t>preclusión.</a:t>
            </a:r>
            <a:endParaRPr sz="1400">
              <a:latin typeface="Calibri"/>
              <a:cs typeface="Calibri"/>
            </a:endParaRPr>
          </a:p>
        </p:txBody>
      </p:sp>
      <p:sp>
        <p:nvSpPr>
          <p:cNvPr id="6" name="object 6"/>
          <p:cNvSpPr txBox="1"/>
          <p:nvPr/>
        </p:nvSpPr>
        <p:spPr>
          <a:xfrm>
            <a:off x="1463674" y="6223308"/>
            <a:ext cx="7620000" cy="1044575"/>
          </a:xfrm>
          <a:prstGeom prst="rect">
            <a:avLst/>
          </a:prstGeom>
        </p:spPr>
        <p:txBody>
          <a:bodyPr vert="horz" wrap="square" lIns="0" tIns="0" rIns="0" bIns="0" rtlCol="0">
            <a:spAutoFit/>
          </a:bodyPr>
          <a:lstStyle/>
          <a:p>
            <a:pPr marL="12700" marR="5080">
              <a:lnSpc>
                <a:spcPct val="120500"/>
              </a:lnSpc>
              <a:buChar char="•"/>
              <a:tabLst>
                <a:tab pos="140970" algn="l"/>
              </a:tabLst>
            </a:pPr>
            <a:r>
              <a:rPr sz="1400" spc="130" dirty="0">
                <a:latin typeface="Calibri"/>
                <a:cs typeface="Calibri"/>
              </a:rPr>
              <a:t>Derecho </a:t>
            </a:r>
            <a:r>
              <a:rPr sz="1400" spc="110" dirty="0">
                <a:latin typeface="Calibri"/>
                <a:cs typeface="Calibri"/>
              </a:rPr>
              <a:t>de </a:t>
            </a:r>
            <a:r>
              <a:rPr sz="1400" spc="105" dirty="0">
                <a:latin typeface="Calibri"/>
                <a:cs typeface="Calibri"/>
              </a:rPr>
              <a:t>postulación: </a:t>
            </a:r>
            <a:r>
              <a:rPr sz="1400" spc="110" dirty="0">
                <a:latin typeface="Calibri"/>
                <a:cs typeface="Calibri"/>
              </a:rPr>
              <a:t>en </a:t>
            </a:r>
            <a:r>
              <a:rPr sz="1400" spc="90" dirty="0">
                <a:latin typeface="Calibri"/>
                <a:cs typeface="Calibri"/>
              </a:rPr>
              <a:t>virtud del </a:t>
            </a:r>
            <a:r>
              <a:rPr sz="1400" spc="95" dirty="0">
                <a:latin typeface="Calibri"/>
                <a:cs typeface="Calibri"/>
              </a:rPr>
              <a:t>artículo </a:t>
            </a:r>
            <a:r>
              <a:rPr sz="1400" spc="130" dirty="0">
                <a:latin typeface="Calibri"/>
                <a:cs typeface="Calibri"/>
              </a:rPr>
              <a:t>229 </a:t>
            </a:r>
            <a:r>
              <a:rPr sz="1400" spc="110" dirty="0">
                <a:latin typeface="Calibri"/>
                <a:cs typeface="Calibri"/>
              </a:rPr>
              <a:t>de </a:t>
            </a:r>
            <a:r>
              <a:rPr sz="1400" spc="60" dirty="0">
                <a:latin typeface="Calibri"/>
                <a:cs typeface="Calibri"/>
              </a:rPr>
              <a:t>la </a:t>
            </a:r>
            <a:r>
              <a:rPr sz="1400" spc="110" dirty="0">
                <a:latin typeface="Calibri"/>
                <a:cs typeface="Calibri"/>
              </a:rPr>
              <a:t>Constitución </a:t>
            </a:r>
            <a:r>
              <a:rPr sz="1400" spc="85" dirty="0">
                <a:latin typeface="Calibri"/>
                <a:cs typeface="Calibri"/>
              </a:rPr>
              <a:t>Política </a:t>
            </a:r>
            <a:r>
              <a:rPr sz="1400" spc="110" dirty="0">
                <a:latin typeface="Calibri"/>
                <a:cs typeface="Calibri"/>
              </a:rPr>
              <a:t>de  </a:t>
            </a:r>
            <a:r>
              <a:rPr sz="1400" spc="120" dirty="0">
                <a:latin typeface="Calibri"/>
                <a:cs typeface="Calibri"/>
              </a:rPr>
              <a:t>Colombia es </a:t>
            </a:r>
            <a:r>
              <a:rPr sz="1400" spc="60" dirty="0">
                <a:latin typeface="Calibri"/>
                <a:cs typeface="Calibri"/>
              </a:rPr>
              <a:t>el </a:t>
            </a:r>
            <a:r>
              <a:rPr sz="1400" spc="125" dirty="0">
                <a:latin typeface="Calibri"/>
                <a:cs typeface="Calibri"/>
              </a:rPr>
              <a:t>derecho </a:t>
            </a:r>
            <a:r>
              <a:rPr sz="1400" spc="110" dirty="0">
                <a:latin typeface="Calibri"/>
                <a:cs typeface="Calibri"/>
              </a:rPr>
              <a:t>de </a:t>
            </a:r>
            <a:r>
              <a:rPr sz="1400" spc="105" dirty="0">
                <a:latin typeface="Calibri"/>
                <a:cs typeface="Calibri"/>
              </a:rPr>
              <a:t>toda </a:t>
            </a:r>
            <a:r>
              <a:rPr sz="1400" spc="130" dirty="0">
                <a:latin typeface="Calibri"/>
                <a:cs typeface="Calibri"/>
              </a:rPr>
              <a:t>persona </a:t>
            </a:r>
            <a:r>
              <a:rPr sz="1400" spc="114" dirty="0">
                <a:latin typeface="Calibri"/>
                <a:cs typeface="Calibri"/>
              </a:rPr>
              <a:t>para </a:t>
            </a:r>
            <a:r>
              <a:rPr sz="1400" spc="120" dirty="0">
                <a:latin typeface="Calibri"/>
                <a:cs typeface="Calibri"/>
              </a:rPr>
              <a:t>acceder </a:t>
            </a:r>
            <a:r>
              <a:rPr sz="1400" spc="75" dirty="0">
                <a:latin typeface="Calibri"/>
                <a:cs typeface="Calibri"/>
              </a:rPr>
              <a:t>a </a:t>
            </a:r>
            <a:r>
              <a:rPr sz="1400" spc="60" dirty="0">
                <a:latin typeface="Calibri"/>
                <a:cs typeface="Calibri"/>
              </a:rPr>
              <a:t>la </a:t>
            </a:r>
            <a:r>
              <a:rPr sz="1400" spc="110" dirty="0">
                <a:latin typeface="Calibri"/>
                <a:cs typeface="Calibri"/>
              </a:rPr>
              <a:t>administración de </a:t>
            </a:r>
            <a:r>
              <a:rPr sz="1400" spc="80" dirty="0">
                <a:latin typeface="Calibri"/>
                <a:cs typeface="Calibri"/>
              </a:rPr>
              <a:t>justicia; </a:t>
            </a:r>
            <a:r>
              <a:rPr sz="1400" spc="60" dirty="0">
                <a:latin typeface="Calibri"/>
                <a:cs typeface="Calibri"/>
              </a:rPr>
              <a:t>el  </a:t>
            </a:r>
            <a:r>
              <a:rPr sz="1400" spc="105" dirty="0">
                <a:latin typeface="Calibri"/>
                <a:cs typeface="Calibri"/>
              </a:rPr>
              <a:t>legislador </a:t>
            </a:r>
            <a:r>
              <a:rPr sz="1400" spc="120" dirty="0">
                <a:latin typeface="Calibri"/>
                <a:cs typeface="Calibri"/>
              </a:rPr>
              <a:t>designará </a:t>
            </a:r>
            <a:r>
              <a:rPr sz="1400" spc="110" dirty="0">
                <a:latin typeface="Calibri"/>
                <a:cs typeface="Calibri"/>
              </a:rPr>
              <a:t>en </a:t>
            </a:r>
            <a:r>
              <a:rPr sz="1400" spc="125" dirty="0">
                <a:latin typeface="Calibri"/>
                <a:cs typeface="Calibri"/>
              </a:rPr>
              <a:t>qué </a:t>
            </a:r>
            <a:r>
              <a:rPr sz="1400" spc="130" dirty="0">
                <a:latin typeface="Calibri"/>
                <a:cs typeface="Calibri"/>
              </a:rPr>
              <a:t>casos </a:t>
            </a:r>
            <a:r>
              <a:rPr sz="1400" spc="125" dirty="0">
                <a:latin typeface="Calibri"/>
                <a:cs typeface="Calibri"/>
              </a:rPr>
              <a:t>podrá </a:t>
            </a:r>
            <a:r>
              <a:rPr sz="1400" spc="110" dirty="0">
                <a:latin typeface="Calibri"/>
                <a:cs typeface="Calibri"/>
              </a:rPr>
              <a:t>hacerlo </a:t>
            </a:r>
            <a:r>
              <a:rPr sz="1400" spc="100" dirty="0">
                <a:latin typeface="Calibri"/>
                <a:cs typeface="Calibri"/>
              </a:rPr>
              <a:t>sin </a:t>
            </a:r>
            <a:r>
              <a:rPr sz="1400" spc="60" dirty="0">
                <a:latin typeface="Calibri"/>
                <a:cs typeface="Calibri"/>
              </a:rPr>
              <a:t>la </a:t>
            </a:r>
            <a:r>
              <a:rPr sz="1400" spc="120" dirty="0">
                <a:latin typeface="Calibri"/>
                <a:cs typeface="Calibri"/>
              </a:rPr>
              <a:t>representación </a:t>
            </a:r>
            <a:r>
              <a:rPr sz="1400" spc="110" dirty="0">
                <a:latin typeface="Calibri"/>
                <a:cs typeface="Calibri"/>
              </a:rPr>
              <a:t>de </a:t>
            </a:r>
            <a:r>
              <a:rPr sz="1400" spc="275" dirty="0">
                <a:latin typeface="Calibri"/>
                <a:cs typeface="Calibri"/>
              </a:rPr>
              <a:t> </a:t>
            </a:r>
            <a:r>
              <a:rPr sz="1400" spc="114" dirty="0">
                <a:latin typeface="Calibri"/>
                <a:cs typeface="Calibri"/>
              </a:rPr>
              <a:t>abogado.</a:t>
            </a:r>
            <a:endParaRPr sz="1400">
              <a:latin typeface="Calibri"/>
              <a:cs typeface="Calibri"/>
            </a:endParaRPr>
          </a:p>
          <a:p>
            <a:pPr marL="12700">
              <a:lnSpc>
                <a:spcPct val="100000"/>
              </a:lnSpc>
              <a:spcBef>
                <a:spcPts val="345"/>
              </a:spcBef>
            </a:pPr>
            <a:r>
              <a:rPr sz="1400" spc="-20" dirty="0">
                <a:latin typeface="Calibri"/>
                <a:cs typeface="Calibri"/>
              </a:rPr>
              <a:t>.</a:t>
            </a:r>
            <a:endParaRPr sz="1400">
              <a:latin typeface="Calibri"/>
              <a:cs typeface="Calibri"/>
            </a:endParaRPr>
          </a:p>
        </p:txBody>
      </p:sp>
      <p:sp>
        <p:nvSpPr>
          <p:cNvPr id="7" name="object 7"/>
          <p:cNvSpPr txBox="1">
            <a:spLocks noGrp="1"/>
          </p:cNvSpPr>
          <p:nvPr>
            <p:ph type="title"/>
          </p:nvPr>
        </p:nvSpPr>
        <p:spPr>
          <a:xfrm>
            <a:off x="1435695" y="488950"/>
            <a:ext cx="6824980" cy="487680"/>
          </a:xfrm>
          <a:prstGeom prst="rect">
            <a:avLst/>
          </a:prstGeom>
        </p:spPr>
        <p:txBody>
          <a:bodyPr vert="horz" wrap="square" lIns="0" tIns="0" rIns="0" bIns="0" rtlCol="0">
            <a:spAutoFit/>
          </a:bodyPr>
          <a:lstStyle/>
          <a:p>
            <a:pPr marL="12700">
              <a:lnSpc>
                <a:spcPct val="100000"/>
              </a:lnSpc>
              <a:tabLst>
                <a:tab pos="3006090" algn="l"/>
                <a:tab pos="3557904" algn="l"/>
              </a:tabLst>
            </a:pPr>
            <a:r>
              <a:rPr sz="3200" b="1" spc="-385" dirty="0">
                <a:solidFill>
                  <a:srgbClr val="1E3B60"/>
                </a:solidFill>
                <a:latin typeface="Gill Sans MT"/>
                <a:cs typeface="Gill Sans MT"/>
              </a:rPr>
              <a:t>T</a:t>
            </a:r>
            <a:r>
              <a:rPr sz="3200" b="1" spc="-345" dirty="0">
                <a:solidFill>
                  <a:srgbClr val="1E3B60"/>
                </a:solidFill>
                <a:latin typeface="Gill Sans MT"/>
                <a:cs typeface="Gill Sans MT"/>
              </a:rPr>
              <a:t> </a:t>
            </a:r>
            <a:r>
              <a:rPr sz="3200" b="1" spc="-165" dirty="0">
                <a:solidFill>
                  <a:srgbClr val="1E3B60"/>
                </a:solidFill>
                <a:latin typeface="Gill Sans MT"/>
                <a:cs typeface="Gill Sans MT"/>
              </a:rPr>
              <a:t>É</a:t>
            </a:r>
            <a:r>
              <a:rPr sz="3200" b="1" spc="-345" dirty="0">
                <a:solidFill>
                  <a:srgbClr val="1E3B60"/>
                </a:solidFill>
                <a:latin typeface="Gill Sans MT"/>
                <a:cs typeface="Gill Sans MT"/>
              </a:rPr>
              <a:t> </a:t>
            </a:r>
            <a:r>
              <a:rPr sz="3200" b="1" spc="135" dirty="0">
                <a:solidFill>
                  <a:srgbClr val="1E3B60"/>
                </a:solidFill>
                <a:latin typeface="Gill Sans MT"/>
                <a:cs typeface="Gill Sans MT"/>
              </a:rPr>
              <a:t>R</a:t>
            </a:r>
            <a:r>
              <a:rPr sz="3200" b="1" spc="-345" dirty="0">
                <a:solidFill>
                  <a:srgbClr val="1E3B60"/>
                </a:solidFill>
                <a:latin typeface="Gill Sans MT"/>
                <a:cs typeface="Gill Sans MT"/>
              </a:rPr>
              <a:t> </a:t>
            </a:r>
            <a:r>
              <a:rPr sz="3200" b="1" spc="210" dirty="0">
                <a:solidFill>
                  <a:srgbClr val="1E3B60"/>
                </a:solidFill>
                <a:latin typeface="Gill Sans MT"/>
                <a:cs typeface="Gill Sans MT"/>
              </a:rPr>
              <a:t>M</a:t>
            </a:r>
            <a:r>
              <a:rPr sz="3200" b="1" spc="-345" dirty="0">
                <a:solidFill>
                  <a:srgbClr val="1E3B60"/>
                </a:solidFill>
                <a:latin typeface="Gill Sans MT"/>
                <a:cs typeface="Gill Sans MT"/>
              </a:rPr>
              <a:t> </a:t>
            </a:r>
            <a:r>
              <a:rPr sz="3200" b="1" spc="-75" dirty="0">
                <a:solidFill>
                  <a:srgbClr val="1E3B60"/>
                </a:solidFill>
                <a:latin typeface="Gill Sans MT"/>
                <a:cs typeface="Gill Sans MT"/>
              </a:rPr>
              <a:t>I</a:t>
            </a:r>
            <a:r>
              <a:rPr sz="3200" b="1" spc="-345" dirty="0">
                <a:solidFill>
                  <a:srgbClr val="1E3B60"/>
                </a:solidFill>
                <a:latin typeface="Gill Sans MT"/>
                <a:cs typeface="Gill Sans MT"/>
              </a:rPr>
              <a:t> </a:t>
            </a:r>
            <a:r>
              <a:rPr sz="3200" b="1" spc="-45" dirty="0">
                <a:solidFill>
                  <a:srgbClr val="1E3B60"/>
                </a:solidFill>
                <a:latin typeface="Gill Sans MT"/>
                <a:cs typeface="Gill Sans MT"/>
              </a:rPr>
              <a:t>N</a:t>
            </a:r>
            <a:r>
              <a:rPr sz="3200" b="1" spc="-345" dirty="0">
                <a:solidFill>
                  <a:srgbClr val="1E3B60"/>
                </a:solidFill>
                <a:latin typeface="Gill Sans MT"/>
                <a:cs typeface="Gill Sans MT"/>
              </a:rPr>
              <a:t> </a:t>
            </a:r>
            <a:r>
              <a:rPr sz="3200" b="1" spc="20" dirty="0">
                <a:solidFill>
                  <a:srgbClr val="1E3B60"/>
                </a:solidFill>
                <a:latin typeface="Gill Sans MT"/>
                <a:cs typeface="Gill Sans MT"/>
              </a:rPr>
              <a:t>O</a:t>
            </a:r>
            <a:r>
              <a:rPr sz="3200" b="1" spc="-345" dirty="0">
                <a:solidFill>
                  <a:srgbClr val="1E3B60"/>
                </a:solidFill>
                <a:latin typeface="Gill Sans MT"/>
                <a:cs typeface="Gill Sans MT"/>
              </a:rPr>
              <a:t> </a:t>
            </a:r>
            <a:r>
              <a:rPr sz="3200" b="1" spc="229" dirty="0">
                <a:solidFill>
                  <a:srgbClr val="1E3B60"/>
                </a:solidFill>
                <a:latin typeface="Gill Sans MT"/>
                <a:cs typeface="Gill Sans MT"/>
              </a:rPr>
              <a:t>S	</a:t>
            </a:r>
            <a:r>
              <a:rPr sz="3200" b="1" spc="100" dirty="0">
                <a:solidFill>
                  <a:srgbClr val="1E3B60"/>
                </a:solidFill>
                <a:latin typeface="Gill Sans MT"/>
                <a:cs typeface="Gill Sans MT"/>
              </a:rPr>
              <a:t>Y	</a:t>
            </a:r>
            <a:r>
              <a:rPr sz="3200" b="1" spc="-45" dirty="0">
                <a:solidFill>
                  <a:srgbClr val="1E3B60"/>
                </a:solidFill>
                <a:latin typeface="Gill Sans MT"/>
                <a:cs typeface="Gill Sans MT"/>
              </a:rPr>
              <a:t>C</a:t>
            </a:r>
            <a:r>
              <a:rPr sz="3200" b="1" spc="-355" dirty="0">
                <a:solidFill>
                  <a:srgbClr val="1E3B60"/>
                </a:solidFill>
                <a:latin typeface="Gill Sans MT"/>
                <a:cs typeface="Gill Sans MT"/>
              </a:rPr>
              <a:t> </a:t>
            </a:r>
            <a:r>
              <a:rPr sz="3200" b="1" spc="20" dirty="0">
                <a:solidFill>
                  <a:srgbClr val="1E3B60"/>
                </a:solidFill>
                <a:latin typeface="Gill Sans MT"/>
                <a:cs typeface="Gill Sans MT"/>
              </a:rPr>
              <a:t>O</a:t>
            </a:r>
            <a:r>
              <a:rPr sz="3200" b="1" spc="-355" dirty="0">
                <a:solidFill>
                  <a:srgbClr val="1E3B60"/>
                </a:solidFill>
                <a:latin typeface="Gill Sans MT"/>
                <a:cs typeface="Gill Sans MT"/>
              </a:rPr>
              <a:t> </a:t>
            </a:r>
            <a:r>
              <a:rPr sz="3200" b="1" spc="-45" dirty="0">
                <a:solidFill>
                  <a:srgbClr val="1E3B60"/>
                </a:solidFill>
                <a:latin typeface="Gill Sans MT"/>
                <a:cs typeface="Gill Sans MT"/>
              </a:rPr>
              <a:t>N</a:t>
            </a:r>
            <a:r>
              <a:rPr sz="3200" b="1" spc="-355" dirty="0">
                <a:solidFill>
                  <a:srgbClr val="1E3B60"/>
                </a:solidFill>
                <a:latin typeface="Gill Sans MT"/>
                <a:cs typeface="Gill Sans MT"/>
              </a:rPr>
              <a:t> </a:t>
            </a:r>
            <a:r>
              <a:rPr sz="3200" b="1" spc="-45" dirty="0">
                <a:solidFill>
                  <a:srgbClr val="1E3B60"/>
                </a:solidFill>
                <a:latin typeface="Gill Sans MT"/>
                <a:cs typeface="Gill Sans MT"/>
              </a:rPr>
              <a:t>C</a:t>
            </a:r>
            <a:r>
              <a:rPr sz="3200" b="1" spc="-355" dirty="0">
                <a:solidFill>
                  <a:srgbClr val="1E3B60"/>
                </a:solidFill>
                <a:latin typeface="Gill Sans MT"/>
                <a:cs typeface="Gill Sans MT"/>
              </a:rPr>
              <a:t> </a:t>
            </a:r>
            <a:r>
              <a:rPr sz="3200" b="1" spc="-165" dirty="0">
                <a:solidFill>
                  <a:srgbClr val="1E3B60"/>
                </a:solidFill>
                <a:latin typeface="Gill Sans MT"/>
                <a:cs typeface="Gill Sans MT"/>
              </a:rPr>
              <a:t>E</a:t>
            </a:r>
            <a:r>
              <a:rPr sz="3200" b="1" spc="-355" dirty="0">
                <a:solidFill>
                  <a:srgbClr val="1E3B60"/>
                </a:solidFill>
                <a:latin typeface="Gill Sans MT"/>
                <a:cs typeface="Gill Sans MT"/>
              </a:rPr>
              <a:t> </a:t>
            </a:r>
            <a:r>
              <a:rPr sz="3200" b="1" spc="45" dirty="0">
                <a:solidFill>
                  <a:srgbClr val="1E3B60"/>
                </a:solidFill>
                <a:latin typeface="Gill Sans MT"/>
                <a:cs typeface="Gill Sans MT"/>
              </a:rPr>
              <a:t>P</a:t>
            </a:r>
            <a:r>
              <a:rPr sz="3200" b="1" spc="-355" dirty="0">
                <a:solidFill>
                  <a:srgbClr val="1E3B60"/>
                </a:solidFill>
                <a:latin typeface="Gill Sans MT"/>
                <a:cs typeface="Gill Sans MT"/>
              </a:rPr>
              <a:t> </a:t>
            </a:r>
            <a:r>
              <a:rPr sz="3200" b="1" spc="-385" dirty="0">
                <a:solidFill>
                  <a:srgbClr val="1E3B60"/>
                </a:solidFill>
                <a:latin typeface="Gill Sans MT"/>
                <a:cs typeface="Gill Sans MT"/>
              </a:rPr>
              <a:t>T</a:t>
            </a:r>
            <a:r>
              <a:rPr sz="3200" b="1" spc="-355" dirty="0">
                <a:solidFill>
                  <a:srgbClr val="1E3B60"/>
                </a:solidFill>
                <a:latin typeface="Gill Sans MT"/>
                <a:cs typeface="Gill Sans MT"/>
              </a:rPr>
              <a:t> </a:t>
            </a:r>
            <a:r>
              <a:rPr sz="3200" b="1" spc="20" dirty="0">
                <a:solidFill>
                  <a:srgbClr val="1E3B60"/>
                </a:solidFill>
                <a:latin typeface="Gill Sans MT"/>
                <a:cs typeface="Gill Sans MT"/>
              </a:rPr>
              <a:t>O</a:t>
            </a:r>
            <a:r>
              <a:rPr sz="3200" b="1" spc="-355" dirty="0">
                <a:solidFill>
                  <a:srgbClr val="1E3B60"/>
                </a:solidFill>
                <a:latin typeface="Gill Sans MT"/>
                <a:cs typeface="Gill Sans MT"/>
              </a:rPr>
              <a:t> </a:t>
            </a:r>
            <a:r>
              <a:rPr sz="3200" b="1" spc="229" dirty="0">
                <a:solidFill>
                  <a:srgbClr val="1E3B60"/>
                </a:solidFill>
                <a:latin typeface="Gill Sans MT"/>
                <a:cs typeface="Gill Sans MT"/>
              </a:rPr>
              <a:t>S</a:t>
            </a:r>
            <a:endParaRPr sz="3200">
              <a:latin typeface="Gill Sans MT"/>
              <a:cs typeface="Gill Sans MT"/>
            </a:endParaRPr>
          </a:p>
        </p:txBody>
      </p:sp>
      <p:sp>
        <p:nvSpPr>
          <p:cNvPr id="8" name="object 8"/>
          <p:cNvSpPr/>
          <p:nvPr/>
        </p:nvSpPr>
        <p:spPr>
          <a:xfrm>
            <a:off x="693707" y="5561664"/>
            <a:ext cx="368300" cy="0"/>
          </a:xfrm>
          <a:custGeom>
            <a:avLst/>
            <a:gdLst/>
            <a:ahLst/>
            <a:cxnLst/>
            <a:rect l="l" t="t" r="r" b="b"/>
            <a:pathLst>
              <a:path w="368300">
                <a:moveTo>
                  <a:pt x="0" y="0"/>
                </a:moveTo>
                <a:lnTo>
                  <a:pt x="367862" y="0"/>
                </a:lnTo>
              </a:path>
            </a:pathLst>
          </a:custGeom>
          <a:ln w="20740">
            <a:solidFill>
              <a:srgbClr val="4B7988"/>
            </a:solidFill>
          </a:ln>
        </p:spPr>
        <p:txBody>
          <a:bodyPr wrap="square" lIns="0" tIns="0" rIns="0" bIns="0" rtlCol="0"/>
          <a:lstStyle/>
          <a:p>
            <a:endParaRPr/>
          </a:p>
        </p:txBody>
      </p:sp>
      <p:sp>
        <p:nvSpPr>
          <p:cNvPr id="9" name="object 9"/>
          <p:cNvSpPr/>
          <p:nvPr/>
        </p:nvSpPr>
        <p:spPr>
          <a:xfrm>
            <a:off x="672966" y="5658872"/>
            <a:ext cx="368300" cy="0"/>
          </a:xfrm>
          <a:custGeom>
            <a:avLst/>
            <a:gdLst/>
            <a:ahLst/>
            <a:cxnLst/>
            <a:rect l="l" t="t" r="r" b="b"/>
            <a:pathLst>
              <a:path w="368300">
                <a:moveTo>
                  <a:pt x="0" y="0"/>
                </a:moveTo>
                <a:lnTo>
                  <a:pt x="367862" y="0"/>
                </a:lnTo>
              </a:path>
            </a:pathLst>
          </a:custGeom>
          <a:ln w="20740">
            <a:solidFill>
              <a:srgbClr val="4B7988"/>
            </a:solidFill>
          </a:ln>
        </p:spPr>
        <p:txBody>
          <a:bodyPr wrap="square" lIns="0" tIns="0" rIns="0" bIns="0" rtlCol="0"/>
          <a:lstStyle/>
          <a:p>
            <a:endParaRPr/>
          </a:p>
        </p:txBody>
      </p:sp>
      <p:sp>
        <p:nvSpPr>
          <p:cNvPr id="10" name="object 10"/>
          <p:cNvSpPr/>
          <p:nvPr/>
        </p:nvSpPr>
        <p:spPr>
          <a:xfrm>
            <a:off x="659063" y="5749128"/>
            <a:ext cx="368300" cy="0"/>
          </a:xfrm>
          <a:custGeom>
            <a:avLst/>
            <a:gdLst/>
            <a:ahLst/>
            <a:cxnLst/>
            <a:rect l="l" t="t" r="r" b="b"/>
            <a:pathLst>
              <a:path w="368300">
                <a:moveTo>
                  <a:pt x="0" y="0"/>
                </a:moveTo>
                <a:lnTo>
                  <a:pt x="367748" y="0"/>
                </a:lnTo>
              </a:path>
            </a:pathLst>
          </a:custGeom>
          <a:ln w="20740">
            <a:solidFill>
              <a:srgbClr val="4B7988"/>
            </a:solidFill>
          </a:ln>
        </p:spPr>
        <p:txBody>
          <a:bodyPr wrap="square" lIns="0" tIns="0" rIns="0" bIns="0" rtlCol="0"/>
          <a:lstStyle/>
          <a:p>
            <a:endParaRPr/>
          </a:p>
        </p:txBody>
      </p:sp>
      <p:sp>
        <p:nvSpPr>
          <p:cNvPr id="11" name="object 11"/>
          <p:cNvSpPr/>
          <p:nvPr/>
        </p:nvSpPr>
        <p:spPr>
          <a:xfrm>
            <a:off x="610288" y="5248275"/>
            <a:ext cx="589915" cy="638175"/>
          </a:xfrm>
          <a:custGeom>
            <a:avLst/>
            <a:gdLst/>
            <a:ahLst/>
            <a:cxnLst/>
            <a:rect l="l" t="t" r="r" b="b"/>
            <a:pathLst>
              <a:path w="589915" h="638175">
                <a:moveTo>
                  <a:pt x="188261" y="638174"/>
                </a:moveTo>
                <a:lnTo>
                  <a:pt x="188147" y="637832"/>
                </a:lnTo>
                <a:lnTo>
                  <a:pt x="182791" y="637604"/>
                </a:lnTo>
                <a:lnTo>
                  <a:pt x="177777" y="636921"/>
                </a:lnTo>
                <a:lnTo>
                  <a:pt x="172876" y="635895"/>
                </a:lnTo>
                <a:lnTo>
                  <a:pt x="41367" y="635895"/>
                </a:lnTo>
                <a:lnTo>
                  <a:pt x="6225" y="580069"/>
                </a:lnTo>
                <a:lnTo>
                  <a:pt x="0" y="504271"/>
                </a:lnTo>
                <a:lnTo>
                  <a:pt x="4426" y="465085"/>
                </a:lnTo>
                <a:lnTo>
                  <a:pt x="11994" y="423859"/>
                </a:lnTo>
                <a:lnTo>
                  <a:pt x="21570" y="381499"/>
                </a:lnTo>
                <a:lnTo>
                  <a:pt x="44453" y="288316"/>
                </a:lnTo>
                <a:lnTo>
                  <a:pt x="55313" y="238304"/>
                </a:lnTo>
                <a:lnTo>
                  <a:pt x="62904" y="190022"/>
                </a:lnTo>
                <a:lnTo>
                  <a:pt x="65526" y="144614"/>
                </a:lnTo>
                <a:lnTo>
                  <a:pt x="56946" y="141413"/>
                </a:lnTo>
                <a:lnTo>
                  <a:pt x="48846" y="137463"/>
                </a:lnTo>
                <a:lnTo>
                  <a:pt x="15697" y="103404"/>
                </a:lnTo>
                <a:lnTo>
                  <a:pt x="9230" y="74871"/>
                </a:lnTo>
                <a:lnTo>
                  <a:pt x="10954" y="59949"/>
                </a:lnTo>
                <a:lnTo>
                  <a:pt x="35441" y="21424"/>
                </a:lnTo>
                <a:lnTo>
                  <a:pt x="79880" y="1408"/>
                </a:lnTo>
                <a:lnTo>
                  <a:pt x="96979" y="0"/>
                </a:lnTo>
                <a:lnTo>
                  <a:pt x="99714" y="0"/>
                </a:lnTo>
                <a:lnTo>
                  <a:pt x="102449" y="227"/>
                </a:lnTo>
                <a:lnTo>
                  <a:pt x="104842" y="455"/>
                </a:lnTo>
                <a:lnTo>
                  <a:pt x="455041" y="455"/>
                </a:lnTo>
                <a:lnTo>
                  <a:pt x="457776" y="797"/>
                </a:lnTo>
                <a:lnTo>
                  <a:pt x="461423" y="1367"/>
                </a:lnTo>
                <a:lnTo>
                  <a:pt x="479137" y="1367"/>
                </a:lnTo>
                <a:lnTo>
                  <a:pt x="491556" y="3961"/>
                </a:lnTo>
                <a:lnTo>
                  <a:pt x="507904" y="14942"/>
                </a:lnTo>
                <a:lnTo>
                  <a:pt x="509106" y="16524"/>
                </a:lnTo>
                <a:lnTo>
                  <a:pt x="472591" y="16524"/>
                </a:lnTo>
                <a:lnTo>
                  <a:pt x="458048" y="20284"/>
                </a:lnTo>
                <a:lnTo>
                  <a:pt x="96979" y="20284"/>
                </a:lnTo>
                <a:lnTo>
                  <a:pt x="70950" y="24565"/>
                </a:lnTo>
                <a:lnTo>
                  <a:pt x="49686" y="36239"/>
                </a:lnTo>
                <a:lnTo>
                  <a:pt x="35345" y="53553"/>
                </a:lnTo>
                <a:lnTo>
                  <a:pt x="30085" y="74757"/>
                </a:lnTo>
                <a:lnTo>
                  <a:pt x="35122" y="95560"/>
                </a:lnTo>
                <a:lnTo>
                  <a:pt x="48931" y="112634"/>
                </a:lnTo>
                <a:lnTo>
                  <a:pt x="69556" y="124388"/>
                </a:lnTo>
                <a:lnTo>
                  <a:pt x="95042" y="129230"/>
                </a:lnTo>
                <a:lnTo>
                  <a:pt x="505832" y="129230"/>
                </a:lnTo>
                <a:lnTo>
                  <a:pt x="492263" y="138845"/>
                </a:lnTo>
                <a:lnTo>
                  <a:pt x="473419" y="146739"/>
                </a:lnTo>
                <a:lnTo>
                  <a:pt x="453963" y="149059"/>
                </a:lnTo>
                <a:lnTo>
                  <a:pt x="86267" y="149059"/>
                </a:lnTo>
                <a:lnTo>
                  <a:pt x="83203" y="195359"/>
                </a:lnTo>
                <a:lnTo>
                  <a:pt x="75427" y="243902"/>
                </a:lnTo>
                <a:lnTo>
                  <a:pt x="64552" y="293770"/>
                </a:lnTo>
                <a:lnTo>
                  <a:pt x="41622" y="387003"/>
                </a:lnTo>
                <a:lnTo>
                  <a:pt x="32236" y="428488"/>
                </a:lnTo>
                <a:lnTo>
                  <a:pt x="24966" y="468178"/>
                </a:lnTo>
                <a:lnTo>
                  <a:pt x="20740" y="505753"/>
                </a:lnTo>
                <a:lnTo>
                  <a:pt x="20566" y="540911"/>
                </a:lnTo>
                <a:lnTo>
                  <a:pt x="25071" y="570610"/>
                </a:lnTo>
                <a:lnTo>
                  <a:pt x="34362" y="595288"/>
                </a:lnTo>
                <a:lnTo>
                  <a:pt x="48546" y="615382"/>
                </a:lnTo>
                <a:lnTo>
                  <a:pt x="567870" y="615496"/>
                </a:lnTo>
                <a:lnTo>
                  <a:pt x="566524" y="617159"/>
                </a:lnTo>
                <a:lnTo>
                  <a:pt x="559528" y="623302"/>
                </a:lnTo>
                <a:lnTo>
                  <a:pt x="551912" y="627822"/>
                </a:lnTo>
                <a:lnTo>
                  <a:pt x="543816" y="630653"/>
                </a:lnTo>
                <a:lnTo>
                  <a:pt x="536980" y="633278"/>
                </a:lnTo>
                <a:lnTo>
                  <a:pt x="529813" y="635325"/>
                </a:lnTo>
                <a:lnTo>
                  <a:pt x="522325" y="636775"/>
                </a:lnTo>
                <a:lnTo>
                  <a:pt x="514528" y="637604"/>
                </a:lnTo>
                <a:lnTo>
                  <a:pt x="514300" y="637604"/>
                </a:lnTo>
                <a:lnTo>
                  <a:pt x="514072" y="637718"/>
                </a:lnTo>
                <a:lnTo>
                  <a:pt x="188261" y="638174"/>
                </a:lnTo>
                <a:close/>
              </a:path>
              <a:path w="589915" h="638175">
                <a:moveTo>
                  <a:pt x="479137" y="1367"/>
                </a:moveTo>
                <a:lnTo>
                  <a:pt x="461423" y="1367"/>
                </a:lnTo>
                <a:lnTo>
                  <a:pt x="465069" y="455"/>
                </a:lnTo>
                <a:lnTo>
                  <a:pt x="468716" y="0"/>
                </a:lnTo>
                <a:lnTo>
                  <a:pt x="472591" y="0"/>
                </a:lnTo>
                <a:lnTo>
                  <a:pt x="479137" y="1367"/>
                </a:lnTo>
                <a:close/>
              </a:path>
              <a:path w="589915" h="638175">
                <a:moveTo>
                  <a:pt x="455041" y="455"/>
                </a:moveTo>
                <a:lnTo>
                  <a:pt x="443189" y="455"/>
                </a:lnTo>
                <a:lnTo>
                  <a:pt x="446380" y="227"/>
                </a:lnTo>
                <a:lnTo>
                  <a:pt x="449001" y="113"/>
                </a:lnTo>
                <a:lnTo>
                  <a:pt x="450369" y="113"/>
                </a:lnTo>
                <a:lnTo>
                  <a:pt x="454129" y="341"/>
                </a:lnTo>
                <a:lnTo>
                  <a:pt x="455041" y="455"/>
                </a:lnTo>
                <a:close/>
              </a:path>
              <a:path w="589915" h="638175">
                <a:moveTo>
                  <a:pt x="509113" y="125925"/>
                </a:moveTo>
                <a:lnTo>
                  <a:pt x="472591" y="125925"/>
                </a:lnTo>
                <a:lnTo>
                  <a:pt x="489220" y="121625"/>
                </a:lnTo>
                <a:lnTo>
                  <a:pt x="502804" y="109899"/>
                </a:lnTo>
                <a:lnTo>
                  <a:pt x="511966" y="92512"/>
                </a:lnTo>
                <a:lnTo>
                  <a:pt x="515326" y="71224"/>
                </a:lnTo>
                <a:lnTo>
                  <a:pt x="511966" y="49937"/>
                </a:lnTo>
                <a:lnTo>
                  <a:pt x="502804" y="32549"/>
                </a:lnTo>
                <a:lnTo>
                  <a:pt x="489220" y="20824"/>
                </a:lnTo>
                <a:lnTo>
                  <a:pt x="472591" y="16524"/>
                </a:lnTo>
                <a:lnTo>
                  <a:pt x="509106" y="16524"/>
                </a:lnTo>
                <a:lnTo>
                  <a:pt x="520555" y="31586"/>
                </a:lnTo>
                <a:lnTo>
                  <a:pt x="528431" y="52535"/>
                </a:lnTo>
                <a:lnTo>
                  <a:pt x="528545" y="52877"/>
                </a:lnTo>
                <a:lnTo>
                  <a:pt x="528773" y="53219"/>
                </a:lnTo>
                <a:lnTo>
                  <a:pt x="528887" y="53675"/>
                </a:lnTo>
                <a:lnTo>
                  <a:pt x="535641" y="96543"/>
                </a:lnTo>
                <a:lnTo>
                  <a:pt x="534349" y="120569"/>
                </a:lnTo>
                <a:lnTo>
                  <a:pt x="514300" y="120569"/>
                </a:lnTo>
                <a:lnTo>
                  <a:pt x="509113" y="125925"/>
                </a:lnTo>
                <a:close/>
              </a:path>
              <a:path w="589915" h="638175">
                <a:moveTo>
                  <a:pt x="505832" y="129230"/>
                </a:moveTo>
                <a:lnTo>
                  <a:pt x="95042" y="129230"/>
                </a:lnTo>
                <a:lnTo>
                  <a:pt x="438631" y="129116"/>
                </a:lnTo>
                <a:lnTo>
                  <a:pt x="428720" y="117941"/>
                </a:lnTo>
                <a:lnTo>
                  <a:pt x="421138" y="104244"/>
                </a:lnTo>
                <a:lnTo>
                  <a:pt x="416291" y="88539"/>
                </a:lnTo>
                <a:lnTo>
                  <a:pt x="414585" y="71338"/>
                </a:lnTo>
                <a:lnTo>
                  <a:pt x="415782" y="56944"/>
                </a:lnTo>
                <a:lnTo>
                  <a:pt x="419201" y="43532"/>
                </a:lnTo>
                <a:lnTo>
                  <a:pt x="424585" y="31403"/>
                </a:lnTo>
                <a:lnTo>
                  <a:pt x="431679" y="20854"/>
                </a:lnTo>
                <a:lnTo>
                  <a:pt x="103817" y="20740"/>
                </a:lnTo>
                <a:lnTo>
                  <a:pt x="102905" y="20626"/>
                </a:lnTo>
                <a:lnTo>
                  <a:pt x="100854" y="20398"/>
                </a:lnTo>
                <a:lnTo>
                  <a:pt x="98803" y="20284"/>
                </a:lnTo>
                <a:lnTo>
                  <a:pt x="458048" y="20284"/>
                </a:lnTo>
                <a:lnTo>
                  <a:pt x="455961" y="20824"/>
                </a:lnTo>
                <a:lnTo>
                  <a:pt x="442377" y="32549"/>
                </a:lnTo>
                <a:lnTo>
                  <a:pt x="433216" y="49937"/>
                </a:lnTo>
                <a:lnTo>
                  <a:pt x="429856" y="71224"/>
                </a:lnTo>
                <a:lnTo>
                  <a:pt x="433216" y="92512"/>
                </a:lnTo>
                <a:lnTo>
                  <a:pt x="442377" y="109899"/>
                </a:lnTo>
                <a:lnTo>
                  <a:pt x="455961" y="121625"/>
                </a:lnTo>
                <a:lnTo>
                  <a:pt x="472591" y="125925"/>
                </a:lnTo>
                <a:lnTo>
                  <a:pt x="509113" y="125925"/>
                </a:lnTo>
                <a:lnTo>
                  <a:pt x="506086" y="129050"/>
                </a:lnTo>
                <a:lnTo>
                  <a:pt x="505832" y="129230"/>
                </a:lnTo>
                <a:close/>
              </a:path>
              <a:path w="589915" h="638175">
                <a:moveTo>
                  <a:pt x="567870" y="615496"/>
                </a:moveTo>
                <a:lnTo>
                  <a:pt x="490140" y="615496"/>
                </a:lnTo>
                <a:lnTo>
                  <a:pt x="474854" y="577895"/>
                </a:lnTo>
                <a:lnTo>
                  <a:pt x="464685" y="536821"/>
                </a:lnTo>
                <a:lnTo>
                  <a:pt x="459580" y="492179"/>
                </a:lnTo>
                <a:lnTo>
                  <a:pt x="459485" y="443873"/>
                </a:lnTo>
                <a:lnTo>
                  <a:pt x="463638" y="396028"/>
                </a:lnTo>
                <a:lnTo>
                  <a:pt x="470910" y="348631"/>
                </a:lnTo>
                <a:lnTo>
                  <a:pt x="480190" y="301790"/>
                </a:lnTo>
                <a:lnTo>
                  <a:pt x="490368" y="255611"/>
                </a:lnTo>
                <a:lnTo>
                  <a:pt x="498547" y="218790"/>
                </a:lnTo>
                <a:lnTo>
                  <a:pt x="505710" y="183859"/>
                </a:lnTo>
                <a:lnTo>
                  <a:pt x="511186" y="151044"/>
                </a:lnTo>
                <a:lnTo>
                  <a:pt x="514300" y="120569"/>
                </a:lnTo>
                <a:lnTo>
                  <a:pt x="534349" y="120569"/>
                </a:lnTo>
                <a:lnTo>
                  <a:pt x="533004" y="145597"/>
                </a:lnTo>
                <a:lnTo>
                  <a:pt x="523807" y="200229"/>
                </a:lnTo>
                <a:lnTo>
                  <a:pt x="510881" y="259828"/>
                </a:lnTo>
                <a:lnTo>
                  <a:pt x="501184" y="303802"/>
                </a:lnTo>
                <a:lnTo>
                  <a:pt x="492214" y="348727"/>
                </a:lnTo>
                <a:lnTo>
                  <a:pt x="485027" y="394162"/>
                </a:lnTo>
                <a:lnTo>
                  <a:pt x="480679" y="439662"/>
                </a:lnTo>
                <a:lnTo>
                  <a:pt x="480226" y="484784"/>
                </a:lnTo>
                <a:lnTo>
                  <a:pt x="538687" y="489457"/>
                </a:lnTo>
                <a:lnTo>
                  <a:pt x="548274" y="491661"/>
                </a:lnTo>
                <a:lnTo>
                  <a:pt x="557263" y="496152"/>
                </a:lnTo>
                <a:lnTo>
                  <a:pt x="565482" y="502822"/>
                </a:lnTo>
                <a:lnTo>
                  <a:pt x="566404" y="503930"/>
                </a:lnTo>
                <a:lnTo>
                  <a:pt x="481024" y="503930"/>
                </a:lnTo>
                <a:lnTo>
                  <a:pt x="481864" y="511460"/>
                </a:lnTo>
                <a:lnTo>
                  <a:pt x="482961" y="519300"/>
                </a:lnTo>
                <a:lnTo>
                  <a:pt x="484229" y="527119"/>
                </a:lnTo>
                <a:lnTo>
                  <a:pt x="485582" y="534585"/>
                </a:lnTo>
                <a:lnTo>
                  <a:pt x="504331" y="534585"/>
                </a:lnTo>
                <a:lnTo>
                  <a:pt x="502676" y="538141"/>
                </a:lnTo>
                <a:lnTo>
                  <a:pt x="502692" y="580715"/>
                </a:lnTo>
                <a:lnTo>
                  <a:pt x="537548" y="614129"/>
                </a:lnTo>
                <a:lnTo>
                  <a:pt x="568978" y="614129"/>
                </a:lnTo>
                <a:lnTo>
                  <a:pt x="567870" y="615496"/>
                </a:lnTo>
                <a:close/>
              </a:path>
              <a:path w="589915" h="638175">
                <a:moveTo>
                  <a:pt x="94586" y="149629"/>
                </a:moveTo>
                <a:lnTo>
                  <a:pt x="91737" y="149515"/>
                </a:lnTo>
                <a:lnTo>
                  <a:pt x="86267" y="149059"/>
                </a:lnTo>
                <a:lnTo>
                  <a:pt x="453963" y="149059"/>
                </a:lnTo>
                <a:lnTo>
                  <a:pt x="450141" y="149515"/>
                </a:lnTo>
                <a:lnTo>
                  <a:pt x="94586" y="149629"/>
                </a:lnTo>
                <a:close/>
              </a:path>
              <a:path w="589915" h="638175">
                <a:moveTo>
                  <a:pt x="504331" y="534585"/>
                </a:moveTo>
                <a:lnTo>
                  <a:pt x="485582" y="534585"/>
                </a:lnTo>
                <a:lnTo>
                  <a:pt x="487975" y="526152"/>
                </a:lnTo>
                <a:lnTo>
                  <a:pt x="491622" y="518289"/>
                </a:lnTo>
                <a:lnTo>
                  <a:pt x="496180" y="511565"/>
                </a:lnTo>
                <a:lnTo>
                  <a:pt x="497548" y="509514"/>
                </a:lnTo>
                <a:lnTo>
                  <a:pt x="499143" y="507576"/>
                </a:lnTo>
                <a:lnTo>
                  <a:pt x="500739" y="505753"/>
                </a:lnTo>
                <a:lnTo>
                  <a:pt x="481024" y="503930"/>
                </a:lnTo>
                <a:lnTo>
                  <a:pt x="566404" y="503930"/>
                </a:lnTo>
                <a:lnTo>
                  <a:pt x="567068" y="504727"/>
                </a:lnTo>
                <a:lnTo>
                  <a:pt x="537548" y="504727"/>
                </a:lnTo>
                <a:lnTo>
                  <a:pt x="522790" y="509028"/>
                </a:lnTo>
                <a:lnTo>
                  <a:pt x="510767" y="520753"/>
                </a:lnTo>
                <a:lnTo>
                  <a:pt x="504331" y="534585"/>
                </a:lnTo>
                <a:close/>
              </a:path>
              <a:path w="589915" h="638175">
                <a:moveTo>
                  <a:pt x="568978" y="614129"/>
                </a:moveTo>
                <a:lnTo>
                  <a:pt x="537548" y="614129"/>
                </a:lnTo>
                <a:lnTo>
                  <a:pt x="552257" y="609829"/>
                </a:lnTo>
                <a:lnTo>
                  <a:pt x="564286" y="598103"/>
                </a:lnTo>
                <a:lnTo>
                  <a:pt x="572403" y="580715"/>
                </a:lnTo>
                <a:lnTo>
                  <a:pt x="575382" y="559428"/>
                </a:lnTo>
                <a:lnTo>
                  <a:pt x="572403" y="538141"/>
                </a:lnTo>
                <a:lnTo>
                  <a:pt x="564286" y="520753"/>
                </a:lnTo>
                <a:lnTo>
                  <a:pt x="552257" y="509028"/>
                </a:lnTo>
                <a:lnTo>
                  <a:pt x="537548" y="504727"/>
                </a:lnTo>
                <a:lnTo>
                  <a:pt x="567068" y="504727"/>
                </a:lnTo>
                <a:lnTo>
                  <a:pt x="572761" y="511565"/>
                </a:lnTo>
                <a:lnTo>
                  <a:pt x="574357" y="513844"/>
                </a:lnTo>
                <a:lnTo>
                  <a:pt x="575724" y="516237"/>
                </a:lnTo>
                <a:lnTo>
                  <a:pt x="577092" y="518744"/>
                </a:lnTo>
                <a:lnTo>
                  <a:pt x="582548" y="528219"/>
                </a:lnTo>
                <a:lnTo>
                  <a:pt x="586550" y="538474"/>
                </a:lnTo>
                <a:lnTo>
                  <a:pt x="589015" y="549433"/>
                </a:lnTo>
                <a:lnTo>
                  <a:pt x="589855" y="561023"/>
                </a:lnTo>
                <a:lnTo>
                  <a:pt x="588750" y="574246"/>
                </a:lnTo>
                <a:lnTo>
                  <a:pt x="585539" y="586636"/>
                </a:lnTo>
                <a:lnTo>
                  <a:pt x="580384" y="598043"/>
                </a:lnTo>
                <a:lnTo>
                  <a:pt x="573445" y="608317"/>
                </a:lnTo>
                <a:lnTo>
                  <a:pt x="573217" y="608773"/>
                </a:lnTo>
                <a:lnTo>
                  <a:pt x="572761" y="609456"/>
                </a:lnTo>
                <a:lnTo>
                  <a:pt x="568978" y="614129"/>
                </a:lnTo>
                <a:close/>
              </a:path>
            </a:pathLst>
          </a:custGeom>
          <a:solidFill>
            <a:srgbClr val="4B7988"/>
          </a:solidFill>
        </p:spPr>
        <p:txBody>
          <a:bodyPr wrap="square" lIns="0" tIns="0" rIns="0" bIns="0" rtlCol="0"/>
          <a:lstStyle/>
          <a:p>
            <a:endParaRPr/>
          </a:p>
        </p:txBody>
      </p:sp>
      <p:sp>
        <p:nvSpPr>
          <p:cNvPr id="12" name="object 12"/>
          <p:cNvSpPr/>
          <p:nvPr/>
        </p:nvSpPr>
        <p:spPr>
          <a:xfrm>
            <a:off x="1091259" y="4405104"/>
            <a:ext cx="165100" cy="155575"/>
          </a:xfrm>
          <a:custGeom>
            <a:avLst/>
            <a:gdLst/>
            <a:ahLst/>
            <a:cxnLst/>
            <a:rect l="l" t="t" r="r" b="b"/>
            <a:pathLst>
              <a:path w="165100" h="155575">
                <a:moveTo>
                  <a:pt x="8580" y="155238"/>
                </a:moveTo>
                <a:lnTo>
                  <a:pt x="7987" y="146977"/>
                </a:lnTo>
                <a:lnTo>
                  <a:pt x="5962" y="138801"/>
                </a:lnTo>
                <a:lnTo>
                  <a:pt x="2500" y="131211"/>
                </a:lnTo>
                <a:lnTo>
                  <a:pt x="2208" y="130438"/>
                </a:lnTo>
                <a:lnTo>
                  <a:pt x="1855" y="129660"/>
                </a:lnTo>
                <a:lnTo>
                  <a:pt x="1397" y="128885"/>
                </a:lnTo>
                <a:lnTo>
                  <a:pt x="997" y="128090"/>
                </a:lnTo>
                <a:lnTo>
                  <a:pt x="546" y="127387"/>
                </a:lnTo>
                <a:lnTo>
                  <a:pt x="45" y="126701"/>
                </a:lnTo>
                <a:lnTo>
                  <a:pt x="144338" y="0"/>
                </a:lnTo>
                <a:lnTo>
                  <a:pt x="148710" y="5290"/>
                </a:lnTo>
                <a:lnTo>
                  <a:pt x="153614" y="10120"/>
                </a:lnTo>
                <a:lnTo>
                  <a:pt x="158991" y="14450"/>
                </a:lnTo>
                <a:lnTo>
                  <a:pt x="164782" y="18239"/>
                </a:lnTo>
                <a:lnTo>
                  <a:pt x="8580" y="155238"/>
                </a:lnTo>
                <a:close/>
              </a:path>
            </a:pathLst>
          </a:custGeom>
          <a:solidFill>
            <a:srgbClr val="00C4CC"/>
          </a:solidFill>
        </p:spPr>
        <p:txBody>
          <a:bodyPr wrap="square" lIns="0" tIns="0" rIns="0" bIns="0" rtlCol="0"/>
          <a:lstStyle/>
          <a:p>
            <a:endParaRPr/>
          </a:p>
        </p:txBody>
      </p:sp>
      <p:sp>
        <p:nvSpPr>
          <p:cNvPr id="13" name="object 13"/>
          <p:cNvSpPr/>
          <p:nvPr/>
        </p:nvSpPr>
        <p:spPr>
          <a:xfrm>
            <a:off x="845025" y="4405345"/>
            <a:ext cx="144145" cy="144145"/>
          </a:xfrm>
          <a:custGeom>
            <a:avLst/>
            <a:gdLst/>
            <a:ahLst/>
            <a:cxnLst/>
            <a:rect l="l" t="t" r="r" b="b"/>
            <a:pathLst>
              <a:path w="144144" h="144145">
                <a:moveTo>
                  <a:pt x="131594" y="143806"/>
                </a:moveTo>
                <a:lnTo>
                  <a:pt x="0" y="28334"/>
                </a:lnTo>
                <a:lnTo>
                  <a:pt x="3411" y="21709"/>
                </a:lnTo>
                <a:lnTo>
                  <a:pt x="6064" y="14732"/>
                </a:lnTo>
                <a:lnTo>
                  <a:pt x="7908" y="7473"/>
                </a:lnTo>
                <a:lnTo>
                  <a:pt x="8894" y="0"/>
                </a:lnTo>
                <a:lnTo>
                  <a:pt x="143961" y="118508"/>
                </a:lnTo>
                <a:lnTo>
                  <a:pt x="139796" y="124285"/>
                </a:lnTo>
                <a:lnTo>
                  <a:pt x="136343" y="130477"/>
                </a:lnTo>
                <a:lnTo>
                  <a:pt x="133607" y="137010"/>
                </a:lnTo>
                <a:lnTo>
                  <a:pt x="131594" y="143806"/>
                </a:lnTo>
                <a:close/>
              </a:path>
            </a:pathLst>
          </a:custGeom>
          <a:solidFill>
            <a:srgbClr val="00C4CC"/>
          </a:solidFill>
        </p:spPr>
        <p:txBody>
          <a:bodyPr wrap="square" lIns="0" tIns="0" rIns="0" bIns="0" rtlCol="0"/>
          <a:lstStyle/>
          <a:p>
            <a:endParaRPr/>
          </a:p>
        </p:txBody>
      </p:sp>
      <p:sp>
        <p:nvSpPr>
          <p:cNvPr id="14" name="object 14"/>
          <p:cNvSpPr/>
          <p:nvPr/>
        </p:nvSpPr>
        <p:spPr>
          <a:xfrm>
            <a:off x="466974" y="4413702"/>
            <a:ext cx="273685" cy="254000"/>
          </a:xfrm>
          <a:custGeom>
            <a:avLst/>
            <a:gdLst/>
            <a:ahLst/>
            <a:cxnLst/>
            <a:rect l="l" t="t" r="r" b="b"/>
            <a:pathLst>
              <a:path w="273684" h="254000">
                <a:moveTo>
                  <a:pt x="145936" y="137563"/>
                </a:moveTo>
                <a:lnTo>
                  <a:pt x="104620" y="137563"/>
                </a:lnTo>
                <a:lnTo>
                  <a:pt x="261802" y="0"/>
                </a:lnTo>
                <a:lnTo>
                  <a:pt x="263589" y="7013"/>
                </a:lnTo>
                <a:lnTo>
                  <a:pt x="266190" y="13681"/>
                </a:lnTo>
                <a:lnTo>
                  <a:pt x="269541" y="19961"/>
                </a:lnTo>
                <a:lnTo>
                  <a:pt x="273580" y="25814"/>
                </a:lnTo>
                <a:lnTo>
                  <a:pt x="145936" y="137563"/>
                </a:lnTo>
                <a:close/>
              </a:path>
              <a:path w="273684" h="254000">
                <a:moveTo>
                  <a:pt x="65418" y="253466"/>
                </a:moveTo>
                <a:lnTo>
                  <a:pt x="40573" y="247717"/>
                </a:lnTo>
                <a:lnTo>
                  <a:pt x="19213" y="234092"/>
                </a:lnTo>
                <a:lnTo>
                  <a:pt x="4601" y="213945"/>
                </a:lnTo>
                <a:lnTo>
                  <a:pt x="0" y="188629"/>
                </a:lnTo>
                <a:lnTo>
                  <a:pt x="5803" y="164008"/>
                </a:lnTo>
                <a:lnTo>
                  <a:pt x="19553" y="142840"/>
                </a:lnTo>
                <a:lnTo>
                  <a:pt x="39881" y="128360"/>
                </a:lnTo>
                <a:lnTo>
                  <a:pt x="65418" y="123801"/>
                </a:lnTo>
                <a:lnTo>
                  <a:pt x="76448" y="125167"/>
                </a:lnTo>
                <a:lnTo>
                  <a:pt x="86712" y="127982"/>
                </a:lnTo>
                <a:lnTo>
                  <a:pt x="96129" y="132147"/>
                </a:lnTo>
                <a:lnTo>
                  <a:pt x="104620" y="137563"/>
                </a:lnTo>
                <a:lnTo>
                  <a:pt x="145936" y="137563"/>
                </a:lnTo>
                <a:lnTo>
                  <a:pt x="129130" y="152262"/>
                </a:lnTo>
                <a:lnTo>
                  <a:pt x="63441" y="152262"/>
                </a:lnTo>
                <a:lnTo>
                  <a:pt x="37785" y="161318"/>
                </a:lnTo>
                <a:lnTo>
                  <a:pt x="27384" y="188629"/>
                </a:lnTo>
                <a:lnTo>
                  <a:pt x="40013" y="215959"/>
                </a:lnTo>
                <a:lnTo>
                  <a:pt x="65419" y="225070"/>
                </a:lnTo>
                <a:lnTo>
                  <a:pt x="117404" y="225070"/>
                </a:lnTo>
                <a:lnTo>
                  <a:pt x="109844" y="235875"/>
                </a:lnTo>
                <a:lnTo>
                  <a:pt x="90012" y="249302"/>
                </a:lnTo>
                <a:lnTo>
                  <a:pt x="65418" y="253466"/>
                </a:lnTo>
                <a:close/>
              </a:path>
              <a:path w="273684" h="254000">
                <a:moveTo>
                  <a:pt x="117404" y="225070"/>
                </a:moveTo>
                <a:lnTo>
                  <a:pt x="65419" y="225070"/>
                </a:lnTo>
                <a:lnTo>
                  <a:pt x="90825" y="215959"/>
                </a:lnTo>
                <a:lnTo>
                  <a:pt x="103452" y="188629"/>
                </a:lnTo>
                <a:lnTo>
                  <a:pt x="90086" y="161390"/>
                </a:lnTo>
                <a:lnTo>
                  <a:pt x="63441" y="152262"/>
                </a:lnTo>
                <a:lnTo>
                  <a:pt x="129130" y="152262"/>
                </a:lnTo>
                <a:lnTo>
                  <a:pt x="122418" y="158134"/>
                </a:lnTo>
                <a:lnTo>
                  <a:pt x="125332" y="164217"/>
                </a:lnTo>
                <a:lnTo>
                  <a:pt x="127652" y="170687"/>
                </a:lnTo>
                <a:lnTo>
                  <a:pt x="129363" y="177511"/>
                </a:lnTo>
                <a:lnTo>
                  <a:pt x="130450" y="184659"/>
                </a:lnTo>
                <a:lnTo>
                  <a:pt x="130736" y="185876"/>
                </a:lnTo>
                <a:lnTo>
                  <a:pt x="130919" y="187169"/>
                </a:lnTo>
                <a:lnTo>
                  <a:pt x="130837" y="188635"/>
                </a:lnTo>
                <a:lnTo>
                  <a:pt x="130919" y="190137"/>
                </a:lnTo>
                <a:lnTo>
                  <a:pt x="130732" y="191444"/>
                </a:lnTo>
                <a:lnTo>
                  <a:pt x="130433" y="192679"/>
                </a:lnTo>
                <a:lnTo>
                  <a:pt x="123717" y="216046"/>
                </a:lnTo>
                <a:lnTo>
                  <a:pt x="117404" y="225070"/>
                </a:lnTo>
                <a:close/>
              </a:path>
            </a:pathLst>
          </a:custGeom>
          <a:solidFill>
            <a:srgbClr val="00C4CC"/>
          </a:solidFill>
        </p:spPr>
        <p:txBody>
          <a:bodyPr wrap="square" lIns="0" tIns="0" rIns="0" bIns="0" rtlCol="0"/>
          <a:lstStyle/>
          <a:p>
            <a:endParaRPr/>
          </a:p>
        </p:txBody>
      </p:sp>
      <p:sp>
        <p:nvSpPr>
          <p:cNvPr id="15" name="object 15"/>
          <p:cNvSpPr/>
          <p:nvPr/>
        </p:nvSpPr>
        <p:spPr>
          <a:xfrm>
            <a:off x="725498" y="4338797"/>
            <a:ext cx="131445" cy="129539"/>
          </a:xfrm>
          <a:custGeom>
            <a:avLst/>
            <a:gdLst/>
            <a:ahLst/>
            <a:cxnLst/>
            <a:rect l="l" t="t" r="r" b="b"/>
            <a:pathLst>
              <a:path w="131444" h="129539">
                <a:moveTo>
                  <a:pt x="68672" y="129251"/>
                </a:moveTo>
                <a:lnTo>
                  <a:pt x="23982" y="114064"/>
                </a:lnTo>
                <a:lnTo>
                  <a:pt x="1130" y="77026"/>
                </a:lnTo>
                <a:lnTo>
                  <a:pt x="0" y="68806"/>
                </a:lnTo>
                <a:lnTo>
                  <a:pt x="120" y="64510"/>
                </a:lnTo>
                <a:lnTo>
                  <a:pt x="5049" y="40894"/>
                </a:lnTo>
                <a:lnTo>
                  <a:pt x="17532" y="20929"/>
                </a:lnTo>
                <a:lnTo>
                  <a:pt x="36208" y="6627"/>
                </a:lnTo>
                <a:lnTo>
                  <a:pt x="59710" y="0"/>
                </a:lnTo>
                <a:lnTo>
                  <a:pt x="83867" y="2495"/>
                </a:lnTo>
                <a:lnTo>
                  <a:pt x="104931" y="13139"/>
                </a:lnTo>
                <a:lnTo>
                  <a:pt x="117785" y="27052"/>
                </a:lnTo>
                <a:lnTo>
                  <a:pt x="60506" y="27052"/>
                </a:lnTo>
                <a:lnTo>
                  <a:pt x="47673" y="31655"/>
                </a:lnTo>
                <a:lnTo>
                  <a:pt x="36934" y="39828"/>
                </a:lnTo>
                <a:lnTo>
                  <a:pt x="29731" y="50977"/>
                </a:lnTo>
                <a:lnTo>
                  <a:pt x="27505" y="64512"/>
                </a:lnTo>
                <a:lnTo>
                  <a:pt x="31215" y="79750"/>
                </a:lnTo>
                <a:lnTo>
                  <a:pt x="40003" y="92138"/>
                </a:lnTo>
                <a:lnTo>
                  <a:pt x="52833" y="100114"/>
                </a:lnTo>
                <a:lnTo>
                  <a:pt x="68669" y="102112"/>
                </a:lnTo>
                <a:lnTo>
                  <a:pt x="117809" y="102112"/>
                </a:lnTo>
                <a:lnTo>
                  <a:pt x="112046" y="109704"/>
                </a:lnTo>
                <a:lnTo>
                  <a:pt x="99669" y="119767"/>
                </a:lnTo>
                <a:lnTo>
                  <a:pt x="85045" y="126513"/>
                </a:lnTo>
                <a:lnTo>
                  <a:pt x="68672" y="129251"/>
                </a:lnTo>
                <a:close/>
              </a:path>
              <a:path w="131444" h="129539">
                <a:moveTo>
                  <a:pt x="117809" y="102112"/>
                </a:moveTo>
                <a:lnTo>
                  <a:pt x="68669" y="102112"/>
                </a:lnTo>
                <a:lnTo>
                  <a:pt x="84012" y="97469"/>
                </a:lnTo>
                <a:lnTo>
                  <a:pt x="95161" y="87644"/>
                </a:lnTo>
                <a:lnTo>
                  <a:pt x="101659" y="74173"/>
                </a:lnTo>
                <a:lnTo>
                  <a:pt x="103048" y="58591"/>
                </a:lnTo>
                <a:lnTo>
                  <a:pt x="97552" y="45186"/>
                </a:lnTo>
                <a:lnTo>
                  <a:pt x="88036" y="34262"/>
                </a:lnTo>
                <a:lnTo>
                  <a:pt x="75391" y="27617"/>
                </a:lnTo>
                <a:lnTo>
                  <a:pt x="60506" y="27052"/>
                </a:lnTo>
                <a:lnTo>
                  <a:pt x="117785" y="27052"/>
                </a:lnTo>
                <a:lnTo>
                  <a:pt x="130003" y="54937"/>
                </a:lnTo>
                <a:lnTo>
                  <a:pt x="130102" y="55431"/>
                </a:lnTo>
                <a:lnTo>
                  <a:pt x="130188" y="55930"/>
                </a:lnTo>
                <a:lnTo>
                  <a:pt x="130780" y="60547"/>
                </a:lnTo>
                <a:lnTo>
                  <a:pt x="130859" y="64640"/>
                </a:lnTo>
                <a:lnTo>
                  <a:pt x="130573" y="68678"/>
                </a:lnTo>
                <a:lnTo>
                  <a:pt x="129587" y="76152"/>
                </a:lnTo>
                <a:lnTo>
                  <a:pt x="127743" y="83412"/>
                </a:lnTo>
                <a:lnTo>
                  <a:pt x="125090" y="90388"/>
                </a:lnTo>
                <a:lnTo>
                  <a:pt x="121679" y="97013"/>
                </a:lnTo>
                <a:lnTo>
                  <a:pt x="117809" y="102112"/>
                </a:lnTo>
                <a:close/>
              </a:path>
            </a:pathLst>
          </a:custGeom>
          <a:solidFill>
            <a:srgbClr val="00C4CC"/>
          </a:solidFill>
        </p:spPr>
        <p:txBody>
          <a:bodyPr wrap="square" lIns="0" tIns="0" rIns="0" bIns="0" rtlCol="0"/>
          <a:lstStyle/>
          <a:p>
            <a:endParaRPr/>
          </a:p>
        </p:txBody>
      </p:sp>
      <p:sp>
        <p:nvSpPr>
          <p:cNvPr id="16" name="object 16"/>
          <p:cNvSpPr/>
          <p:nvPr/>
        </p:nvSpPr>
        <p:spPr>
          <a:xfrm>
            <a:off x="972680" y="4499215"/>
            <a:ext cx="129539" cy="128270"/>
          </a:xfrm>
          <a:custGeom>
            <a:avLst/>
            <a:gdLst/>
            <a:ahLst/>
            <a:cxnLst/>
            <a:rect l="l" t="t" r="r" b="b"/>
            <a:pathLst>
              <a:path w="129540" h="128270">
                <a:moveTo>
                  <a:pt x="70617" y="127884"/>
                </a:moveTo>
                <a:lnTo>
                  <a:pt x="25215" y="115727"/>
                </a:lnTo>
                <a:lnTo>
                  <a:pt x="556" y="73141"/>
                </a:lnTo>
                <a:lnTo>
                  <a:pt x="0" y="60387"/>
                </a:lnTo>
                <a:lnTo>
                  <a:pt x="1789" y="47803"/>
                </a:lnTo>
                <a:lnTo>
                  <a:pt x="25113" y="11423"/>
                </a:lnTo>
                <a:lnTo>
                  <a:pt x="56866" y="0"/>
                </a:lnTo>
                <a:lnTo>
                  <a:pt x="81291" y="1633"/>
                </a:lnTo>
                <a:lnTo>
                  <a:pt x="103357" y="11944"/>
                </a:lnTo>
                <a:lnTo>
                  <a:pt x="117192" y="26623"/>
                </a:lnTo>
                <a:lnTo>
                  <a:pt x="58510" y="26623"/>
                </a:lnTo>
                <a:lnTo>
                  <a:pt x="43474" y="32705"/>
                </a:lnTo>
                <a:lnTo>
                  <a:pt x="32924" y="43691"/>
                </a:lnTo>
                <a:lnTo>
                  <a:pt x="27524" y="57434"/>
                </a:lnTo>
                <a:lnTo>
                  <a:pt x="27719" y="72140"/>
                </a:lnTo>
                <a:lnTo>
                  <a:pt x="33954" y="86012"/>
                </a:lnTo>
                <a:lnTo>
                  <a:pt x="43890" y="95315"/>
                </a:lnTo>
                <a:lnTo>
                  <a:pt x="56425" y="100651"/>
                </a:lnTo>
                <a:lnTo>
                  <a:pt x="69981" y="101425"/>
                </a:lnTo>
                <a:lnTo>
                  <a:pt x="117630" y="101425"/>
                </a:lnTo>
                <a:lnTo>
                  <a:pt x="110627" y="110786"/>
                </a:lnTo>
                <a:lnTo>
                  <a:pt x="94295" y="121772"/>
                </a:lnTo>
                <a:lnTo>
                  <a:pt x="70617" y="127884"/>
                </a:lnTo>
                <a:close/>
              </a:path>
              <a:path w="129540" h="128270">
                <a:moveTo>
                  <a:pt x="117630" y="101425"/>
                </a:moveTo>
                <a:lnTo>
                  <a:pt x="69981" y="101425"/>
                </a:lnTo>
                <a:lnTo>
                  <a:pt x="82977" y="97043"/>
                </a:lnTo>
                <a:lnTo>
                  <a:pt x="94292" y="87320"/>
                </a:lnTo>
                <a:lnTo>
                  <a:pt x="101005" y="74790"/>
                </a:lnTo>
                <a:lnTo>
                  <a:pt x="102579" y="60708"/>
                </a:lnTo>
                <a:lnTo>
                  <a:pt x="98481" y="46333"/>
                </a:lnTo>
                <a:lnTo>
                  <a:pt x="87877" y="34383"/>
                </a:lnTo>
                <a:lnTo>
                  <a:pt x="73932" y="27497"/>
                </a:lnTo>
                <a:lnTo>
                  <a:pt x="58510" y="26623"/>
                </a:lnTo>
                <a:lnTo>
                  <a:pt x="117192" y="26623"/>
                </a:lnTo>
                <a:lnTo>
                  <a:pt x="120731" y="30378"/>
                </a:lnTo>
                <a:lnTo>
                  <a:pt x="121275" y="31141"/>
                </a:lnTo>
                <a:lnTo>
                  <a:pt x="121723" y="31844"/>
                </a:lnTo>
                <a:lnTo>
                  <a:pt x="122127" y="32639"/>
                </a:lnTo>
                <a:lnTo>
                  <a:pt x="122585" y="33416"/>
                </a:lnTo>
                <a:lnTo>
                  <a:pt x="122937" y="34194"/>
                </a:lnTo>
                <a:lnTo>
                  <a:pt x="123238" y="34965"/>
                </a:lnTo>
                <a:lnTo>
                  <a:pt x="126698" y="42551"/>
                </a:lnTo>
                <a:lnTo>
                  <a:pt x="128727" y="50733"/>
                </a:lnTo>
                <a:lnTo>
                  <a:pt x="129319" y="58990"/>
                </a:lnTo>
                <a:lnTo>
                  <a:pt x="128155" y="77943"/>
                </a:lnTo>
                <a:lnTo>
                  <a:pt x="121919" y="95692"/>
                </a:lnTo>
                <a:lnTo>
                  <a:pt x="117630" y="101425"/>
                </a:lnTo>
                <a:close/>
              </a:path>
            </a:pathLst>
          </a:custGeom>
          <a:solidFill>
            <a:srgbClr val="00C4CC"/>
          </a:solidFill>
        </p:spPr>
        <p:txBody>
          <a:bodyPr wrap="square" lIns="0" tIns="0" rIns="0" bIns="0" rtlCol="0"/>
          <a:lstStyle/>
          <a:p>
            <a:endParaRPr/>
          </a:p>
        </p:txBody>
      </p:sp>
      <p:sp>
        <p:nvSpPr>
          <p:cNvPr id="17" name="object 17"/>
          <p:cNvSpPr/>
          <p:nvPr/>
        </p:nvSpPr>
        <p:spPr>
          <a:xfrm>
            <a:off x="1221675" y="4305285"/>
            <a:ext cx="130810" cy="129539"/>
          </a:xfrm>
          <a:custGeom>
            <a:avLst/>
            <a:gdLst/>
            <a:ahLst/>
            <a:cxnLst/>
            <a:rect l="l" t="t" r="r" b="b"/>
            <a:pathLst>
              <a:path w="130809" h="129539">
                <a:moveTo>
                  <a:pt x="60924" y="129370"/>
                </a:moveTo>
                <a:lnTo>
                  <a:pt x="21046" y="112070"/>
                </a:lnTo>
                <a:lnTo>
                  <a:pt x="131" y="72901"/>
                </a:lnTo>
                <a:lnTo>
                  <a:pt x="0" y="61943"/>
                </a:lnTo>
                <a:lnTo>
                  <a:pt x="6240" y="38198"/>
                </a:lnTo>
                <a:lnTo>
                  <a:pt x="39139" y="5845"/>
                </a:lnTo>
                <a:lnTo>
                  <a:pt x="64560" y="0"/>
                </a:lnTo>
                <a:lnTo>
                  <a:pt x="65349" y="21"/>
                </a:lnTo>
                <a:lnTo>
                  <a:pt x="66454" y="21"/>
                </a:lnTo>
                <a:lnTo>
                  <a:pt x="111201" y="19019"/>
                </a:lnTo>
                <a:lnTo>
                  <a:pt x="117091" y="27160"/>
                </a:lnTo>
                <a:lnTo>
                  <a:pt x="65351" y="27160"/>
                </a:lnTo>
                <a:lnTo>
                  <a:pt x="51525" y="30025"/>
                </a:lnTo>
                <a:lnTo>
                  <a:pt x="39495" y="37308"/>
                </a:lnTo>
                <a:lnTo>
                  <a:pt x="30903" y="48212"/>
                </a:lnTo>
                <a:lnTo>
                  <a:pt x="27395" y="61945"/>
                </a:lnTo>
                <a:lnTo>
                  <a:pt x="30420" y="78281"/>
                </a:lnTo>
                <a:lnTo>
                  <a:pt x="39513" y="92236"/>
                </a:lnTo>
                <a:lnTo>
                  <a:pt x="53294" y="101138"/>
                </a:lnTo>
                <a:lnTo>
                  <a:pt x="70382" y="102314"/>
                </a:lnTo>
                <a:lnTo>
                  <a:pt x="117319" y="102314"/>
                </a:lnTo>
                <a:lnTo>
                  <a:pt x="114344" y="107351"/>
                </a:lnTo>
                <a:lnTo>
                  <a:pt x="95294" y="122403"/>
                </a:lnTo>
                <a:lnTo>
                  <a:pt x="71174" y="129366"/>
                </a:lnTo>
                <a:lnTo>
                  <a:pt x="60924" y="129370"/>
                </a:lnTo>
                <a:close/>
              </a:path>
              <a:path w="130809" h="129539">
                <a:moveTo>
                  <a:pt x="66454" y="21"/>
                </a:moveTo>
                <a:lnTo>
                  <a:pt x="65349" y="21"/>
                </a:lnTo>
                <a:lnTo>
                  <a:pt x="66143" y="0"/>
                </a:lnTo>
                <a:lnTo>
                  <a:pt x="66454" y="21"/>
                </a:lnTo>
                <a:close/>
              </a:path>
              <a:path w="130809" h="129539">
                <a:moveTo>
                  <a:pt x="117319" y="102314"/>
                </a:moveTo>
                <a:lnTo>
                  <a:pt x="70382" y="102314"/>
                </a:lnTo>
                <a:lnTo>
                  <a:pt x="83994" y="97287"/>
                </a:lnTo>
                <a:lnTo>
                  <a:pt x="94802" y="88405"/>
                </a:lnTo>
                <a:lnTo>
                  <a:pt x="101629" y="76385"/>
                </a:lnTo>
                <a:lnTo>
                  <a:pt x="103295" y="61943"/>
                </a:lnTo>
                <a:lnTo>
                  <a:pt x="99436" y="48222"/>
                </a:lnTo>
                <a:lnTo>
                  <a:pt x="91098" y="37322"/>
                </a:lnTo>
                <a:lnTo>
                  <a:pt x="79373" y="30037"/>
                </a:lnTo>
                <a:lnTo>
                  <a:pt x="65351" y="27160"/>
                </a:lnTo>
                <a:lnTo>
                  <a:pt x="117091" y="27160"/>
                </a:lnTo>
                <a:lnTo>
                  <a:pt x="125078" y="38199"/>
                </a:lnTo>
                <a:lnTo>
                  <a:pt x="130682" y="61945"/>
                </a:lnTo>
                <a:lnTo>
                  <a:pt x="126686" y="86452"/>
                </a:lnTo>
                <a:lnTo>
                  <a:pt x="117319" y="102314"/>
                </a:lnTo>
                <a:close/>
              </a:path>
            </a:pathLst>
          </a:custGeom>
          <a:solidFill>
            <a:srgbClr val="00C4CC"/>
          </a:solidFill>
        </p:spPr>
        <p:txBody>
          <a:bodyPr wrap="square" lIns="0" tIns="0" rIns="0" bIns="0" rtlCol="0"/>
          <a:lstStyle/>
          <a:p>
            <a:endParaRPr/>
          </a:p>
        </p:txBody>
      </p:sp>
      <p:sp>
        <p:nvSpPr>
          <p:cNvPr id="18" name="object 18"/>
          <p:cNvSpPr/>
          <p:nvPr/>
        </p:nvSpPr>
        <p:spPr>
          <a:xfrm>
            <a:off x="599672" y="2145849"/>
            <a:ext cx="602615" cy="602615"/>
          </a:xfrm>
          <a:custGeom>
            <a:avLst/>
            <a:gdLst/>
            <a:ahLst/>
            <a:cxnLst/>
            <a:rect l="l" t="t" r="r" b="b"/>
            <a:pathLst>
              <a:path w="602615" h="602614">
                <a:moveTo>
                  <a:pt x="301312" y="602566"/>
                </a:moveTo>
                <a:lnTo>
                  <a:pt x="252502" y="598616"/>
                </a:lnTo>
                <a:lnTo>
                  <a:pt x="206176" y="587183"/>
                </a:lnTo>
                <a:lnTo>
                  <a:pt x="162959" y="568891"/>
                </a:lnTo>
                <a:lnTo>
                  <a:pt x="123476" y="544365"/>
                </a:lnTo>
                <a:lnTo>
                  <a:pt x="88352" y="514231"/>
                </a:lnTo>
                <a:lnTo>
                  <a:pt x="58212" y="479114"/>
                </a:lnTo>
                <a:lnTo>
                  <a:pt x="33682" y="439638"/>
                </a:lnTo>
                <a:lnTo>
                  <a:pt x="15386" y="396429"/>
                </a:lnTo>
                <a:lnTo>
                  <a:pt x="3950" y="350112"/>
                </a:lnTo>
                <a:lnTo>
                  <a:pt x="0" y="301312"/>
                </a:lnTo>
                <a:lnTo>
                  <a:pt x="3950" y="252501"/>
                </a:lnTo>
                <a:lnTo>
                  <a:pt x="15386" y="206175"/>
                </a:lnTo>
                <a:lnTo>
                  <a:pt x="33682" y="162958"/>
                </a:lnTo>
                <a:lnTo>
                  <a:pt x="58212" y="123474"/>
                </a:lnTo>
                <a:lnTo>
                  <a:pt x="88352" y="88351"/>
                </a:lnTo>
                <a:lnTo>
                  <a:pt x="123476" y="58211"/>
                </a:lnTo>
                <a:lnTo>
                  <a:pt x="162959" y="33681"/>
                </a:lnTo>
                <a:lnTo>
                  <a:pt x="206176" y="15386"/>
                </a:lnTo>
                <a:lnTo>
                  <a:pt x="252502" y="3950"/>
                </a:lnTo>
                <a:lnTo>
                  <a:pt x="301312" y="0"/>
                </a:lnTo>
                <a:lnTo>
                  <a:pt x="350116" y="3950"/>
                </a:lnTo>
                <a:lnTo>
                  <a:pt x="396437" y="15386"/>
                </a:lnTo>
                <a:lnTo>
                  <a:pt x="430560" y="29833"/>
                </a:lnTo>
                <a:lnTo>
                  <a:pt x="301312" y="29833"/>
                </a:lnTo>
                <a:lnTo>
                  <a:pt x="252576" y="34215"/>
                </a:lnTo>
                <a:lnTo>
                  <a:pt x="206681" y="46845"/>
                </a:lnTo>
                <a:lnTo>
                  <a:pt x="164398" y="66951"/>
                </a:lnTo>
                <a:lnTo>
                  <a:pt x="126501" y="93760"/>
                </a:lnTo>
                <a:lnTo>
                  <a:pt x="93761" y="126500"/>
                </a:lnTo>
                <a:lnTo>
                  <a:pt x="66953" y="164398"/>
                </a:lnTo>
                <a:lnTo>
                  <a:pt x="46847" y="206680"/>
                </a:lnTo>
                <a:lnTo>
                  <a:pt x="34217" y="252576"/>
                </a:lnTo>
                <a:lnTo>
                  <a:pt x="29835" y="301312"/>
                </a:lnTo>
                <a:lnTo>
                  <a:pt x="34217" y="350040"/>
                </a:lnTo>
                <a:lnTo>
                  <a:pt x="46848" y="395928"/>
                </a:lnTo>
                <a:lnTo>
                  <a:pt x="66954" y="438204"/>
                </a:lnTo>
                <a:lnTo>
                  <a:pt x="93763" y="476095"/>
                </a:lnTo>
                <a:lnTo>
                  <a:pt x="126502" y="508830"/>
                </a:lnTo>
                <a:lnTo>
                  <a:pt x="164400" y="535634"/>
                </a:lnTo>
                <a:lnTo>
                  <a:pt x="206682" y="555737"/>
                </a:lnTo>
                <a:lnTo>
                  <a:pt x="252577" y="568365"/>
                </a:lnTo>
                <a:lnTo>
                  <a:pt x="301312" y="572746"/>
                </a:lnTo>
                <a:lnTo>
                  <a:pt x="430541" y="572746"/>
                </a:lnTo>
                <a:lnTo>
                  <a:pt x="396437" y="587183"/>
                </a:lnTo>
                <a:lnTo>
                  <a:pt x="350116" y="598616"/>
                </a:lnTo>
                <a:lnTo>
                  <a:pt x="301312" y="602566"/>
                </a:lnTo>
                <a:close/>
              </a:path>
              <a:path w="602615" h="602614">
                <a:moveTo>
                  <a:pt x="430541" y="572746"/>
                </a:moveTo>
                <a:lnTo>
                  <a:pt x="301312" y="572746"/>
                </a:lnTo>
                <a:lnTo>
                  <a:pt x="350041" y="568365"/>
                </a:lnTo>
                <a:lnTo>
                  <a:pt x="395931" y="555737"/>
                </a:lnTo>
                <a:lnTo>
                  <a:pt x="438209" y="535634"/>
                </a:lnTo>
                <a:lnTo>
                  <a:pt x="476102" y="508829"/>
                </a:lnTo>
                <a:lnTo>
                  <a:pt x="508838" y="476095"/>
                </a:lnTo>
                <a:lnTo>
                  <a:pt x="535644" y="438203"/>
                </a:lnTo>
                <a:lnTo>
                  <a:pt x="555748" y="395927"/>
                </a:lnTo>
                <a:lnTo>
                  <a:pt x="568376" y="350039"/>
                </a:lnTo>
                <a:lnTo>
                  <a:pt x="572757" y="301312"/>
                </a:lnTo>
                <a:lnTo>
                  <a:pt x="568376" y="252576"/>
                </a:lnTo>
                <a:lnTo>
                  <a:pt x="555747" y="206680"/>
                </a:lnTo>
                <a:lnTo>
                  <a:pt x="535644" y="164398"/>
                </a:lnTo>
                <a:lnTo>
                  <a:pt x="508838" y="126500"/>
                </a:lnTo>
                <a:lnTo>
                  <a:pt x="476102" y="93760"/>
                </a:lnTo>
                <a:lnTo>
                  <a:pt x="438209" y="66951"/>
                </a:lnTo>
                <a:lnTo>
                  <a:pt x="395931" y="46845"/>
                </a:lnTo>
                <a:lnTo>
                  <a:pt x="350041" y="34215"/>
                </a:lnTo>
                <a:lnTo>
                  <a:pt x="301312" y="29833"/>
                </a:lnTo>
                <a:lnTo>
                  <a:pt x="430560" y="29833"/>
                </a:lnTo>
                <a:lnTo>
                  <a:pt x="479126" y="58211"/>
                </a:lnTo>
                <a:lnTo>
                  <a:pt x="514245" y="88351"/>
                </a:lnTo>
                <a:lnTo>
                  <a:pt x="544381" y="123474"/>
                </a:lnTo>
                <a:lnTo>
                  <a:pt x="568907" y="162958"/>
                </a:lnTo>
                <a:lnTo>
                  <a:pt x="587200" y="206175"/>
                </a:lnTo>
                <a:lnTo>
                  <a:pt x="598633" y="252501"/>
                </a:lnTo>
                <a:lnTo>
                  <a:pt x="602584" y="301312"/>
                </a:lnTo>
                <a:lnTo>
                  <a:pt x="598633" y="350112"/>
                </a:lnTo>
                <a:lnTo>
                  <a:pt x="587200" y="396429"/>
                </a:lnTo>
                <a:lnTo>
                  <a:pt x="568907" y="439638"/>
                </a:lnTo>
                <a:lnTo>
                  <a:pt x="544381" y="479114"/>
                </a:lnTo>
                <a:lnTo>
                  <a:pt x="514245" y="514231"/>
                </a:lnTo>
                <a:lnTo>
                  <a:pt x="479126" y="544365"/>
                </a:lnTo>
                <a:lnTo>
                  <a:pt x="439649" y="568891"/>
                </a:lnTo>
                <a:lnTo>
                  <a:pt x="430541" y="572746"/>
                </a:lnTo>
                <a:close/>
              </a:path>
            </a:pathLst>
          </a:custGeom>
          <a:solidFill>
            <a:srgbClr val="A681CC"/>
          </a:solidFill>
        </p:spPr>
        <p:txBody>
          <a:bodyPr wrap="square" lIns="0" tIns="0" rIns="0" bIns="0" rtlCol="0"/>
          <a:lstStyle/>
          <a:p>
            <a:endParaRPr/>
          </a:p>
        </p:txBody>
      </p:sp>
      <p:sp>
        <p:nvSpPr>
          <p:cNvPr id="19" name="object 19"/>
          <p:cNvSpPr/>
          <p:nvPr/>
        </p:nvSpPr>
        <p:spPr>
          <a:xfrm>
            <a:off x="1095671" y="2433932"/>
            <a:ext cx="190500" cy="28575"/>
          </a:xfrm>
          <a:custGeom>
            <a:avLst/>
            <a:gdLst/>
            <a:ahLst/>
            <a:cxnLst/>
            <a:rect l="l" t="t" r="r" b="b"/>
            <a:pathLst>
              <a:path w="190500" h="28575">
                <a:moveTo>
                  <a:pt x="176675" y="27973"/>
                </a:moveTo>
                <a:lnTo>
                  <a:pt x="13528" y="27973"/>
                </a:lnTo>
                <a:lnTo>
                  <a:pt x="3382" y="23602"/>
                </a:lnTo>
                <a:lnTo>
                  <a:pt x="0" y="13986"/>
                </a:lnTo>
                <a:lnTo>
                  <a:pt x="3382" y="4370"/>
                </a:lnTo>
                <a:lnTo>
                  <a:pt x="13528" y="0"/>
                </a:lnTo>
                <a:lnTo>
                  <a:pt x="176675" y="0"/>
                </a:lnTo>
                <a:lnTo>
                  <a:pt x="186822" y="4370"/>
                </a:lnTo>
                <a:lnTo>
                  <a:pt x="190204" y="13986"/>
                </a:lnTo>
                <a:lnTo>
                  <a:pt x="186822" y="23602"/>
                </a:lnTo>
                <a:lnTo>
                  <a:pt x="176675" y="27973"/>
                </a:lnTo>
                <a:close/>
              </a:path>
            </a:pathLst>
          </a:custGeom>
          <a:solidFill>
            <a:srgbClr val="A681CC"/>
          </a:solidFill>
        </p:spPr>
        <p:txBody>
          <a:bodyPr wrap="square" lIns="0" tIns="0" rIns="0" bIns="0" rtlCol="0"/>
          <a:lstStyle/>
          <a:p>
            <a:endParaRPr/>
          </a:p>
        </p:txBody>
      </p:sp>
      <p:sp>
        <p:nvSpPr>
          <p:cNvPr id="20" name="object 20"/>
          <p:cNvSpPr/>
          <p:nvPr/>
        </p:nvSpPr>
        <p:spPr>
          <a:xfrm>
            <a:off x="523874" y="2433932"/>
            <a:ext cx="190500" cy="28575"/>
          </a:xfrm>
          <a:custGeom>
            <a:avLst/>
            <a:gdLst/>
            <a:ahLst/>
            <a:cxnLst/>
            <a:rect l="l" t="t" r="r" b="b"/>
            <a:pathLst>
              <a:path w="190500" h="28575">
                <a:moveTo>
                  <a:pt x="176675" y="27973"/>
                </a:moveTo>
                <a:lnTo>
                  <a:pt x="13526" y="27973"/>
                </a:lnTo>
                <a:lnTo>
                  <a:pt x="3381" y="23602"/>
                </a:lnTo>
                <a:lnTo>
                  <a:pt x="0" y="13986"/>
                </a:lnTo>
                <a:lnTo>
                  <a:pt x="3381" y="4370"/>
                </a:lnTo>
                <a:lnTo>
                  <a:pt x="13526" y="0"/>
                </a:lnTo>
                <a:lnTo>
                  <a:pt x="176675" y="0"/>
                </a:lnTo>
                <a:lnTo>
                  <a:pt x="186821" y="4370"/>
                </a:lnTo>
                <a:lnTo>
                  <a:pt x="190203" y="13986"/>
                </a:lnTo>
                <a:lnTo>
                  <a:pt x="186821" y="23602"/>
                </a:lnTo>
                <a:lnTo>
                  <a:pt x="176675" y="27973"/>
                </a:lnTo>
                <a:close/>
              </a:path>
            </a:pathLst>
          </a:custGeom>
          <a:solidFill>
            <a:srgbClr val="A681CC"/>
          </a:solidFill>
        </p:spPr>
        <p:txBody>
          <a:bodyPr wrap="square" lIns="0" tIns="0" rIns="0" bIns="0" rtlCol="0"/>
          <a:lstStyle/>
          <a:p>
            <a:endParaRPr/>
          </a:p>
        </p:txBody>
      </p:sp>
      <p:sp>
        <p:nvSpPr>
          <p:cNvPr id="21" name="object 21"/>
          <p:cNvSpPr/>
          <p:nvPr/>
        </p:nvSpPr>
        <p:spPr>
          <a:xfrm>
            <a:off x="890888" y="2638723"/>
            <a:ext cx="28575" cy="190500"/>
          </a:xfrm>
          <a:custGeom>
            <a:avLst/>
            <a:gdLst/>
            <a:ahLst/>
            <a:cxnLst/>
            <a:rect l="l" t="t" r="r" b="b"/>
            <a:pathLst>
              <a:path w="28575" h="190500">
                <a:moveTo>
                  <a:pt x="13983" y="190202"/>
                </a:moveTo>
                <a:lnTo>
                  <a:pt x="4369" y="186821"/>
                </a:lnTo>
                <a:lnTo>
                  <a:pt x="0" y="176677"/>
                </a:lnTo>
                <a:lnTo>
                  <a:pt x="0" y="13526"/>
                </a:lnTo>
                <a:lnTo>
                  <a:pt x="4369" y="3381"/>
                </a:lnTo>
                <a:lnTo>
                  <a:pt x="13983" y="0"/>
                </a:lnTo>
                <a:lnTo>
                  <a:pt x="23597" y="3381"/>
                </a:lnTo>
                <a:lnTo>
                  <a:pt x="27967" y="13526"/>
                </a:lnTo>
                <a:lnTo>
                  <a:pt x="27967" y="176677"/>
                </a:lnTo>
                <a:lnTo>
                  <a:pt x="23597" y="186821"/>
                </a:lnTo>
                <a:lnTo>
                  <a:pt x="13983" y="190202"/>
                </a:lnTo>
                <a:close/>
              </a:path>
            </a:pathLst>
          </a:custGeom>
          <a:solidFill>
            <a:srgbClr val="A681CC"/>
          </a:solidFill>
        </p:spPr>
        <p:txBody>
          <a:bodyPr wrap="square" lIns="0" tIns="0" rIns="0" bIns="0" rtlCol="0"/>
          <a:lstStyle/>
          <a:p>
            <a:endParaRPr/>
          </a:p>
        </p:txBody>
      </p:sp>
      <p:sp>
        <p:nvSpPr>
          <p:cNvPr id="22" name="object 22"/>
          <p:cNvSpPr/>
          <p:nvPr/>
        </p:nvSpPr>
        <p:spPr>
          <a:xfrm>
            <a:off x="890888" y="2066925"/>
            <a:ext cx="28575" cy="190500"/>
          </a:xfrm>
          <a:custGeom>
            <a:avLst/>
            <a:gdLst/>
            <a:ahLst/>
            <a:cxnLst/>
            <a:rect l="l" t="t" r="r" b="b"/>
            <a:pathLst>
              <a:path w="28575" h="190500">
                <a:moveTo>
                  <a:pt x="13983" y="190204"/>
                </a:moveTo>
                <a:lnTo>
                  <a:pt x="4369" y="186822"/>
                </a:lnTo>
                <a:lnTo>
                  <a:pt x="0" y="176677"/>
                </a:lnTo>
                <a:lnTo>
                  <a:pt x="0" y="13526"/>
                </a:lnTo>
                <a:lnTo>
                  <a:pt x="4369" y="3381"/>
                </a:lnTo>
                <a:lnTo>
                  <a:pt x="13983" y="0"/>
                </a:lnTo>
                <a:lnTo>
                  <a:pt x="23597" y="3381"/>
                </a:lnTo>
                <a:lnTo>
                  <a:pt x="27967" y="13526"/>
                </a:lnTo>
                <a:lnTo>
                  <a:pt x="27967" y="176677"/>
                </a:lnTo>
                <a:lnTo>
                  <a:pt x="23597" y="186822"/>
                </a:lnTo>
                <a:lnTo>
                  <a:pt x="13983" y="190204"/>
                </a:lnTo>
                <a:close/>
              </a:path>
            </a:pathLst>
          </a:custGeom>
          <a:solidFill>
            <a:srgbClr val="A681CC"/>
          </a:solidFill>
        </p:spPr>
        <p:txBody>
          <a:bodyPr wrap="square" lIns="0" tIns="0" rIns="0" bIns="0" rtlCol="0"/>
          <a:lstStyle/>
          <a:p>
            <a:endParaRPr/>
          </a:p>
        </p:txBody>
      </p:sp>
      <p:sp>
        <p:nvSpPr>
          <p:cNvPr id="23" name="object 23"/>
          <p:cNvSpPr/>
          <p:nvPr/>
        </p:nvSpPr>
        <p:spPr>
          <a:xfrm>
            <a:off x="552515" y="3152775"/>
            <a:ext cx="704850" cy="704850"/>
          </a:xfrm>
          <a:custGeom>
            <a:avLst/>
            <a:gdLst/>
            <a:ahLst/>
            <a:cxnLst/>
            <a:rect l="l" t="t" r="r" b="b"/>
            <a:pathLst>
              <a:path w="704850" h="704850">
                <a:moveTo>
                  <a:pt x="352383" y="704848"/>
                </a:moveTo>
                <a:lnTo>
                  <a:pt x="304632" y="701625"/>
                </a:lnTo>
                <a:lnTo>
                  <a:pt x="258813" y="692238"/>
                </a:lnTo>
                <a:lnTo>
                  <a:pt x="215350" y="677111"/>
                </a:lnTo>
                <a:lnTo>
                  <a:pt x="174666" y="656667"/>
                </a:lnTo>
                <a:lnTo>
                  <a:pt x="137184" y="631328"/>
                </a:lnTo>
                <a:lnTo>
                  <a:pt x="103326" y="601518"/>
                </a:lnTo>
                <a:lnTo>
                  <a:pt x="73517" y="567659"/>
                </a:lnTo>
                <a:lnTo>
                  <a:pt x="48179" y="530176"/>
                </a:lnTo>
                <a:lnTo>
                  <a:pt x="27735" y="489490"/>
                </a:lnTo>
                <a:lnTo>
                  <a:pt x="12608" y="446025"/>
                </a:lnTo>
                <a:lnTo>
                  <a:pt x="3222" y="400205"/>
                </a:lnTo>
                <a:lnTo>
                  <a:pt x="0" y="352451"/>
                </a:lnTo>
                <a:lnTo>
                  <a:pt x="3222" y="304691"/>
                </a:lnTo>
                <a:lnTo>
                  <a:pt x="12608" y="258864"/>
                </a:lnTo>
                <a:lnTo>
                  <a:pt x="27735" y="215393"/>
                </a:lnTo>
                <a:lnTo>
                  <a:pt x="48179" y="174701"/>
                </a:lnTo>
                <a:lnTo>
                  <a:pt x="73517" y="137212"/>
                </a:lnTo>
                <a:lnTo>
                  <a:pt x="103326" y="103348"/>
                </a:lnTo>
                <a:lnTo>
                  <a:pt x="137184" y="73532"/>
                </a:lnTo>
                <a:lnTo>
                  <a:pt x="174666" y="48189"/>
                </a:lnTo>
                <a:lnTo>
                  <a:pt x="215350" y="27741"/>
                </a:lnTo>
                <a:lnTo>
                  <a:pt x="258813" y="12611"/>
                </a:lnTo>
                <a:lnTo>
                  <a:pt x="304632" y="3223"/>
                </a:lnTo>
                <a:lnTo>
                  <a:pt x="352383" y="0"/>
                </a:lnTo>
                <a:lnTo>
                  <a:pt x="400129" y="3223"/>
                </a:lnTo>
                <a:lnTo>
                  <a:pt x="445942" y="12611"/>
                </a:lnTo>
                <a:lnTo>
                  <a:pt x="489399" y="27741"/>
                </a:lnTo>
                <a:lnTo>
                  <a:pt x="503639" y="34899"/>
                </a:lnTo>
                <a:lnTo>
                  <a:pt x="352383" y="34899"/>
                </a:lnTo>
                <a:lnTo>
                  <a:pt x="305529" y="38348"/>
                </a:lnTo>
                <a:lnTo>
                  <a:pt x="260789" y="48366"/>
                </a:lnTo>
                <a:lnTo>
                  <a:pt x="218657" y="64458"/>
                </a:lnTo>
                <a:lnTo>
                  <a:pt x="179628" y="86129"/>
                </a:lnTo>
                <a:lnTo>
                  <a:pt x="144198" y="112883"/>
                </a:lnTo>
                <a:lnTo>
                  <a:pt x="112860" y="144226"/>
                </a:lnTo>
                <a:lnTo>
                  <a:pt x="86111" y="179663"/>
                </a:lnTo>
                <a:lnTo>
                  <a:pt x="64444" y="218699"/>
                </a:lnTo>
                <a:lnTo>
                  <a:pt x="48355" y="260839"/>
                </a:lnTo>
                <a:lnTo>
                  <a:pt x="38339" y="305588"/>
                </a:lnTo>
                <a:lnTo>
                  <a:pt x="34890" y="352451"/>
                </a:lnTo>
                <a:lnTo>
                  <a:pt x="38339" y="399306"/>
                </a:lnTo>
                <a:lnTo>
                  <a:pt x="48355" y="444048"/>
                </a:lnTo>
                <a:lnTo>
                  <a:pt x="64444" y="486182"/>
                </a:lnTo>
                <a:lnTo>
                  <a:pt x="86111" y="525213"/>
                </a:lnTo>
                <a:lnTo>
                  <a:pt x="112860" y="560646"/>
                </a:lnTo>
                <a:lnTo>
                  <a:pt x="144198" y="591985"/>
                </a:lnTo>
                <a:lnTo>
                  <a:pt x="179628" y="618736"/>
                </a:lnTo>
                <a:lnTo>
                  <a:pt x="218657" y="640404"/>
                </a:lnTo>
                <a:lnTo>
                  <a:pt x="260789" y="656495"/>
                </a:lnTo>
                <a:lnTo>
                  <a:pt x="305529" y="666512"/>
                </a:lnTo>
                <a:lnTo>
                  <a:pt x="352383" y="669961"/>
                </a:lnTo>
                <a:lnTo>
                  <a:pt x="503627" y="669961"/>
                </a:lnTo>
                <a:lnTo>
                  <a:pt x="489399" y="677111"/>
                </a:lnTo>
                <a:lnTo>
                  <a:pt x="445942" y="692238"/>
                </a:lnTo>
                <a:lnTo>
                  <a:pt x="400129" y="701625"/>
                </a:lnTo>
                <a:lnTo>
                  <a:pt x="352383" y="704848"/>
                </a:lnTo>
                <a:close/>
              </a:path>
              <a:path w="704850" h="704850">
                <a:moveTo>
                  <a:pt x="503627" y="669961"/>
                </a:moveTo>
                <a:lnTo>
                  <a:pt x="352383" y="669961"/>
                </a:lnTo>
                <a:lnTo>
                  <a:pt x="399231" y="666512"/>
                </a:lnTo>
                <a:lnTo>
                  <a:pt x="443966" y="656495"/>
                </a:lnTo>
                <a:lnTo>
                  <a:pt x="486093" y="640404"/>
                </a:lnTo>
                <a:lnTo>
                  <a:pt x="525117" y="618736"/>
                </a:lnTo>
                <a:lnTo>
                  <a:pt x="560543" y="591985"/>
                </a:lnTo>
                <a:lnTo>
                  <a:pt x="591877" y="560646"/>
                </a:lnTo>
                <a:lnTo>
                  <a:pt x="618623" y="525213"/>
                </a:lnTo>
                <a:lnTo>
                  <a:pt x="640287" y="486182"/>
                </a:lnTo>
                <a:lnTo>
                  <a:pt x="656374" y="444048"/>
                </a:lnTo>
                <a:lnTo>
                  <a:pt x="666389" y="399306"/>
                </a:lnTo>
                <a:lnTo>
                  <a:pt x="669837" y="352451"/>
                </a:lnTo>
                <a:lnTo>
                  <a:pt x="666390" y="305588"/>
                </a:lnTo>
                <a:lnTo>
                  <a:pt x="656375" y="260839"/>
                </a:lnTo>
                <a:lnTo>
                  <a:pt x="640288" y="218699"/>
                </a:lnTo>
                <a:lnTo>
                  <a:pt x="618624" y="179663"/>
                </a:lnTo>
                <a:lnTo>
                  <a:pt x="591878" y="144226"/>
                </a:lnTo>
                <a:lnTo>
                  <a:pt x="560544" y="112883"/>
                </a:lnTo>
                <a:lnTo>
                  <a:pt x="525118" y="86129"/>
                </a:lnTo>
                <a:lnTo>
                  <a:pt x="486093" y="64458"/>
                </a:lnTo>
                <a:lnTo>
                  <a:pt x="443966" y="48366"/>
                </a:lnTo>
                <a:lnTo>
                  <a:pt x="399231" y="38348"/>
                </a:lnTo>
                <a:lnTo>
                  <a:pt x="352383" y="34899"/>
                </a:lnTo>
                <a:lnTo>
                  <a:pt x="503639" y="34899"/>
                </a:lnTo>
                <a:lnTo>
                  <a:pt x="567555" y="73532"/>
                </a:lnTo>
                <a:lnTo>
                  <a:pt x="601408" y="103348"/>
                </a:lnTo>
                <a:lnTo>
                  <a:pt x="631213" y="137212"/>
                </a:lnTo>
                <a:lnTo>
                  <a:pt x="656547" y="174701"/>
                </a:lnTo>
                <a:lnTo>
                  <a:pt x="676988" y="215393"/>
                </a:lnTo>
                <a:lnTo>
                  <a:pt x="692112" y="258864"/>
                </a:lnTo>
                <a:lnTo>
                  <a:pt x="701497" y="304691"/>
                </a:lnTo>
                <a:lnTo>
                  <a:pt x="704719" y="352451"/>
                </a:lnTo>
                <a:lnTo>
                  <a:pt x="701497" y="400205"/>
                </a:lnTo>
                <a:lnTo>
                  <a:pt x="692112" y="446025"/>
                </a:lnTo>
                <a:lnTo>
                  <a:pt x="676988" y="489490"/>
                </a:lnTo>
                <a:lnTo>
                  <a:pt x="656547" y="530176"/>
                </a:lnTo>
                <a:lnTo>
                  <a:pt x="631213" y="567659"/>
                </a:lnTo>
                <a:lnTo>
                  <a:pt x="601408" y="601518"/>
                </a:lnTo>
                <a:lnTo>
                  <a:pt x="567555" y="631328"/>
                </a:lnTo>
                <a:lnTo>
                  <a:pt x="530078" y="656667"/>
                </a:lnTo>
                <a:lnTo>
                  <a:pt x="503627" y="669961"/>
                </a:lnTo>
                <a:close/>
              </a:path>
            </a:pathLst>
          </a:custGeom>
          <a:solidFill>
            <a:srgbClr val="6AA7DB"/>
          </a:solidFill>
        </p:spPr>
        <p:txBody>
          <a:bodyPr wrap="square" lIns="0" tIns="0" rIns="0" bIns="0" rtlCol="0"/>
          <a:lstStyle/>
          <a:p>
            <a:endParaRPr/>
          </a:p>
        </p:txBody>
      </p:sp>
      <p:sp>
        <p:nvSpPr>
          <p:cNvPr id="24" name="object 24"/>
          <p:cNvSpPr/>
          <p:nvPr/>
        </p:nvSpPr>
        <p:spPr>
          <a:xfrm>
            <a:off x="657559" y="3305080"/>
            <a:ext cx="475615" cy="391160"/>
          </a:xfrm>
          <a:custGeom>
            <a:avLst/>
            <a:gdLst/>
            <a:ahLst/>
            <a:cxnLst/>
            <a:rect l="l" t="t" r="r" b="b"/>
            <a:pathLst>
              <a:path w="475615" h="391160">
                <a:moveTo>
                  <a:pt x="201973" y="246973"/>
                </a:moveTo>
                <a:lnTo>
                  <a:pt x="153594" y="246973"/>
                </a:lnTo>
                <a:lnTo>
                  <a:pt x="373170" y="18353"/>
                </a:lnTo>
                <a:lnTo>
                  <a:pt x="382284" y="10420"/>
                </a:lnTo>
                <a:lnTo>
                  <a:pt x="392249" y="4674"/>
                </a:lnTo>
                <a:lnTo>
                  <a:pt x="402920" y="1179"/>
                </a:lnTo>
                <a:lnTo>
                  <a:pt x="414154" y="0"/>
                </a:lnTo>
                <a:lnTo>
                  <a:pt x="431686" y="2822"/>
                </a:lnTo>
                <a:lnTo>
                  <a:pt x="447698" y="10787"/>
                </a:lnTo>
                <a:lnTo>
                  <a:pt x="461096" y="23140"/>
                </a:lnTo>
                <a:lnTo>
                  <a:pt x="468224" y="34897"/>
                </a:lnTo>
                <a:lnTo>
                  <a:pt x="408511" y="34897"/>
                </a:lnTo>
                <a:lnTo>
                  <a:pt x="403189" y="37464"/>
                </a:lnTo>
                <a:lnTo>
                  <a:pt x="201973" y="246973"/>
                </a:lnTo>
                <a:close/>
              </a:path>
              <a:path w="475615" h="391160">
                <a:moveTo>
                  <a:pt x="215374" y="356042"/>
                </a:moveTo>
                <a:lnTo>
                  <a:pt x="161580" y="356042"/>
                </a:lnTo>
                <a:lnTo>
                  <a:pt x="168150" y="354839"/>
                </a:lnTo>
                <a:lnTo>
                  <a:pt x="433438" y="78619"/>
                </a:lnTo>
                <a:lnTo>
                  <a:pt x="438570" y="71403"/>
                </a:lnTo>
                <a:lnTo>
                  <a:pt x="440582" y="64490"/>
                </a:lnTo>
                <a:lnTo>
                  <a:pt x="440335" y="58187"/>
                </a:lnTo>
                <a:lnTo>
                  <a:pt x="414156" y="34897"/>
                </a:lnTo>
                <a:lnTo>
                  <a:pt x="468224" y="34897"/>
                </a:lnTo>
                <a:lnTo>
                  <a:pt x="470788" y="39127"/>
                </a:lnTo>
                <a:lnTo>
                  <a:pt x="475255" y="55908"/>
                </a:lnTo>
                <a:lnTo>
                  <a:pt x="474621" y="72597"/>
                </a:lnTo>
                <a:lnTo>
                  <a:pt x="469025" y="88468"/>
                </a:lnTo>
                <a:lnTo>
                  <a:pt x="458606" y="102796"/>
                </a:lnTo>
                <a:lnTo>
                  <a:pt x="215374" y="356042"/>
                </a:lnTo>
                <a:close/>
              </a:path>
              <a:path w="475615" h="391160">
                <a:moveTo>
                  <a:pt x="157033" y="390945"/>
                </a:moveTo>
                <a:lnTo>
                  <a:pt x="114130" y="374022"/>
                </a:lnTo>
                <a:lnTo>
                  <a:pt x="18839" y="285830"/>
                </a:lnTo>
                <a:lnTo>
                  <a:pt x="0" y="240882"/>
                </a:lnTo>
                <a:lnTo>
                  <a:pt x="3778" y="224405"/>
                </a:lnTo>
                <a:lnTo>
                  <a:pt x="13384" y="207886"/>
                </a:lnTo>
                <a:lnTo>
                  <a:pt x="27235" y="194979"/>
                </a:lnTo>
                <a:lnTo>
                  <a:pt x="44044" y="186579"/>
                </a:lnTo>
                <a:lnTo>
                  <a:pt x="62525" y="183580"/>
                </a:lnTo>
                <a:lnTo>
                  <a:pt x="73416" y="184632"/>
                </a:lnTo>
                <a:lnTo>
                  <a:pt x="122801" y="218471"/>
                </a:lnTo>
                <a:lnTo>
                  <a:pt x="62525" y="218471"/>
                </a:lnTo>
                <a:lnTo>
                  <a:pt x="54449" y="219890"/>
                </a:lnTo>
                <a:lnTo>
                  <a:pt x="46904" y="223809"/>
                </a:lnTo>
                <a:lnTo>
                  <a:pt x="40607" y="229722"/>
                </a:lnTo>
                <a:lnTo>
                  <a:pt x="36271" y="237120"/>
                </a:lnTo>
                <a:lnTo>
                  <a:pt x="34809" y="243320"/>
                </a:lnTo>
                <a:lnTo>
                  <a:pt x="35369" y="249251"/>
                </a:lnTo>
                <a:lnTo>
                  <a:pt x="37947" y="254891"/>
                </a:lnTo>
                <a:lnTo>
                  <a:pt x="42537" y="260220"/>
                </a:lnTo>
                <a:lnTo>
                  <a:pt x="143065" y="353252"/>
                </a:lnTo>
                <a:lnTo>
                  <a:pt x="150071" y="356042"/>
                </a:lnTo>
                <a:lnTo>
                  <a:pt x="215374" y="356042"/>
                </a:lnTo>
                <a:lnTo>
                  <a:pt x="198803" y="373295"/>
                </a:lnTo>
                <a:lnTo>
                  <a:pt x="189917" y="380853"/>
                </a:lnTo>
                <a:lnTo>
                  <a:pt x="179822" y="386387"/>
                </a:lnTo>
                <a:lnTo>
                  <a:pt x="168775" y="389788"/>
                </a:lnTo>
                <a:lnTo>
                  <a:pt x="157033" y="390945"/>
                </a:lnTo>
                <a:close/>
              </a:path>
              <a:path w="475615" h="391160">
                <a:moveTo>
                  <a:pt x="155026" y="295853"/>
                </a:moveTo>
                <a:lnTo>
                  <a:pt x="74009" y="220860"/>
                </a:lnTo>
                <a:lnTo>
                  <a:pt x="68436" y="218471"/>
                </a:lnTo>
                <a:lnTo>
                  <a:pt x="122801" y="218471"/>
                </a:lnTo>
                <a:lnTo>
                  <a:pt x="153594" y="246973"/>
                </a:lnTo>
                <a:lnTo>
                  <a:pt x="201973" y="246973"/>
                </a:lnTo>
                <a:lnTo>
                  <a:pt x="155026" y="295853"/>
                </a:lnTo>
                <a:close/>
              </a:path>
            </a:pathLst>
          </a:custGeom>
          <a:solidFill>
            <a:srgbClr val="6AA7DB"/>
          </a:solidFill>
        </p:spPr>
        <p:txBody>
          <a:bodyPr wrap="square" lIns="0" tIns="0" rIns="0" bIns="0" rtlCol="0"/>
          <a:lstStyle/>
          <a:p>
            <a:endParaRPr/>
          </a:p>
        </p:txBody>
      </p:sp>
      <p:sp>
        <p:nvSpPr>
          <p:cNvPr id="25" name="object 25"/>
          <p:cNvSpPr/>
          <p:nvPr/>
        </p:nvSpPr>
        <p:spPr>
          <a:xfrm>
            <a:off x="756276" y="6456820"/>
            <a:ext cx="396875" cy="0"/>
          </a:xfrm>
          <a:custGeom>
            <a:avLst/>
            <a:gdLst/>
            <a:ahLst/>
            <a:cxnLst/>
            <a:rect l="l" t="t" r="r" b="b"/>
            <a:pathLst>
              <a:path w="396875">
                <a:moveTo>
                  <a:pt x="0" y="0"/>
                </a:moveTo>
                <a:lnTo>
                  <a:pt x="396812" y="0"/>
                </a:lnTo>
              </a:path>
            </a:pathLst>
          </a:custGeom>
          <a:ln w="27377">
            <a:solidFill>
              <a:srgbClr val="BABCBE"/>
            </a:solidFill>
          </a:ln>
        </p:spPr>
        <p:txBody>
          <a:bodyPr wrap="square" lIns="0" tIns="0" rIns="0" bIns="0" rtlCol="0"/>
          <a:lstStyle/>
          <a:p>
            <a:endParaRPr/>
          </a:p>
        </p:txBody>
      </p:sp>
      <p:sp>
        <p:nvSpPr>
          <p:cNvPr id="26" name="object 26"/>
          <p:cNvSpPr/>
          <p:nvPr/>
        </p:nvSpPr>
        <p:spPr>
          <a:xfrm>
            <a:off x="946944" y="6296025"/>
            <a:ext cx="0" cy="163830"/>
          </a:xfrm>
          <a:custGeom>
            <a:avLst/>
            <a:gdLst/>
            <a:ahLst/>
            <a:cxnLst/>
            <a:rect l="l" t="t" r="r" b="b"/>
            <a:pathLst>
              <a:path h="163829">
                <a:moveTo>
                  <a:pt x="0" y="0"/>
                </a:moveTo>
                <a:lnTo>
                  <a:pt x="0" y="163820"/>
                </a:lnTo>
              </a:path>
            </a:pathLst>
          </a:custGeom>
          <a:ln w="27489">
            <a:solidFill>
              <a:srgbClr val="BABCBE"/>
            </a:solidFill>
          </a:ln>
        </p:spPr>
        <p:txBody>
          <a:bodyPr wrap="square" lIns="0" tIns="0" rIns="0" bIns="0" rtlCol="0"/>
          <a:lstStyle/>
          <a:p>
            <a:endParaRPr/>
          </a:p>
        </p:txBody>
      </p:sp>
      <p:sp>
        <p:nvSpPr>
          <p:cNvPr id="27" name="object 27"/>
          <p:cNvSpPr/>
          <p:nvPr/>
        </p:nvSpPr>
        <p:spPr>
          <a:xfrm>
            <a:off x="623901" y="6440374"/>
            <a:ext cx="264795" cy="339725"/>
          </a:xfrm>
          <a:custGeom>
            <a:avLst/>
            <a:gdLst/>
            <a:ahLst/>
            <a:cxnLst/>
            <a:rect l="l" t="t" r="r" b="b"/>
            <a:pathLst>
              <a:path w="264794" h="339725">
                <a:moveTo>
                  <a:pt x="19147" y="339664"/>
                </a:moveTo>
                <a:lnTo>
                  <a:pt x="0" y="332062"/>
                </a:lnTo>
                <a:lnTo>
                  <a:pt x="122801" y="6465"/>
                </a:lnTo>
                <a:lnTo>
                  <a:pt x="124361" y="2563"/>
                </a:lnTo>
                <a:lnTo>
                  <a:pt x="128159" y="0"/>
                </a:lnTo>
                <a:lnTo>
                  <a:pt x="136591" y="0"/>
                </a:lnTo>
                <a:lnTo>
                  <a:pt x="140389" y="2563"/>
                </a:lnTo>
                <a:lnTo>
                  <a:pt x="141948" y="6465"/>
                </a:lnTo>
                <a:lnTo>
                  <a:pt x="153841" y="37997"/>
                </a:lnTo>
                <a:lnTo>
                  <a:pt x="132375" y="37997"/>
                </a:lnTo>
                <a:lnTo>
                  <a:pt x="19147" y="339664"/>
                </a:lnTo>
                <a:close/>
              </a:path>
              <a:path w="264794" h="339725">
                <a:moveTo>
                  <a:pt x="245602" y="339664"/>
                </a:moveTo>
                <a:lnTo>
                  <a:pt x="132375" y="37997"/>
                </a:lnTo>
                <a:lnTo>
                  <a:pt x="153841" y="37997"/>
                </a:lnTo>
                <a:lnTo>
                  <a:pt x="264750" y="332062"/>
                </a:lnTo>
                <a:lnTo>
                  <a:pt x="245602" y="339664"/>
                </a:lnTo>
                <a:close/>
              </a:path>
            </a:pathLst>
          </a:custGeom>
          <a:solidFill>
            <a:srgbClr val="BABCBE"/>
          </a:solidFill>
        </p:spPr>
        <p:txBody>
          <a:bodyPr wrap="square" lIns="0" tIns="0" rIns="0" bIns="0" rtlCol="0"/>
          <a:lstStyle/>
          <a:p>
            <a:endParaRPr/>
          </a:p>
        </p:txBody>
      </p:sp>
      <p:sp>
        <p:nvSpPr>
          <p:cNvPr id="28" name="object 28"/>
          <p:cNvSpPr/>
          <p:nvPr/>
        </p:nvSpPr>
        <p:spPr>
          <a:xfrm>
            <a:off x="1016355" y="6440374"/>
            <a:ext cx="264795" cy="339725"/>
          </a:xfrm>
          <a:custGeom>
            <a:avLst/>
            <a:gdLst/>
            <a:ahLst/>
            <a:cxnLst/>
            <a:rect l="l" t="t" r="r" b="b"/>
            <a:pathLst>
              <a:path w="264794" h="339725">
                <a:moveTo>
                  <a:pt x="19147" y="339664"/>
                </a:moveTo>
                <a:lnTo>
                  <a:pt x="0" y="332062"/>
                </a:lnTo>
                <a:lnTo>
                  <a:pt x="122808" y="6465"/>
                </a:lnTo>
                <a:lnTo>
                  <a:pt x="124368" y="2563"/>
                </a:lnTo>
                <a:lnTo>
                  <a:pt x="128166" y="0"/>
                </a:lnTo>
                <a:lnTo>
                  <a:pt x="136598" y="0"/>
                </a:lnTo>
                <a:lnTo>
                  <a:pt x="140396" y="2563"/>
                </a:lnTo>
                <a:lnTo>
                  <a:pt x="141956" y="6465"/>
                </a:lnTo>
                <a:lnTo>
                  <a:pt x="153848" y="37997"/>
                </a:lnTo>
                <a:lnTo>
                  <a:pt x="132382" y="37997"/>
                </a:lnTo>
                <a:lnTo>
                  <a:pt x="19147" y="339664"/>
                </a:lnTo>
                <a:close/>
              </a:path>
              <a:path w="264794" h="339725">
                <a:moveTo>
                  <a:pt x="245602" y="339664"/>
                </a:moveTo>
                <a:lnTo>
                  <a:pt x="132382" y="37997"/>
                </a:lnTo>
                <a:lnTo>
                  <a:pt x="153848" y="37997"/>
                </a:lnTo>
                <a:lnTo>
                  <a:pt x="264750" y="332062"/>
                </a:lnTo>
                <a:lnTo>
                  <a:pt x="245602" y="339664"/>
                </a:lnTo>
                <a:close/>
              </a:path>
            </a:pathLst>
          </a:custGeom>
          <a:solidFill>
            <a:srgbClr val="BABCBE"/>
          </a:solidFill>
        </p:spPr>
        <p:txBody>
          <a:bodyPr wrap="square" lIns="0" tIns="0" rIns="0" bIns="0" rtlCol="0"/>
          <a:lstStyle/>
          <a:p>
            <a:endParaRPr/>
          </a:p>
        </p:txBody>
      </p:sp>
      <p:sp>
        <p:nvSpPr>
          <p:cNvPr id="29" name="object 29"/>
          <p:cNvSpPr/>
          <p:nvPr/>
        </p:nvSpPr>
        <p:spPr>
          <a:xfrm>
            <a:off x="626035" y="6776234"/>
            <a:ext cx="260985" cy="93980"/>
          </a:xfrm>
          <a:custGeom>
            <a:avLst/>
            <a:gdLst/>
            <a:ahLst/>
            <a:cxnLst/>
            <a:rect l="l" t="t" r="r" b="b"/>
            <a:pathLst>
              <a:path w="260984" h="93979">
                <a:moveTo>
                  <a:pt x="130241" y="93971"/>
                </a:moveTo>
                <a:lnTo>
                  <a:pt x="86780" y="86958"/>
                </a:lnTo>
                <a:lnTo>
                  <a:pt x="49075" y="67438"/>
                </a:lnTo>
                <a:lnTo>
                  <a:pt x="19393" y="37692"/>
                </a:lnTo>
                <a:lnTo>
                  <a:pt x="0" y="0"/>
                </a:lnTo>
                <a:lnTo>
                  <a:pt x="260482" y="0"/>
                </a:lnTo>
                <a:lnTo>
                  <a:pt x="241088" y="37692"/>
                </a:lnTo>
                <a:lnTo>
                  <a:pt x="211406" y="67438"/>
                </a:lnTo>
                <a:lnTo>
                  <a:pt x="173701" y="86958"/>
                </a:lnTo>
                <a:lnTo>
                  <a:pt x="130241" y="93971"/>
                </a:lnTo>
                <a:close/>
              </a:path>
            </a:pathLst>
          </a:custGeom>
          <a:solidFill>
            <a:srgbClr val="BABCBE"/>
          </a:solidFill>
        </p:spPr>
        <p:txBody>
          <a:bodyPr wrap="square" lIns="0" tIns="0" rIns="0" bIns="0" rtlCol="0"/>
          <a:lstStyle/>
          <a:p>
            <a:endParaRPr/>
          </a:p>
        </p:txBody>
      </p:sp>
      <p:sp>
        <p:nvSpPr>
          <p:cNvPr id="30" name="object 30"/>
          <p:cNvSpPr/>
          <p:nvPr/>
        </p:nvSpPr>
        <p:spPr>
          <a:xfrm>
            <a:off x="618819" y="6769396"/>
            <a:ext cx="274955" cy="107950"/>
          </a:xfrm>
          <a:custGeom>
            <a:avLst/>
            <a:gdLst/>
            <a:ahLst/>
            <a:cxnLst/>
            <a:rect l="l" t="t" r="r" b="b"/>
            <a:pathLst>
              <a:path w="274955" h="107950">
                <a:moveTo>
                  <a:pt x="137456" y="107652"/>
                </a:moveTo>
                <a:lnTo>
                  <a:pt x="92525" y="100534"/>
                </a:lnTo>
                <a:lnTo>
                  <a:pt x="52995" y="80447"/>
                </a:lnTo>
                <a:lnTo>
                  <a:pt x="21503" y="49294"/>
                </a:lnTo>
                <a:lnTo>
                  <a:pt x="686" y="8977"/>
                </a:lnTo>
                <a:lnTo>
                  <a:pt x="0" y="6896"/>
                </a:lnTo>
                <a:lnTo>
                  <a:pt x="358" y="4607"/>
                </a:lnTo>
                <a:lnTo>
                  <a:pt x="2940" y="1055"/>
                </a:lnTo>
                <a:lnTo>
                  <a:pt x="5014" y="0"/>
                </a:lnTo>
                <a:lnTo>
                  <a:pt x="269891" y="0"/>
                </a:lnTo>
                <a:lnTo>
                  <a:pt x="271966" y="1055"/>
                </a:lnTo>
                <a:lnTo>
                  <a:pt x="274547" y="4607"/>
                </a:lnTo>
                <a:lnTo>
                  <a:pt x="274906" y="6896"/>
                </a:lnTo>
                <a:lnTo>
                  <a:pt x="274219" y="8977"/>
                </a:lnTo>
                <a:lnTo>
                  <a:pt x="271791" y="13681"/>
                </a:lnTo>
                <a:lnTo>
                  <a:pt x="17080" y="13681"/>
                </a:lnTo>
                <a:lnTo>
                  <a:pt x="36844" y="46641"/>
                </a:lnTo>
                <a:lnTo>
                  <a:pt x="64827" y="71970"/>
                </a:lnTo>
                <a:lnTo>
                  <a:pt x="99031" y="88225"/>
                </a:lnTo>
                <a:lnTo>
                  <a:pt x="137456" y="93963"/>
                </a:lnTo>
                <a:lnTo>
                  <a:pt x="195318" y="93963"/>
                </a:lnTo>
                <a:lnTo>
                  <a:pt x="182387" y="100534"/>
                </a:lnTo>
                <a:lnTo>
                  <a:pt x="137456" y="107652"/>
                </a:lnTo>
                <a:close/>
              </a:path>
              <a:path w="274955" h="107950">
                <a:moveTo>
                  <a:pt x="195318" y="93963"/>
                </a:moveTo>
                <a:lnTo>
                  <a:pt x="137456" y="93963"/>
                </a:lnTo>
                <a:lnTo>
                  <a:pt x="175886" y="88225"/>
                </a:lnTo>
                <a:lnTo>
                  <a:pt x="210091" y="71970"/>
                </a:lnTo>
                <a:lnTo>
                  <a:pt x="238073" y="46641"/>
                </a:lnTo>
                <a:lnTo>
                  <a:pt x="257833" y="13681"/>
                </a:lnTo>
                <a:lnTo>
                  <a:pt x="271791" y="13681"/>
                </a:lnTo>
                <a:lnTo>
                  <a:pt x="253406" y="49294"/>
                </a:lnTo>
                <a:lnTo>
                  <a:pt x="221916" y="80447"/>
                </a:lnTo>
                <a:lnTo>
                  <a:pt x="195318" y="93963"/>
                </a:lnTo>
                <a:close/>
              </a:path>
            </a:pathLst>
          </a:custGeom>
          <a:solidFill>
            <a:srgbClr val="BABCBE"/>
          </a:solidFill>
        </p:spPr>
        <p:txBody>
          <a:bodyPr wrap="square" lIns="0" tIns="0" rIns="0" bIns="0" rtlCol="0"/>
          <a:lstStyle/>
          <a:p>
            <a:endParaRPr/>
          </a:p>
        </p:txBody>
      </p:sp>
      <p:sp>
        <p:nvSpPr>
          <p:cNvPr id="31" name="object 31"/>
          <p:cNvSpPr/>
          <p:nvPr/>
        </p:nvSpPr>
        <p:spPr>
          <a:xfrm>
            <a:off x="1018489" y="6776234"/>
            <a:ext cx="260985" cy="93980"/>
          </a:xfrm>
          <a:custGeom>
            <a:avLst/>
            <a:gdLst/>
            <a:ahLst/>
            <a:cxnLst/>
            <a:rect l="l" t="t" r="r" b="b"/>
            <a:pathLst>
              <a:path w="260984" h="93979">
                <a:moveTo>
                  <a:pt x="130248" y="93971"/>
                </a:moveTo>
                <a:lnTo>
                  <a:pt x="86788" y="86958"/>
                </a:lnTo>
                <a:lnTo>
                  <a:pt x="49079" y="67438"/>
                </a:lnTo>
                <a:lnTo>
                  <a:pt x="19392" y="37692"/>
                </a:lnTo>
                <a:lnTo>
                  <a:pt x="0" y="0"/>
                </a:lnTo>
                <a:lnTo>
                  <a:pt x="260474" y="0"/>
                </a:lnTo>
                <a:lnTo>
                  <a:pt x="241088" y="37692"/>
                </a:lnTo>
                <a:lnTo>
                  <a:pt x="211412" y="67438"/>
                </a:lnTo>
                <a:lnTo>
                  <a:pt x="173711" y="86958"/>
                </a:lnTo>
                <a:lnTo>
                  <a:pt x="130248" y="93971"/>
                </a:lnTo>
                <a:close/>
              </a:path>
            </a:pathLst>
          </a:custGeom>
          <a:solidFill>
            <a:srgbClr val="BABCBE"/>
          </a:solidFill>
        </p:spPr>
        <p:txBody>
          <a:bodyPr wrap="square" lIns="0" tIns="0" rIns="0" bIns="0" rtlCol="0"/>
          <a:lstStyle/>
          <a:p>
            <a:endParaRPr/>
          </a:p>
        </p:txBody>
      </p:sp>
      <p:sp>
        <p:nvSpPr>
          <p:cNvPr id="32" name="object 32"/>
          <p:cNvSpPr/>
          <p:nvPr/>
        </p:nvSpPr>
        <p:spPr>
          <a:xfrm>
            <a:off x="1011273" y="6769396"/>
            <a:ext cx="274955" cy="107950"/>
          </a:xfrm>
          <a:custGeom>
            <a:avLst/>
            <a:gdLst/>
            <a:ahLst/>
            <a:cxnLst/>
            <a:rect l="l" t="t" r="r" b="b"/>
            <a:pathLst>
              <a:path w="274955" h="107950">
                <a:moveTo>
                  <a:pt x="137464" y="107652"/>
                </a:moveTo>
                <a:lnTo>
                  <a:pt x="92527" y="100534"/>
                </a:lnTo>
                <a:lnTo>
                  <a:pt x="52993" y="80447"/>
                </a:lnTo>
                <a:lnTo>
                  <a:pt x="21500" y="49294"/>
                </a:lnTo>
                <a:lnTo>
                  <a:pt x="686" y="8977"/>
                </a:lnTo>
                <a:lnTo>
                  <a:pt x="0" y="6896"/>
                </a:lnTo>
                <a:lnTo>
                  <a:pt x="358" y="4607"/>
                </a:lnTo>
                <a:lnTo>
                  <a:pt x="2947" y="1055"/>
                </a:lnTo>
                <a:lnTo>
                  <a:pt x="5014" y="0"/>
                </a:lnTo>
                <a:lnTo>
                  <a:pt x="269891" y="0"/>
                </a:lnTo>
                <a:lnTo>
                  <a:pt x="271958" y="1055"/>
                </a:lnTo>
                <a:lnTo>
                  <a:pt x="274547" y="4607"/>
                </a:lnTo>
                <a:lnTo>
                  <a:pt x="274906" y="6896"/>
                </a:lnTo>
                <a:lnTo>
                  <a:pt x="274219" y="8977"/>
                </a:lnTo>
                <a:lnTo>
                  <a:pt x="271791" y="13681"/>
                </a:lnTo>
                <a:lnTo>
                  <a:pt x="17072" y="13681"/>
                </a:lnTo>
                <a:lnTo>
                  <a:pt x="36836" y="46641"/>
                </a:lnTo>
                <a:lnTo>
                  <a:pt x="64822" y="71970"/>
                </a:lnTo>
                <a:lnTo>
                  <a:pt x="99030" y="88225"/>
                </a:lnTo>
                <a:lnTo>
                  <a:pt x="137464" y="93963"/>
                </a:lnTo>
                <a:lnTo>
                  <a:pt x="195323" y="93963"/>
                </a:lnTo>
                <a:lnTo>
                  <a:pt x="182394" y="100534"/>
                </a:lnTo>
                <a:lnTo>
                  <a:pt x="137464" y="107652"/>
                </a:lnTo>
                <a:close/>
              </a:path>
              <a:path w="274955" h="107950">
                <a:moveTo>
                  <a:pt x="195323" y="93963"/>
                </a:moveTo>
                <a:lnTo>
                  <a:pt x="137464" y="93963"/>
                </a:lnTo>
                <a:lnTo>
                  <a:pt x="175888" y="88225"/>
                </a:lnTo>
                <a:lnTo>
                  <a:pt x="210089" y="71970"/>
                </a:lnTo>
                <a:lnTo>
                  <a:pt x="238070" y="46641"/>
                </a:lnTo>
                <a:lnTo>
                  <a:pt x="257833" y="13681"/>
                </a:lnTo>
                <a:lnTo>
                  <a:pt x="271791" y="13681"/>
                </a:lnTo>
                <a:lnTo>
                  <a:pt x="253407" y="49294"/>
                </a:lnTo>
                <a:lnTo>
                  <a:pt x="221920" y="80447"/>
                </a:lnTo>
                <a:lnTo>
                  <a:pt x="195323" y="93963"/>
                </a:lnTo>
                <a:close/>
              </a:path>
            </a:pathLst>
          </a:custGeom>
          <a:solidFill>
            <a:srgbClr val="BABCBE"/>
          </a:solidFill>
        </p:spPr>
        <p:txBody>
          <a:bodyPr wrap="square" lIns="0" tIns="0" rIns="0" bIns="0" rtlCol="0"/>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85749" y="228600"/>
            <a:ext cx="9296400" cy="6838950"/>
          </a:xfrm>
          <a:custGeom>
            <a:avLst/>
            <a:gdLst/>
            <a:ahLst/>
            <a:cxnLst/>
            <a:rect l="l" t="t" r="r" b="b"/>
            <a:pathLst>
              <a:path w="9296400" h="6838950">
                <a:moveTo>
                  <a:pt x="0" y="0"/>
                </a:moveTo>
                <a:lnTo>
                  <a:pt x="9296399" y="0"/>
                </a:lnTo>
                <a:lnTo>
                  <a:pt x="9296399" y="6838950"/>
                </a:lnTo>
                <a:lnTo>
                  <a:pt x="0" y="6838950"/>
                </a:lnTo>
                <a:lnTo>
                  <a:pt x="0" y="0"/>
                </a:lnTo>
                <a:close/>
              </a:path>
            </a:pathLst>
          </a:custGeom>
          <a:solidFill>
            <a:srgbClr val="F5F5F5"/>
          </a:solidFill>
        </p:spPr>
        <p:txBody>
          <a:bodyPr wrap="square" lIns="0" tIns="0" rIns="0" bIns="0" rtlCol="0"/>
          <a:lstStyle/>
          <a:p>
            <a:endParaRPr/>
          </a:p>
        </p:txBody>
      </p:sp>
      <p:sp>
        <p:nvSpPr>
          <p:cNvPr id="3" name="object 3"/>
          <p:cNvSpPr txBox="1"/>
          <p:nvPr/>
        </p:nvSpPr>
        <p:spPr>
          <a:xfrm>
            <a:off x="473074" y="1217620"/>
            <a:ext cx="8876665" cy="857885"/>
          </a:xfrm>
          <a:prstGeom prst="rect">
            <a:avLst/>
          </a:prstGeom>
        </p:spPr>
        <p:txBody>
          <a:bodyPr vert="horz" wrap="square" lIns="0" tIns="0" rIns="0" bIns="0" rtlCol="0">
            <a:spAutoFit/>
          </a:bodyPr>
          <a:lstStyle/>
          <a:p>
            <a:pPr marL="12700" marR="5080">
              <a:lnSpc>
                <a:spcPct val="117200"/>
              </a:lnSpc>
            </a:pPr>
            <a:r>
              <a:rPr sz="1600" spc="80" dirty="0">
                <a:latin typeface="Calibri"/>
                <a:cs typeface="Calibri"/>
              </a:rPr>
              <a:t>El </a:t>
            </a:r>
            <a:r>
              <a:rPr sz="1600" spc="125" dirty="0">
                <a:latin typeface="Calibri"/>
                <a:cs typeface="Calibri"/>
              </a:rPr>
              <a:t>estudiante </a:t>
            </a:r>
            <a:r>
              <a:rPr sz="1600" spc="145" dirty="0">
                <a:latin typeface="Calibri"/>
                <a:cs typeface="Calibri"/>
              </a:rPr>
              <a:t>debe </a:t>
            </a:r>
            <a:r>
              <a:rPr sz="1600" spc="120" dirty="0">
                <a:latin typeface="Calibri"/>
                <a:cs typeface="Calibri"/>
              </a:rPr>
              <a:t>estar </a:t>
            </a:r>
            <a:r>
              <a:rPr sz="1600" spc="125" dirty="0">
                <a:latin typeface="Calibri"/>
                <a:cs typeface="Calibri"/>
              </a:rPr>
              <a:t>en </a:t>
            </a:r>
            <a:r>
              <a:rPr sz="1600" spc="70" dirty="0">
                <a:latin typeface="Calibri"/>
                <a:cs typeface="Calibri"/>
              </a:rPr>
              <a:t>la </a:t>
            </a:r>
            <a:r>
              <a:rPr sz="1600" spc="140" dirty="0">
                <a:latin typeface="Calibri"/>
                <a:cs typeface="Calibri"/>
              </a:rPr>
              <a:t>capacidad </a:t>
            </a:r>
            <a:r>
              <a:rPr sz="1600" spc="130" dirty="0">
                <a:latin typeface="Calibri"/>
                <a:cs typeface="Calibri"/>
              </a:rPr>
              <a:t>de </a:t>
            </a:r>
            <a:r>
              <a:rPr sz="1600" spc="100" dirty="0">
                <a:latin typeface="Calibri"/>
                <a:cs typeface="Calibri"/>
              </a:rPr>
              <a:t>identificar </a:t>
            </a:r>
            <a:r>
              <a:rPr sz="1600" spc="70" dirty="0">
                <a:latin typeface="Calibri"/>
                <a:cs typeface="Calibri"/>
              </a:rPr>
              <a:t>la </a:t>
            </a:r>
            <a:r>
              <a:rPr sz="1600" spc="120" dirty="0">
                <a:latin typeface="Calibri"/>
                <a:cs typeface="Calibri"/>
              </a:rPr>
              <a:t>clase </a:t>
            </a:r>
            <a:r>
              <a:rPr sz="1600" spc="130" dirty="0">
                <a:latin typeface="Calibri"/>
                <a:cs typeface="Calibri"/>
              </a:rPr>
              <a:t>de </a:t>
            </a:r>
            <a:r>
              <a:rPr sz="1600" spc="145" dirty="0">
                <a:latin typeface="Calibri"/>
                <a:cs typeface="Calibri"/>
              </a:rPr>
              <a:t>proceso </a:t>
            </a:r>
            <a:r>
              <a:rPr sz="1600" spc="130" dirty="0">
                <a:latin typeface="Calibri"/>
                <a:cs typeface="Calibri"/>
              </a:rPr>
              <a:t>de </a:t>
            </a:r>
            <a:r>
              <a:rPr sz="1600" spc="145" dirty="0">
                <a:latin typeface="Calibri"/>
                <a:cs typeface="Calibri"/>
              </a:rPr>
              <a:t>acuerdo </a:t>
            </a:r>
            <a:r>
              <a:rPr sz="1600" spc="85" dirty="0">
                <a:latin typeface="Calibri"/>
                <a:cs typeface="Calibri"/>
              </a:rPr>
              <a:t>a  </a:t>
            </a:r>
            <a:r>
              <a:rPr sz="1600" spc="70" dirty="0">
                <a:latin typeface="Calibri"/>
                <a:cs typeface="Calibri"/>
              </a:rPr>
              <a:t>la </a:t>
            </a:r>
            <a:r>
              <a:rPr sz="1600" spc="120" dirty="0">
                <a:latin typeface="Calibri"/>
                <a:cs typeface="Calibri"/>
              </a:rPr>
              <a:t>trazabilidad </a:t>
            </a:r>
            <a:r>
              <a:rPr sz="1600" spc="130" dirty="0">
                <a:latin typeface="Calibri"/>
                <a:cs typeface="Calibri"/>
              </a:rPr>
              <a:t>concreta </a:t>
            </a:r>
            <a:r>
              <a:rPr sz="1600" spc="105" dirty="0">
                <a:latin typeface="Calibri"/>
                <a:cs typeface="Calibri"/>
              </a:rPr>
              <a:t>del </a:t>
            </a:r>
            <a:r>
              <a:rPr sz="1600" spc="114" dirty="0">
                <a:latin typeface="Calibri"/>
                <a:cs typeface="Calibri"/>
              </a:rPr>
              <a:t>caso, </a:t>
            </a:r>
            <a:r>
              <a:rPr sz="1600" spc="110" dirty="0">
                <a:latin typeface="Calibri"/>
                <a:cs typeface="Calibri"/>
              </a:rPr>
              <a:t>los </a:t>
            </a:r>
            <a:r>
              <a:rPr sz="1600" spc="130" dirty="0">
                <a:latin typeface="Calibri"/>
                <a:cs typeface="Calibri"/>
              </a:rPr>
              <a:t>hechos, </a:t>
            </a:r>
            <a:r>
              <a:rPr sz="1600" spc="105" dirty="0">
                <a:latin typeface="Calibri"/>
                <a:cs typeface="Calibri"/>
              </a:rPr>
              <a:t>las </a:t>
            </a:r>
            <a:r>
              <a:rPr sz="1600" spc="130" dirty="0">
                <a:latin typeface="Calibri"/>
                <a:cs typeface="Calibri"/>
              </a:rPr>
              <a:t>calidades </a:t>
            </a:r>
            <a:r>
              <a:rPr sz="1600" spc="105" dirty="0">
                <a:latin typeface="Calibri"/>
                <a:cs typeface="Calibri"/>
              </a:rPr>
              <a:t>del </a:t>
            </a:r>
            <a:r>
              <a:rPr sz="1600" spc="135" dirty="0">
                <a:latin typeface="Calibri"/>
                <a:cs typeface="Calibri"/>
              </a:rPr>
              <a:t>usuario </a:t>
            </a:r>
            <a:r>
              <a:rPr sz="1600" spc="95" dirty="0">
                <a:latin typeface="Calibri"/>
                <a:cs typeface="Calibri"/>
              </a:rPr>
              <a:t>o </a:t>
            </a:r>
            <a:r>
              <a:rPr sz="1600" spc="70" dirty="0">
                <a:latin typeface="Calibri"/>
                <a:cs typeface="Calibri"/>
              </a:rPr>
              <a:t>el </a:t>
            </a:r>
            <a:r>
              <a:rPr sz="1600" spc="140" dirty="0">
                <a:latin typeface="Calibri"/>
                <a:cs typeface="Calibri"/>
              </a:rPr>
              <a:t>empleador </a:t>
            </a:r>
            <a:r>
              <a:rPr sz="1600" spc="105" dirty="0">
                <a:latin typeface="Calibri"/>
                <a:cs typeface="Calibri"/>
              </a:rPr>
              <a:t>del  </a:t>
            </a:r>
            <a:r>
              <a:rPr sz="1600" spc="125" dirty="0">
                <a:latin typeface="Calibri"/>
                <a:cs typeface="Calibri"/>
              </a:rPr>
              <a:t>mismo, </a:t>
            </a:r>
            <a:r>
              <a:rPr sz="1600" spc="105" dirty="0">
                <a:latin typeface="Calibri"/>
                <a:cs typeface="Calibri"/>
              </a:rPr>
              <a:t>así </a:t>
            </a:r>
            <a:r>
              <a:rPr sz="1600" spc="150" dirty="0">
                <a:latin typeface="Calibri"/>
                <a:cs typeface="Calibri"/>
              </a:rPr>
              <a:t>como </a:t>
            </a:r>
            <a:r>
              <a:rPr sz="1600" spc="70" dirty="0">
                <a:latin typeface="Calibri"/>
                <a:cs typeface="Calibri"/>
              </a:rPr>
              <a:t>el </a:t>
            </a:r>
            <a:r>
              <a:rPr sz="1600" spc="95" dirty="0">
                <a:latin typeface="Calibri"/>
                <a:cs typeface="Calibri"/>
              </a:rPr>
              <a:t>tipo </a:t>
            </a:r>
            <a:r>
              <a:rPr sz="1600" spc="130" dirty="0">
                <a:latin typeface="Calibri"/>
                <a:cs typeface="Calibri"/>
              </a:rPr>
              <a:t>de </a:t>
            </a:r>
            <a:r>
              <a:rPr sz="1600" spc="120" dirty="0">
                <a:latin typeface="Calibri"/>
                <a:cs typeface="Calibri"/>
              </a:rPr>
              <a:t>eventuales </a:t>
            </a:r>
            <a:r>
              <a:rPr sz="1600" spc="125" dirty="0">
                <a:latin typeface="Calibri"/>
                <a:cs typeface="Calibri"/>
              </a:rPr>
              <a:t>pretensiones, </a:t>
            </a:r>
            <a:r>
              <a:rPr sz="1600" spc="150" dirty="0">
                <a:latin typeface="Calibri"/>
                <a:cs typeface="Calibri"/>
              </a:rPr>
              <a:t>según </a:t>
            </a:r>
            <a:r>
              <a:rPr sz="1600" spc="70" dirty="0">
                <a:latin typeface="Calibri"/>
                <a:cs typeface="Calibri"/>
              </a:rPr>
              <a:t>el </a:t>
            </a:r>
            <a:r>
              <a:rPr sz="1600" spc="120" dirty="0">
                <a:latin typeface="Calibri"/>
                <a:cs typeface="Calibri"/>
              </a:rPr>
              <a:t>siguiente </a:t>
            </a:r>
            <a:r>
              <a:rPr sz="1600" spc="440" dirty="0">
                <a:latin typeface="Calibri"/>
                <a:cs typeface="Calibri"/>
              </a:rPr>
              <a:t> </a:t>
            </a:r>
            <a:r>
              <a:rPr sz="1600" spc="105" dirty="0">
                <a:latin typeface="Calibri"/>
                <a:cs typeface="Calibri"/>
              </a:rPr>
              <a:t>análisis:</a:t>
            </a:r>
            <a:endParaRPr sz="1600">
              <a:latin typeface="Calibri"/>
              <a:cs typeface="Calibri"/>
            </a:endParaRPr>
          </a:p>
        </p:txBody>
      </p:sp>
      <p:sp>
        <p:nvSpPr>
          <p:cNvPr id="4" name="object 4"/>
          <p:cNvSpPr txBox="1"/>
          <p:nvPr/>
        </p:nvSpPr>
        <p:spPr>
          <a:xfrm>
            <a:off x="1192063" y="2974060"/>
            <a:ext cx="2066289" cy="260350"/>
          </a:xfrm>
          <a:prstGeom prst="rect">
            <a:avLst/>
          </a:prstGeom>
        </p:spPr>
        <p:txBody>
          <a:bodyPr vert="horz" wrap="square" lIns="0" tIns="0" rIns="0" bIns="0" rtlCol="0">
            <a:spAutoFit/>
          </a:bodyPr>
          <a:lstStyle/>
          <a:p>
            <a:pPr marL="12700">
              <a:lnSpc>
                <a:spcPct val="100000"/>
              </a:lnSpc>
            </a:pPr>
            <a:r>
              <a:rPr sz="1600" spc="150" dirty="0">
                <a:solidFill>
                  <a:srgbClr val="EB6333"/>
                </a:solidFill>
                <a:latin typeface="Calibri"/>
                <a:cs typeface="Calibri"/>
              </a:rPr>
              <a:t>Procesos</a:t>
            </a:r>
            <a:r>
              <a:rPr sz="1600" spc="155" dirty="0">
                <a:solidFill>
                  <a:srgbClr val="EB6333"/>
                </a:solidFill>
                <a:latin typeface="Calibri"/>
                <a:cs typeface="Calibri"/>
              </a:rPr>
              <a:t> </a:t>
            </a:r>
            <a:r>
              <a:rPr sz="1600" spc="120" dirty="0">
                <a:solidFill>
                  <a:srgbClr val="EB6333"/>
                </a:solidFill>
                <a:latin typeface="Calibri"/>
                <a:cs typeface="Calibri"/>
              </a:rPr>
              <a:t>Especiales:</a:t>
            </a:r>
            <a:endParaRPr sz="1600">
              <a:latin typeface="Calibri"/>
              <a:cs typeface="Calibri"/>
            </a:endParaRPr>
          </a:p>
        </p:txBody>
      </p:sp>
      <p:sp>
        <p:nvSpPr>
          <p:cNvPr id="5" name="object 5"/>
          <p:cNvSpPr txBox="1"/>
          <p:nvPr/>
        </p:nvSpPr>
        <p:spPr>
          <a:xfrm>
            <a:off x="396874" y="3503620"/>
            <a:ext cx="3719829" cy="3159760"/>
          </a:xfrm>
          <a:prstGeom prst="rect">
            <a:avLst/>
          </a:prstGeom>
        </p:spPr>
        <p:txBody>
          <a:bodyPr vert="horz" wrap="square" lIns="0" tIns="0" rIns="0" bIns="0" rtlCol="0">
            <a:spAutoFit/>
          </a:bodyPr>
          <a:lstStyle/>
          <a:p>
            <a:pPr marL="12700" marR="335280">
              <a:lnSpc>
                <a:spcPct val="117200"/>
              </a:lnSpc>
              <a:buAutoNum type="alphaLcPeriod"/>
              <a:tabLst>
                <a:tab pos="186055" algn="l"/>
              </a:tabLst>
            </a:pPr>
            <a:r>
              <a:rPr sz="1600" spc="150" dirty="0">
                <a:latin typeface="Calibri"/>
                <a:cs typeface="Calibri"/>
              </a:rPr>
              <a:t>Procesos </a:t>
            </a:r>
            <a:r>
              <a:rPr sz="1600" spc="140" dirty="0">
                <a:latin typeface="Calibri"/>
                <a:cs typeface="Calibri"/>
              </a:rPr>
              <a:t>que </a:t>
            </a:r>
            <a:r>
              <a:rPr sz="1600" spc="135" dirty="0">
                <a:latin typeface="Calibri"/>
                <a:cs typeface="Calibri"/>
              </a:rPr>
              <a:t>decidan </a:t>
            </a:r>
            <a:r>
              <a:rPr sz="1600" spc="95" dirty="0">
                <a:latin typeface="Calibri"/>
                <a:cs typeface="Calibri"/>
              </a:rPr>
              <a:t>o </a:t>
            </a:r>
            <a:r>
              <a:rPr sz="1600" spc="135" dirty="0">
                <a:latin typeface="Calibri"/>
                <a:cs typeface="Calibri"/>
              </a:rPr>
              <a:t>se  </a:t>
            </a:r>
            <a:r>
              <a:rPr sz="1600" spc="125" dirty="0">
                <a:latin typeface="Calibri"/>
                <a:cs typeface="Calibri"/>
              </a:rPr>
              <a:t>relacionen </a:t>
            </a:r>
            <a:r>
              <a:rPr sz="1600" spc="135" dirty="0">
                <a:latin typeface="Calibri"/>
                <a:cs typeface="Calibri"/>
              </a:rPr>
              <a:t>con </a:t>
            </a:r>
            <a:r>
              <a:rPr sz="1600" spc="70" dirty="0">
                <a:latin typeface="Calibri"/>
                <a:cs typeface="Calibri"/>
              </a:rPr>
              <a:t>la </a:t>
            </a:r>
            <a:r>
              <a:rPr sz="1600" spc="120" dirty="0">
                <a:latin typeface="Calibri"/>
                <a:cs typeface="Calibri"/>
              </a:rPr>
              <a:t>calidad </a:t>
            </a:r>
            <a:r>
              <a:rPr sz="1600" spc="130" dirty="0">
                <a:latin typeface="Calibri"/>
                <a:cs typeface="Calibri"/>
              </a:rPr>
              <a:t>de </a:t>
            </a:r>
            <a:r>
              <a:rPr sz="1600" spc="114" dirty="0">
                <a:latin typeface="Calibri"/>
                <a:cs typeface="Calibri"/>
              </a:rPr>
              <a:t>fuero  sindical</a:t>
            </a:r>
            <a:endParaRPr sz="1600">
              <a:latin typeface="Calibri"/>
              <a:cs typeface="Calibri"/>
            </a:endParaRPr>
          </a:p>
          <a:p>
            <a:pPr marL="198755" indent="-186055">
              <a:lnSpc>
                <a:spcPct val="100000"/>
              </a:lnSpc>
              <a:spcBef>
                <a:spcPts val="330"/>
              </a:spcBef>
              <a:buAutoNum type="alphaLcPeriod"/>
              <a:tabLst>
                <a:tab pos="199390" algn="l"/>
              </a:tabLst>
            </a:pPr>
            <a:r>
              <a:rPr sz="1600" spc="145" dirty="0">
                <a:latin typeface="Calibri"/>
                <a:cs typeface="Calibri"/>
              </a:rPr>
              <a:t>Proceso </a:t>
            </a:r>
            <a:r>
              <a:rPr sz="1600" spc="105" dirty="0">
                <a:latin typeface="Calibri"/>
                <a:cs typeface="Calibri"/>
              </a:rPr>
              <a:t>ejecutivo</a:t>
            </a:r>
            <a:r>
              <a:rPr sz="1600" spc="150" dirty="0">
                <a:latin typeface="Calibri"/>
                <a:cs typeface="Calibri"/>
              </a:rPr>
              <a:t> </a:t>
            </a:r>
            <a:r>
              <a:rPr sz="1600" spc="114" dirty="0">
                <a:latin typeface="Calibri"/>
                <a:cs typeface="Calibri"/>
              </a:rPr>
              <a:t>laboral</a:t>
            </a:r>
            <a:endParaRPr sz="1600">
              <a:latin typeface="Calibri"/>
              <a:cs typeface="Calibri"/>
            </a:endParaRPr>
          </a:p>
          <a:p>
            <a:pPr marL="12700" marR="5080">
              <a:lnSpc>
                <a:spcPct val="117200"/>
              </a:lnSpc>
              <a:buAutoNum type="alphaLcPeriod"/>
              <a:tabLst>
                <a:tab pos="236220" algn="l"/>
              </a:tabLst>
            </a:pPr>
            <a:r>
              <a:rPr sz="1600" spc="145" dirty="0">
                <a:latin typeface="Calibri"/>
                <a:cs typeface="Calibri"/>
              </a:rPr>
              <a:t>Proceso </a:t>
            </a:r>
            <a:r>
              <a:rPr sz="1600" spc="130" dirty="0">
                <a:latin typeface="Calibri"/>
                <a:cs typeface="Calibri"/>
              </a:rPr>
              <a:t>de </a:t>
            </a:r>
            <a:r>
              <a:rPr sz="1600" spc="140" dirty="0">
                <a:latin typeface="Calibri"/>
                <a:cs typeface="Calibri"/>
              </a:rPr>
              <a:t>suspensión, </a:t>
            </a:r>
            <a:r>
              <a:rPr sz="1600" spc="114" dirty="0">
                <a:latin typeface="Calibri"/>
                <a:cs typeface="Calibri"/>
              </a:rPr>
              <a:t>disolución,  liquidación </a:t>
            </a:r>
            <a:r>
              <a:rPr sz="1600" spc="130" dirty="0">
                <a:latin typeface="Calibri"/>
                <a:cs typeface="Calibri"/>
              </a:rPr>
              <a:t>de</a:t>
            </a:r>
            <a:r>
              <a:rPr sz="1600" spc="229" dirty="0">
                <a:latin typeface="Calibri"/>
                <a:cs typeface="Calibri"/>
              </a:rPr>
              <a:t> </a:t>
            </a:r>
            <a:r>
              <a:rPr sz="1600" spc="125" dirty="0">
                <a:latin typeface="Calibri"/>
                <a:cs typeface="Calibri"/>
              </a:rPr>
              <a:t>sindicatos</a:t>
            </a:r>
            <a:endParaRPr sz="1600">
              <a:latin typeface="Calibri"/>
              <a:cs typeface="Calibri"/>
            </a:endParaRPr>
          </a:p>
          <a:p>
            <a:pPr marL="260350" indent="-247650">
              <a:lnSpc>
                <a:spcPct val="100000"/>
              </a:lnSpc>
              <a:spcBef>
                <a:spcPts val="330"/>
              </a:spcBef>
              <a:buAutoNum type="alphaLcPeriod"/>
              <a:tabLst>
                <a:tab pos="260350" algn="l"/>
              </a:tabLst>
            </a:pPr>
            <a:r>
              <a:rPr sz="1600" spc="145" dirty="0">
                <a:latin typeface="Calibri"/>
                <a:cs typeface="Calibri"/>
              </a:rPr>
              <a:t>Proceso</a:t>
            </a:r>
            <a:r>
              <a:rPr sz="1600" spc="110" dirty="0">
                <a:latin typeface="Calibri"/>
                <a:cs typeface="Calibri"/>
              </a:rPr>
              <a:t> </a:t>
            </a:r>
            <a:r>
              <a:rPr sz="1600" spc="105" dirty="0">
                <a:latin typeface="Calibri"/>
                <a:cs typeface="Calibri"/>
              </a:rPr>
              <a:t>arbitral</a:t>
            </a:r>
            <a:endParaRPr sz="1600">
              <a:latin typeface="Calibri"/>
              <a:cs typeface="Calibri"/>
            </a:endParaRPr>
          </a:p>
          <a:p>
            <a:pPr marL="12700" marR="62230">
              <a:lnSpc>
                <a:spcPct val="117200"/>
              </a:lnSpc>
              <a:buAutoNum type="alphaLcPeriod"/>
              <a:tabLst>
                <a:tab pos="250825" algn="l"/>
              </a:tabLst>
            </a:pPr>
            <a:r>
              <a:rPr sz="1600" spc="145" dirty="0">
                <a:latin typeface="Calibri"/>
                <a:cs typeface="Calibri"/>
              </a:rPr>
              <a:t>Proceso </a:t>
            </a:r>
            <a:r>
              <a:rPr sz="1600" spc="120" dirty="0">
                <a:latin typeface="Calibri"/>
                <a:cs typeface="Calibri"/>
              </a:rPr>
              <a:t>declaratorio </a:t>
            </a:r>
            <a:r>
              <a:rPr sz="1600" spc="130" dirty="0">
                <a:latin typeface="Calibri"/>
                <a:cs typeface="Calibri"/>
              </a:rPr>
              <a:t>de  </a:t>
            </a:r>
            <a:r>
              <a:rPr sz="1600" spc="110" dirty="0">
                <a:latin typeface="Calibri"/>
                <a:cs typeface="Calibri"/>
              </a:rPr>
              <a:t>legalidad/ilegalidad </a:t>
            </a:r>
            <a:r>
              <a:rPr sz="1600" spc="130" dirty="0">
                <a:latin typeface="Calibri"/>
                <a:cs typeface="Calibri"/>
              </a:rPr>
              <a:t>de </a:t>
            </a:r>
            <a:r>
              <a:rPr sz="1600" spc="70" dirty="0">
                <a:latin typeface="Calibri"/>
                <a:cs typeface="Calibri"/>
              </a:rPr>
              <a:t>la </a:t>
            </a:r>
            <a:r>
              <a:rPr sz="1600" spc="150" dirty="0">
                <a:latin typeface="Calibri"/>
                <a:cs typeface="Calibri"/>
              </a:rPr>
              <a:t>suspensión  </a:t>
            </a:r>
            <a:r>
              <a:rPr sz="1600" spc="100" dirty="0">
                <a:latin typeface="Calibri"/>
                <a:cs typeface="Calibri"/>
              </a:rPr>
              <a:t>colectiva </a:t>
            </a:r>
            <a:r>
              <a:rPr sz="1600" spc="130" dirty="0">
                <a:latin typeface="Calibri"/>
                <a:cs typeface="Calibri"/>
              </a:rPr>
              <a:t>de</a:t>
            </a:r>
            <a:r>
              <a:rPr sz="1600" spc="240" dirty="0">
                <a:latin typeface="Calibri"/>
                <a:cs typeface="Calibri"/>
              </a:rPr>
              <a:t> </a:t>
            </a:r>
            <a:r>
              <a:rPr sz="1600" spc="110" dirty="0">
                <a:latin typeface="Calibri"/>
                <a:cs typeface="Calibri"/>
              </a:rPr>
              <a:t>trabajo</a:t>
            </a:r>
            <a:endParaRPr sz="1600">
              <a:latin typeface="Calibri"/>
              <a:cs typeface="Calibri"/>
            </a:endParaRPr>
          </a:p>
          <a:p>
            <a:pPr marL="199390" indent="-186690">
              <a:lnSpc>
                <a:spcPct val="100000"/>
              </a:lnSpc>
              <a:spcBef>
                <a:spcPts val="330"/>
              </a:spcBef>
              <a:buAutoNum type="alphaLcPeriod"/>
              <a:tabLst>
                <a:tab pos="200025" algn="l"/>
              </a:tabLst>
            </a:pPr>
            <a:r>
              <a:rPr sz="1600" spc="145" dirty="0">
                <a:latin typeface="Calibri"/>
                <a:cs typeface="Calibri"/>
              </a:rPr>
              <a:t>Proceso </a:t>
            </a:r>
            <a:r>
              <a:rPr sz="1600" spc="135" dirty="0">
                <a:latin typeface="Calibri"/>
                <a:cs typeface="Calibri"/>
              </a:rPr>
              <a:t>Acoso</a:t>
            </a:r>
            <a:r>
              <a:rPr sz="1600" spc="180" dirty="0">
                <a:latin typeface="Calibri"/>
                <a:cs typeface="Calibri"/>
              </a:rPr>
              <a:t> </a:t>
            </a:r>
            <a:r>
              <a:rPr sz="1600" spc="135" dirty="0">
                <a:latin typeface="Calibri"/>
                <a:cs typeface="Calibri"/>
              </a:rPr>
              <a:t>Laboral</a:t>
            </a:r>
            <a:endParaRPr sz="1600">
              <a:latin typeface="Calibri"/>
              <a:cs typeface="Calibri"/>
            </a:endParaRPr>
          </a:p>
        </p:txBody>
      </p:sp>
      <p:sp>
        <p:nvSpPr>
          <p:cNvPr id="6" name="object 6"/>
          <p:cNvSpPr txBox="1"/>
          <p:nvPr/>
        </p:nvSpPr>
        <p:spPr>
          <a:xfrm>
            <a:off x="6849318" y="3031210"/>
            <a:ext cx="1885950" cy="260350"/>
          </a:xfrm>
          <a:prstGeom prst="rect">
            <a:avLst/>
          </a:prstGeom>
        </p:spPr>
        <p:txBody>
          <a:bodyPr vert="horz" wrap="square" lIns="0" tIns="0" rIns="0" bIns="0" rtlCol="0">
            <a:spAutoFit/>
          </a:bodyPr>
          <a:lstStyle/>
          <a:p>
            <a:pPr marL="12700">
              <a:lnSpc>
                <a:spcPct val="100000"/>
              </a:lnSpc>
            </a:pPr>
            <a:r>
              <a:rPr sz="1600" spc="145" dirty="0">
                <a:solidFill>
                  <a:srgbClr val="EB6333"/>
                </a:solidFill>
                <a:latin typeface="Calibri"/>
                <a:cs typeface="Calibri"/>
              </a:rPr>
              <a:t>Proceso</a:t>
            </a:r>
            <a:r>
              <a:rPr sz="1600" spc="110" dirty="0">
                <a:solidFill>
                  <a:srgbClr val="EB6333"/>
                </a:solidFill>
                <a:latin typeface="Calibri"/>
                <a:cs typeface="Calibri"/>
              </a:rPr>
              <a:t> </a:t>
            </a:r>
            <a:r>
              <a:rPr sz="1600" spc="120" dirty="0">
                <a:solidFill>
                  <a:srgbClr val="EB6333"/>
                </a:solidFill>
                <a:latin typeface="Calibri"/>
                <a:cs typeface="Calibri"/>
              </a:rPr>
              <a:t>Ordinario:</a:t>
            </a:r>
            <a:endParaRPr sz="1600">
              <a:latin typeface="Calibri"/>
              <a:cs typeface="Calibri"/>
            </a:endParaRPr>
          </a:p>
        </p:txBody>
      </p:sp>
      <p:sp>
        <p:nvSpPr>
          <p:cNvPr id="7" name="object 7"/>
          <p:cNvSpPr txBox="1"/>
          <p:nvPr/>
        </p:nvSpPr>
        <p:spPr>
          <a:xfrm>
            <a:off x="6788150" y="3602710"/>
            <a:ext cx="1997710" cy="546100"/>
          </a:xfrm>
          <a:prstGeom prst="rect">
            <a:avLst/>
          </a:prstGeom>
        </p:spPr>
        <p:txBody>
          <a:bodyPr vert="horz" wrap="square" lIns="0" tIns="0" rIns="0" bIns="0" rtlCol="0">
            <a:spAutoFit/>
          </a:bodyPr>
          <a:lstStyle/>
          <a:p>
            <a:pPr marL="246379" indent="-233679">
              <a:lnSpc>
                <a:spcPct val="100000"/>
              </a:lnSpc>
              <a:buAutoNum type="alphaLcPeriod"/>
              <a:tabLst>
                <a:tab pos="247015" algn="l"/>
              </a:tabLst>
            </a:pPr>
            <a:r>
              <a:rPr sz="1600" spc="130" dirty="0">
                <a:latin typeface="Calibri"/>
                <a:cs typeface="Calibri"/>
              </a:rPr>
              <a:t>Única</a:t>
            </a:r>
            <a:r>
              <a:rPr sz="1600" spc="85" dirty="0">
                <a:latin typeface="Calibri"/>
                <a:cs typeface="Calibri"/>
              </a:rPr>
              <a:t> </a:t>
            </a:r>
            <a:r>
              <a:rPr sz="1600" spc="120" dirty="0">
                <a:latin typeface="Calibri"/>
                <a:cs typeface="Calibri"/>
              </a:rPr>
              <a:t>Instancia</a:t>
            </a:r>
            <a:endParaRPr sz="1600">
              <a:latin typeface="Calibri"/>
              <a:cs typeface="Calibri"/>
            </a:endParaRPr>
          </a:p>
          <a:p>
            <a:pPr marL="260350" indent="-247650">
              <a:lnSpc>
                <a:spcPct val="100000"/>
              </a:lnSpc>
              <a:spcBef>
                <a:spcPts val="330"/>
              </a:spcBef>
              <a:buAutoNum type="alphaLcPeriod"/>
              <a:tabLst>
                <a:tab pos="260350" algn="l"/>
              </a:tabLst>
            </a:pPr>
            <a:r>
              <a:rPr sz="1600" spc="130" dirty="0">
                <a:latin typeface="Calibri"/>
                <a:cs typeface="Calibri"/>
              </a:rPr>
              <a:t>Primera</a:t>
            </a:r>
            <a:r>
              <a:rPr sz="1600" spc="100" dirty="0">
                <a:latin typeface="Calibri"/>
                <a:cs typeface="Calibri"/>
              </a:rPr>
              <a:t> </a:t>
            </a:r>
            <a:r>
              <a:rPr sz="1600" spc="120" dirty="0">
                <a:latin typeface="Calibri"/>
                <a:cs typeface="Calibri"/>
              </a:rPr>
              <a:t>Instancia</a:t>
            </a:r>
            <a:endParaRPr sz="1600">
              <a:latin typeface="Calibri"/>
              <a:cs typeface="Calibri"/>
            </a:endParaRPr>
          </a:p>
        </p:txBody>
      </p:sp>
      <p:sp>
        <p:nvSpPr>
          <p:cNvPr id="8" name="object 8"/>
          <p:cNvSpPr txBox="1">
            <a:spLocks noGrp="1"/>
          </p:cNvSpPr>
          <p:nvPr>
            <p:ph type="title"/>
          </p:nvPr>
        </p:nvSpPr>
        <p:spPr>
          <a:xfrm>
            <a:off x="1852710" y="488950"/>
            <a:ext cx="5991225" cy="487680"/>
          </a:xfrm>
          <a:prstGeom prst="rect">
            <a:avLst/>
          </a:prstGeom>
        </p:spPr>
        <p:txBody>
          <a:bodyPr vert="horz" wrap="square" lIns="0" tIns="0" rIns="0" bIns="0" rtlCol="0">
            <a:spAutoFit/>
          </a:bodyPr>
          <a:lstStyle/>
          <a:p>
            <a:pPr marL="12700">
              <a:lnSpc>
                <a:spcPct val="100000"/>
              </a:lnSpc>
              <a:tabLst>
                <a:tab pos="2256155" algn="l"/>
                <a:tab pos="3115310" algn="l"/>
              </a:tabLst>
            </a:pPr>
            <a:r>
              <a:rPr sz="3200" b="1" spc="-45" dirty="0">
                <a:solidFill>
                  <a:srgbClr val="1E3B60"/>
                </a:solidFill>
                <a:latin typeface="Gill Sans MT"/>
                <a:cs typeface="Gill Sans MT"/>
              </a:rPr>
              <a:t>C</a:t>
            </a:r>
            <a:r>
              <a:rPr sz="3200" b="1" spc="-345" dirty="0">
                <a:solidFill>
                  <a:srgbClr val="1E3B60"/>
                </a:solidFill>
                <a:latin typeface="Gill Sans MT"/>
                <a:cs typeface="Gill Sans MT"/>
              </a:rPr>
              <a:t> </a:t>
            </a:r>
            <a:r>
              <a:rPr sz="3200" b="1" spc="-150" dirty="0">
                <a:solidFill>
                  <a:srgbClr val="1E3B60"/>
                </a:solidFill>
                <a:latin typeface="Gill Sans MT"/>
                <a:cs typeface="Gill Sans MT"/>
              </a:rPr>
              <a:t>L</a:t>
            </a:r>
            <a:r>
              <a:rPr sz="3200" b="1" spc="-345" dirty="0">
                <a:solidFill>
                  <a:srgbClr val="1E3B60"/>
                </a:solidFill>
                <a:latin typeface="Gill Sans MT"/>
                <a:cs typeface="Gill Sans MT"/>
              </a:rPr>
              <a:t> </a:t>
            </a:r>
            <a:r>
              <a:rPr sz="3200" b="1" spc="25" dirty="0">
                <a:solidFill>
                  <a:srgbClr val="1E3B60"/>
                </a:solidFill>
                <a:latin typeface="Gill Sans MT"/>
                <a:cs typeface="Gill Sans MT"/>
              </a:rPr>
              <a:t>A</a:t>
            </a:r>
            <a:r>
              <a:rPr sz="3200" b="1" spc="-345" dirty="0">
                <a:solidFill>
                  <a:srgbClr val="1E3B60"/>
                </a:solidFill>
                <a:latin typeface="Gill Sans MT"/>
                <a:cs typeface="Gill Sans MT"/>
              </a:rPr>
              <a:t> </a:t>
            </a:r>
            <a:r>
              <a:rPr sz="3200" b="1" spc="229" dirty="0">
                <a:solidFill>
                  <a:srgbClr val="1E3B60"/>
                </a:solidFill>
                <a:latin typeface="Gill Sans MT"/>
                <a:cs typeface="Gill Sans MT"/>
              </a:rPr>
              <a:t>S</a:t>
            </a:r>
            <a:r>
              <a:rPr sz="3200" b="1" spc="-345" dirty="0">
                <a:solidFill>
                  <a:srgbClr val="1E3B60"/>
                </a:solidFill>
                <a:latin typeface="Gill Sans MT"/>
                <a:cs typeface="Gill Sans MT"/>
              </a:rPr>
              <a:t> </a:t>
            </a:r>
            <a:r>
              <a:rPr sz="3200" b="1" spc="-165" dirty="0">
                <a:solidFill>
                  <a:srgbClr val="1E3B60"/>
                </a:solidFill>
                <a:latin typeface="Gill Sans MT"/>
                <a:cs typeface="Gill Sans MT"/>
              </a:rPr>
              <a:t>E</a:t>
            </a:r>
            <a:r>
              <a:rPr sz="3200" b="1" spc="-345" dirty="0">
                <a:solidFill>
                  <a:srgbClr val="1E3B60"/>
                </a:solidFill>
                <a:latin typeface="Gill Sans MT"/>
                <a:cs typeface="Gill Sans MT"/>
              </a:rPr>
              <a:t> </a:t>
            </a:r>
            <a:r>
              <a:rPr sz="3200" b="1" spc="229" dirty="0">
                <a:solidFill>
                  <a:srgbClr val="1E3B60"/>
                </a:solidFill>
                <a:latin typeface="Gill Sans MT"/>
                <a:cs typeface="Gill Sans MT"/>
              </a:rPr>
              <a:t>S	</a:t>
            </a:r>
            <a:r>
              <a:rPr sz="3200" b="1" spc="-190" dirty="0">
                <a:solidFill>
                  <a:srgbClr val="1E3B60"/>
                </a:solidFill>
                <a:latin typeface="Gill Sans MT"/>
                <a:cs typeface="Gill Sans MT"/>
              </a:rPr>
              <a:t>D</a:t>
            </a:r>
            <a:r>
              <a:rPr sz="3200" b="1" spc="-345" dirty="0">
                <a:solidFill>
                  <a:srgbClr val="1E3B60"/>
                </a:solidFill>
                <a:latin typeface="Gill Sans MT"/>
                <a:cs typeface="Gill Sans MT"/>
              </a:rPr>
              <a:t> </a:t>
            </a:r>
            <a:r>
              <a:rPr sz="3200" b="1" spc="-165" dirty="0">
                <a:solidFill>
                  <a:srgbClr val="1E3B60"/>
                </a:solidFill>
                <a:latin typeface="Gill Sans MT"/>
                <a:cs typeface="Gill Sans MT"/>
              </a:rPr>
              <a:t>E	</a:t>
            </a:r>
            <a:r>
              <a:rPr sz="3200" b="1" spc="45" dirty="0">
                <a:solidFill>
                  <a:srgbClr val="1E3B60"/>
                </a:solidFill>
                <a:latin typeface="Gill Sans MT"/>
                <a:cs typeface="Gill Sans MT"/>
              </a:rPr>
              <a:t>P</a:t>
            </a:r>
            <a:r>
              <a:rPr sz="3200" b="1" spc="-360" dirty="0">
                <a:solidFill>
                  <a:srgbClr val="1E3B60"/>
                </a:solidFill>
                <a:latin typeface="Gill Sans MT"/>
                <a:cs typeface="Gill Sans MT"/>
              </a:rPr>
              <a:t> </a:t>
            </a:r>
            <a:r>
              <a:rPr sz="3200" b="1" spc="135" dirty="0">
                <a:solidFill>
                  <a:srgbClr val="1E3B60"/>
                </a:solidFill>
                <a:latin typeface="Gill Sans MT"/>
                <a:cs typeface="Gill Sans MT"/>
              </a:rPr>
              <a:t>R</a:t>
            </a:r>
            <a:r>
              <a:rPr sz="3200" b="1" spc="-360" dirty="0">
                <a:solidFill>
                  <a:srgbClr val="1E3B60"/>
                </a:solidFill>
                <a:latin typeface="Gill Sans MT"/>
                <a:cs typeface="Gill Sans MT"/>
              </a:rPr>
              <a:t> </a:t>
            </a:r>
            <a:r>
              <a:rPr sz="3200" b="1" spc="20" dirty="0">
                <a:solidFill>
                  <a:srgbClr val="1E3B60"/>
                </a:solidFill>
                <a:latin typeface="Gill Sans MT"/>
                <a:cs typeface="Gill Sans MT"/>
              </a:rPr>
              <a:t>O</a:t>
            </a:r>
            <a:r>
              <a:rPr sz="3200" b="1" spc="-360" dirty="0">
                <a:solidFill>
                  <a:srgbClr val="1E3B60"/>
                </a:solidFill>
                <a:latin typeface="Gill Sans MT"/>
                <a:cs typeface="Gill Sans MT"/>
              </a:rPr>
              <a:t> </a:t>
            </a:r>
            <a:r>
              <a:rPr sz="3200" b="1" spc="-45" dirty="0">
                <a:solidFill>
                  <a:srgbClr val="1E3B60"/>
                </a:solidFill>
                <a:latin typeface="Gill Sans MT"/>
                <a:cs typeface="Gill Sans MT"/>
              </a:rPr>
              <a:t>C</a:t>
            </a:r>
            <a:r>
              <a:rPr sz="3200" b="1" spc="-360" dirty="0">
                <a:solidFill>
                  <a:srgbClr val="1E3B60"/>
                </a:solidFill>
                <a:latin typeface="Gill Sans MT"/>
                <a:cs typeface="Gill Sans MT"/>
              </a:rPr>
              <a:t> </a:t>
            </a:r>
            <a:r>
              <a:rPr sz="3200" b="1" spc="-165" dirty="0">
                <a:solidFill>
                  <a:srgbClr val="1E3B60"/>
                </a:solidFill>
                <a:latin typeface="Gill Sans MT"/>
                <a:cs typeface="Gill Sans MT"/>
              </a:rPr>
              <a:t>E</a:t>
            </a:r>
            <a:r>
              <a:rPr sz="3200" b="1" spc="-360" dirty="0">
                <a:solidFill>
                  <a:srgbClr val="1E3B60"/>
                </a:solidFill>
                <a:latin typeface="Gill Sans MT"/>
                <a:cs typeface="Gill Sans MT"/>
              </a:rPr>
              <a:t> </a:t>
            </a:r>
            <a:r>
              <a:rPr sz="3200" b="1" spc="229" dirty="0">
                <a:solidFill>
                  <a:srgbClr val="1E3B60"/>
                </a:solidFill>
                <a:latin typeface="Gill Sans MT"/>
                <a:cs typeface="Gill Sans MT"/>
              </a:rPr>
              <a:t>S</a:t>
            </a:r>
            <a:r>
              <a:rPr sz="3200" b="1" spc="-360" dirty="0">
                <a:solidFill>
                  <a:srgbClr val="1E3B60"/>
                </a:solidFill>
                <a:latin typeface="Gill Sans MT"/>
                <a:cs typeface="Gill Sans MT"/>
              </a:rPr>
              <a:t> </a:t>
            </a:r>
            <a:r>
              <a:rPr sz="3200" b="1" spc="20" dirty="0">
                <a:solidFill>
                  <a:srgbClr val="1E3B60"/>
                </a:solidFill>
                <a:latin typeface="Gill Sans MT"/>
                <a:cs typeface="Gill Sans MT"/>
              </a:rPr>
              <a:t>O</a:t>
            </a:r>
            <a:r>
              <a:rPr sz="3200" b="1" spc="-360" dirty="0">
                <a:solidFill>
                  <a:srgbClr val="1E3B60"/>
                </a:solidFill>
                <a:latin typeface="Gill Sans MT"/>
                <a:cs typeface="Gill Sans MT"/>
              </a:rPr>
              <a:t> </a:t>
            </a:r>
            <a:r>
              <a:rPr sz="3200" b="1" spc="229" dirty="0">
                <a:solidFill>
                  <a:srgbClr val="1E3B60"/>
                </a:solidFill>
                <a:latin typeface="Gill Sans MT"/>
                <a:cs typeface="Gill Sans MT"/>
              </a:rPr>
              <a:t>S</a:t>
            </a:r>
            <a:endParaRPr sz="3200">
              <a:latin typeface="Gill Sans MT"/>
              <a:cs typeface="Gill Sans MT"/>
            </a:endParaRPr>
          </a:p>
        </p:txBody>
      </p:sp>
      <p:sp>
        <p:nvSpPr>
          <p:cNvPr id="9" name="object 9"/>
          <p:cNvSpPr/>
          <p:nvPr/>
        </p:nvSpPr>
        <p:spPr>
          <a:xfrm>
            <a:off x="3943349" y="3124200"/>
            <a:ext cx="2409825" cy="2409825"/>
          </a:xfrm>
          <a:prstGeom prst="rect">
            <a:avLst/>
          </a:prstGeom>
          <a:blipFill>
            <a:blip r:embed="rId2" cstate="print"/>
            <a:stretch>
              <a:fillRect/>
            </a:stretch>
          </a:blipFill>
        </p:spPr>
        <p:txBody>
          <a:bodyPr wrap="square" lIns="0" tIns="0" rIns="0" bIns="0" rtlCol="0"/>
          <a:lstStyle/>
          <a:p>
            <a:endParaRPr/>
          </a:p>
        </p:txBody>
      </p:sp>
      <p:sp>
        <p:nvSpPr>
          <p:cNvPr id="10" name="object 10"/>
          <p:cNvSpPr/>
          <p:nvPr/>
        </p:nvSpPr>
        <p:spPr>
          <a:xfrm>
            <a:off x="485840" y="2828925"/>
            <a:ext cx="619125" cy="619125"/>
          </a:xfrm>
          <a:custGeom>
            <a:avLst/>
            <a:gdLst/>
            <a:ahLst/>
            <a:cxnLst/>
            <a:rect l="l" t="t" r="r" b="b"/>
            <a:pathLst>
              <a:path w="619125" h="619125">
                <a:moveTo>
                  <a:pt x="309516" y="619126"/>
                </a:moveTo>
                <a:lnTo>
                  <a:pt x="263839" y="615764"/>
                </a:lnTo>
                <a:lnTo>
                  <a:pt x="220223" y="605998"/>
                </a:lnTo>
                <a:lnTo>
                  <a:pt x="179149" y="590313"/>
                </a:lnTo>
                <a:lnTo>
                  <a:pt x="141101" y="569189"/>
                </a:lnTo>
                <a:lnTo>
                  <a:pt x="106561" y="543110"/>
                </a:lnTo>
                <a:lnTo>
                  <a:pt x="76010" y="512558"/>
                </a:lnTo>
                <a:lnTo>
                  <a:pt x="49933" y="478015"/>
                </a:lnTo>
                <a:lnTo>
                  <a:pt x="28811" y="439964"/>
                </a:lnTo>
                <a:lnTo>
                  <a:pt x="13126" y="398887"/>
                </a:lnTo>
                <a:lnTo>
                  <a:pt x="3362" y="355267"/>
                </a:lnTo>
                <a:lnTo>
                  <a:pt x="0" y="309587"/>
                </a:lnTo>
                <a:lnTo>
                  <a:pt x="3362" y="263900"/>
                </a:lnTo>
                <a:lnTo>
                  <a:pt x="13126" y="220274"/>
                </a:lnTo>
                <a:lnTo>
                  <a:pt x="28811" y="179192"/>
                </a:lnTo>
                <a:lnTo>
                  <a:pt x="49933" y="141135"/>
                </a:lnTo>
                <a:lnTo>
                  <a:pt x="76010" y="106586"/>
                </a:lnTo>
                <a:lnTo>
                  <a:pt x="106561" y="76029"/>
                </a:lnTo>
                <a:lnTo>
                  <a:pt x="141101" y="49945"/>
                </a:lnTo>
                <a:lnTo>
                  <a:pt x="179149" y="28818"/>
                </a:lnTo>
                <a:lnTo>
                  <a:pt x="220223" y="13129"/>
                </a:lnTo>
                <a:lnTo>
                  <a:pt x="263839" y="3362"/>
                </a:lnTo>
                <a:lnTo>
                  <a:pt x="309516" y="0"/>
                </a:lnTo>
                <a:lnTo>
                  <a:pt x="355187" y="3362"/>
                </a:lnTo>
                <a:lnTo>
                  <a:pt x="398798" y="13129"/>
                </a:lnTo>
                <a:lnTo>
                  <a:pt x="439866" y="28818"/>
                </a:lnTo>
                <a:lnTo>
                  <a:pt x="443173" y="30655"/>
                </a:lnTo>
                <a:lnTo>
                  <a:pt x="309516" y="30655"/>
                </a:lnTo>
                <a:lnTo>
                  <a:pt x="264341" y="34312"/>
                </a:lnTo>
                <a:lnTo>
                  <a:pt x="221465" y="44898"/>
                </a:lnTo>
                <a:lnTo>
                  <a:pt x="181467" y="61835"/>
                </a:lnTo>
                <a:lnTo>
                  <a:pt x="144925" y="84542"/>
                </a:lnTo>
                <a:lnTo>
                  <a:pt x="112417" y="112443"/>
                </a:lnTo>
                <a:lnTo>
                  <a:pt x="84522" y="144958"/>
                </a:lnTo>
                <a:lnTo>
                  <a:pt x="61819" y="181509"/>
                </a:lnTo>
                <a:lnTo>
                  <a:pt x="44886" y="221516"/>
                </a:lnTo>
                <a:lnTo>
                  <a:pt x="34302" y="264402"/>
                </a:lnTo>
                <a:lnTo>
                  <a:pt x="30646" y="309587"/>
                </a:lnTo>
                <a:lnTo>
                  <a:pt x="34302" y="354764"/>
                </a:lnTo>
                <a:lnTo>
                  <a:pt x="44886" y="397643"/>
                </a:lnTo>
                <a:lnTo>
                  <a:pt x="61819" y="437645"/>
                </a:lnTo>
                <a:lnTo>
                  <a:pt x="84522" y="474191"/>
                </a:lnTo>
                <a:lnTo>
                  <a:pt x="112417" y="506702"/>
                </a:lnTo>
                <a:lnTo>
                  <a:pt x="144925" y="534599"/>
                </a:lnTo>
                <a:lnTo>
                  <a:pt x="181467" y="557305"/>
                </a:lnTo>
                <a:lnTo>
                  <a:pt x="221465" y="574240"/>
                </a:lnTo>
                <a:lnTo>
                  <a:pt x="264341" y="584825"/>
                </a:lnTo>
                <a:lnTo>
                  <a:pt x="309516" y="588482"/>
                </a:lnTo>
                <a:lnTo>
                  <a:pt x="443164" y="588482"/>
                </a:lnTo>
                <a:lnTo>
                  <a:pt x="439866" y="590313"/>
                </a:lnTo>
                <a:lnTo>
                  <a:pt x="398798" y="605998"/>
                </a:lnTo>
                <a:lnTo>
                  <a:pt x="355187" y="615764"/>
                </a:lnTo>
                <a:lnTo>
                  <a:pt x="309516" y="619126"/>
                </a:lnTo>
                <a:close/>
              </a:path>
              <a:path w="619125" h="619125">
                <a:moveTo>
                  <a:pt x="443164" y="588482"/>
                </a:moveTo>
                <a:lnTo>
                  <a:pt x="309516" y="588482"/>
                </a:lnTo>
                <a:lnTo>
                  <a:pt x="354685" y="584825"/>
                </a:lnTo>
                <a:lnTo>
                  <a:pt x="397555" y="574240"/>
                </a:lnTo>
                <a:lnTo>
                  <a:pt x="437549" y="557305"/>
                </a:lnTo>
                <a:lnTo>
                  <a:pt x="474087" y="534599"/>
                </a:lnTo>
                <a:lnTo>
                  <a:pt x="506591" y="506702"/>
                </a:lnTo>
                <a:lnTo>
                  <a:pt x="534482" y="474191"/>
                </a:lnTo>
                <a:lnTo>
                  <a:pt x="557182" y="437645"/>
                </a:lnTo>
                <a:lnTo>
                  <a:pt x="574113" y="397643"/>
                </a:lnTo>
                <a:lnTo>
                  <a:pt x="584696" y="354764"/>
                </a:lnTo>
                <a:lnTo>
                  <a:pt x="588352" y="309587"/>
                </a:lnTo>
                <a:lnTo>
                  <a:pt x="584696" y="264402"/>
                </a:lnTo>
                <a:lnTo>
                  <a:pt x="574114" y="221516"/>
                </a:lnTo>
                <a:lnTo>
                  <a:pt x="557183" y="181509"/>
                </a:lnTo>
                <a:lnTo>
                  <a:pt x="534483" y="144958"/>
                </a:lnTo>
                <a:lnTo>
                  <a:pt x="506591" y="112443"/>
                </a:lnTo>
                <a:lnTo>
                  <a:pt x="474087" y="84542"/>
                </a:lnTo>
                <a:lnTo>
                  <a:pt x="437549" y="61835"/>
                </a:lnTo>
                <a:lnTo>
                  <a:pt x="397556" y="44898"/>
                </a:lnTo>
                <a:lnTo>
                  <a:pt x="354685" y="34312"/>
                </a:lnTo>
                <a:lnTo>
                  <a:pt x="309516" y="30655"/>
                </a:lnTo>
                <a:lnTo>
                  <a:pt x="443173" y="30655"/>
                </a:lnTo>
                <a:lnTo>
                  <a:pt x="477909" y="49945"/>
                </a:lnTo>
                <a:lnTo>
                  <a:pt x="512445" y="76029"/>
                </a:lnTo>
                <a:lnTo>
                  <a:pt x="542990" y="106586"/>
                </a:lnTo>
                <a:lnTo>
                  <a:pt x="569064" y="141135"/>
                </a:lnTo>
                <a:lnTo>
                  <a:pt x="590183" y="179192"/>
                </a:lnTo>
                <a:lnTo>
                  <a:pt x="605865" y="220274"/>
                </a:lnTo>
                <a:lnTo>
                  <a:pt x="615628" y="263900"/>
                </a:lnTo>
                <a:lnTo>
                  <a:pt x="618990" y="309587"/>
                </a:lnTo>
                <a:lnTo>
                  <a:pt x="615628" y="355267"/>
                </a:lnTo>
                <a:lnTo>
                  <a:pt x="605865" y="398887"/>
                </a:lnTo>
                <a:lnTo>
                  <a:pt x="590183" y="439964"/>
                </a:lnTo>
                <a:lnTo>
                  <a:pt x="569064" y="478015"/>
                </a:lnTo>
                <a:lnTo>
                  <a:pt x="542990" y="512558"/>
                </a:lnTo>
                <a:lnTo>
                  <a:pt x="512445" y="543110"/>
                </a:lnTo>
                <a:lnTo>
                  <a:pt x="477909" y="569189"/>
                </a:lnTo>
                <a:lnTo>
                  <a:pt x="443164" y="588482"/>
                </a:lnTo>
                <a:close/>
              </a:path>
            </a:pathLst>
          </a:custGeom>
          <a:solidFill>
            <a:srgbClr val="EB6333"/>
          </a:solidFill>
        </p:spPr>
        <p:txBody>
          <a:bodyPr wrap="square" lIns="0" tIns="0" rIns="0" bIns="0" rtlCol="0"/>
          <a:lstStyle/>
          <a:p>
            <a:endParaRPr/>
          </a:p>
        </p:txBody>
      </p:sp>
      <p:sp>
        <p:nvSpPr>
          <p:cNvPr id="11" name="object 11"/>
          <p:cNvSpPr/>
          <p:nvPr/>
        </p:nvSpPr>
        <p:spPr>
          <a:xfrm>
            <a:off x="578105" y="2962707"/>
            <a:ext cx="417830" cy="343535"/>
          </a:xfrm>
          <a:custGeom>
            <a:avLst/>
            <a:gdLst/>
            <a:ahLst/>
            <a:cxnLst/>
            <a:rect l="l" t="t" r="r" b="b"/>
            <a:pathLst>
              <a:path w="417830" h="343535">
                <a:moveTo>
                  <a:pt x="177403" y="216936"/>
                </a:moveTo>
                <a:lnTo>
                  <a:pt x="134910" y="216936"/>
                </a:lnTo>
                <a:lnTo>
                  <a:pt x="327774" y="16121"/>
                </a:lnTo>
                <a:lnTo>
                  <a:pt x="335780" y="9153"/>
                </a:lnTo>
                <a:lnTo>
                  <a:pt x="344532" y="4106"/>
                </a:lnTo>
                <a:lnTo>
                  <a:pt x="353905" y="1035"/>
                </a:lnTo>
                <a:lnTo>
                  <a:pt x="363772" y="0"/>
                </a:lnTo>
                <a:lnTo>
                  <a:pt x="379171" y="2479"/>
                </a:lnTo>
                <a:lnTo>
                  <a:pt x="393235" y="9475"/>
                </a:lnTo>
                <a:lnTo>
                  <a:pt x="405004" y="20326"/>
                </a:lnTo>
                <a:lnTo>
                  <a:pt x="411264" y="30653"/>
                </a:lnTo>
                <a:lnTo>
                  <a:pt x="358816" y="30653"/>
                </a:lnTo>
                <a:lnTo>
                  <a:pt x="354141" y="32908"/>
                </a:lnTo>
                <a:lnTo>
                  <a:pt x="177403" y="216936"/>
                </a:lnTo>
                <a:close/>
              </a:path>
              <a:path w="417830" h="343535">
                <a:moveTo>
                  <a:pt x="189173" y="312741"/>
                </a:moveTo>
                <a:lnTo>
                  <a:pt x="141924" y="312741"/>
                </a:lnTo>
                <a:lnTo>
                  <a:pt x="147694" y="311684"/>
                </a:lnTo>
                <a:lnTo>
                  <a:pt x="380710" y="69058"/>
                </a:lnTo>
                <a:lnTo>
                  <a:pt x="385218" y="62719"/>
                </a:lnTo>
                <a:lnTo>
                  <a:pt x="386985" y="56647"/>
                </a:lnTo>
                <a:lnTo>
                  <a:pt x="386768" y="51111"/>
                </a:lnTo>
                <a:lnTo>
                  <a:pt x="363773" y="30653"/>
                </a:lnTo>
                <a:lnTo>
                  <a:pt x="411264" y="30653"/>
                </a:lnTo>
                <a:lnTo>
                  <a:pt x="413517" y="34368"/>
                </a:lnTo>
                <a:lnTo>
                  <a:pt x="417440" y="49109"/>
                </a:lnTo>
                <a:lnTo>
                  <a:pt x="416884" y="63768"/>
                </a:lnTo>
                <a:lnTo>
                  <a:pt x="411968" y="77709"/>
                </a:lnTo>
                <a:lnTo>
                  <a:pt x="402816" y="90294"/>
                </a:lnTo>
                <a:lnTo>
                  <a:pt x="189173" y="312741"/>
                </a:lnTo>
                <a:close/>
              </a:path>
              <a:path w="417830" h="343535">
                <a:moveTo>
                  <a:pt x="137929" y="343400"/>
                </a:moveTo>
                <a:lnTo>
                  <a:pt x="100246" y="328535"/>
                </a:lnTo>
                <a:lnTo>
                  <a:pt x="16547" y="251068"/>
                </a:lnTo>
                <a:lnTo>
                  <a:pt x="0" y="211586"/>
                </a:lnTo>
                <a:lnTo>
                  <a:pt x="3319" y="197114"/>
                </a:lnTo>
                <a:lnTo>
                  <a:pt x="11756" y="182603"/>
                </a:lnTo>
                <a:lnTo>
                  <a:pt x="23922" y="171266"/>
                </a:lnTo>
                <a:lnTo>
                  <a:pt x="38686" y="163887"/>
                </a:lnTo>
                <a:lnTo>
                  <a:pt x="54919" y="161253"/>
                </a:lnTo>
                <a:lnTo>
                  <a:pt x="64485" y="162177"/>
                </a:lnTo>
                <a:lnTo>
                  <a:pt x="107862" y="191901"/>
                </a:lnTo>
                <a:lnTo>
                  <a:pt x="54919" y="191901"/>
                </a:lnTo>
                <a:lnTo>
                  <a:pt x="47825" y="193147"/>
                </a:lnTo>
                <a:lnTo>
                  <a:pt x="41198" y="196590"/>
                </a:lnTo>
                <a:lnTo>
                  <a:pt x="35667" y="201783"/>
                </a:lnTo>
                <a:lnTo>
                  <a:pt x="31858" y="208282"/>
                </a:lnTo>
                <a:lnTo>
                  <a:pt x="28960" y="215692"/>
                </a:lnTo>
                <a:lnTo>
                  <a:pt x="30809" y="222523"/>
                </a:lnTo>
                <a:lnTo>
                  <a:pt x="125661" y="310291"/>
                </a:lnTo>
                <a:lnTo>
                  <a:pt x="131815" y="312741"/>
                </a:lnTo>
                <a:lnTo>
                  <a:pt x="189173" y="312741"/>
                </a:lnTo>
                <a:lnTo>
                  <a:pt x="174619" y="327896"/>
                </a:lnTo>
                <a:lnTo>
                  <a:pt x="166813" y="334534"/>
                </a:lnTo>
                <a:lnTo>
                  <a:pt x="157946" y="339395"/>
                </a:lnTo>
                <a:lnTo>
                  <a:pt x="148243" y="342382"/>
                </a:lnTo>
                <a:lnTo>
                  <a:pt x="137929" y="343400"/>
                </a:lnTo>
                <a:close/>
              </a:path>
              <a:path w="417830" h="343535">
                <a:moveTo>
                  <a:pt x="136167" y="259872"/>
                </a:moveTo>
                <a:lnTo>
                  <a:pt x="65006" y="194000"/>
                </a:lnTo>
                <a:lnTo>
                  <a:pt x="60110" y="191901"/>
                </a:lnTo>
                <a:lnTo>
                  <a:pt x="107862" y="191901"/>
                </a:lnTo>
                <a:lnTo>
                  <a:pt x="134910" y="216936"/>
                </a:lnTo>
                <a:lnTo>
                  <a:pt x="177403" y="216936"/>
                </a:lnTo>
                <a:lnTo>
                  <a:pt x="136167" y="259872"/>
                </a:lnTo>
                <a:close/>
              </a:path>
            </a:pathLst>
          </a:custGeom>
          <a:solidFill>
            <a:srgbClr val="EB6333"/>
          </a:solidFill>
        </p:spPr>
        <p:txBody>
          <a:bodyPr wrap="square" lIns="0" tIns="0" rIns="0" bIns="0" rtlCol="0"/>
          <a:lstStyle/>
          <a:p>
            <a:endParaRPr/>
          </a:p>
        </p:txBody>
      </p:sp>
      <p:sp>
        <p:nvSpPr>
          <p:cNvPr id="12" name="object 12"/>
          <p:cNvSpPr/>
          <p:nvPr/>
        </p:nvSpPr>
        <p:spPr>
          <a:xfrm>
            <a:off x="6029388" y="2828925"/>
            <a:ext cx="619125" cy="619125"/>
          </a:xfrm>
          <a:custGeom>
            <a:avLst/>
            <a:gdLst/>
            <a:ahLst/>
            <a:cxnLst/>
            <a:rect l="l" t="t" r="r" b="b"/>
            <a:pathLst>
              <a:path w="619125" h="619125">
                <a:moveTo>
                  <a:pt x="309516" y="619126"/>
                </a:moveTo>
                <a:lnTo>
                  <a:pt x="263839" y="615764"/>
                </a:lnTo>
                <a:lnTo>
                  <a:pt x="220223" y="605998"/>
                </a:lnTo>
                <a:lnTo>
                  <a:pt x="179149" y="590313"/>
                </a:lnTo>
                <a:lnTo>
                  <a:pt x="141101" y="569189"/>
                </a:lnTo>
                <a:lnTo>
                  <a:pt x="106561" y="543110"/>
                </a:lnTo>
                <a:lnTo>
                  <a:pt x="76010" y="512558"/>
                </a:lnTo>
                <a:lnTo>
                  <a:pt x="49933" y="478015"/>
                </a:lnTo>
                <a:lnTo>
                  <a:pt x="28811" y="439964"/>
                </a:lnTo>
                <a:lnTo>
                  <a:pt x="13126" y="398887"/>
                </a:lnTo>
                <a:lnTo>
                  <a:pt x="3362" y="355267"/>
                </a:lnTo>
                <a:lnTo>
                  <a:pt x="0" y="309587"/>
                </a:lnTo>
                <a:lnTo>
                  <a:pt x="3362" y="263900"/>
                </a:lnTo>
                <a:lnTo>
                  <a:pt x="13126" y="220274"/>
                </a:lnTo>
                <a:lnTo>
                  <a:pt x="28811" y="179192"/>
                </a:lnTo>
                <a:lnTo>
                  <a:pt x="49933" y="141135"/>
                </a:lnTo>
                <a:lnTo>
                  <a:pt x="76010" y="106586"/>
                </a:lnTo>
                <a:lnTo>
                  <a:pt x="106561" y="76029"/>
                </a:lnTo>
                <a:lnTo>
                  <a:pt x="141101" y="49945"/>
                </a:lnTo>
                <a:lnTo>
                  <a:pt x="179149" y="28818"/>
                </a:lnTo>
                <a:lnTo>
                  <a:pt x="220223" y="13129"/>
                </a:lnTo>
                <a:lnTo>
                  <a:pt x="263839" y="3362"/>
                </a:lnTo>
                <a:lnTo>
                  <a:pt x="309516" y="0"/>
                </a:lnTo>
                <a:lnTo>
                  <a:pt x="355187" y="3362"/>
                </a:lnTo>
                <a:lnTo>
                  <a:pt x="398798" y="13129"/>
                </a:lnTo>
                <a:lnTo>
                  <a:pt x="439866" y="28818"/>
                </a:lnTo>
                <a:lnTo>
                  <a:pt x="443173" y="30655"/>
                </a:lnTo>
                <a:lnTo>
                  <a:pt x="309516" y="30655"/>
                </a:lnTo>
                <a:lnTo>
                  <a:pt x="264341" y="34312"/>
                </a:lnTo>
                <a:lnTo>
                  <a:pt x="221465" y="44898"/>
                </a:lnTo>
                <a:lnTo>
                  <a:pt x="181467" y="61835"/>
                </a:lnTo>
                <a:lnTo>
                  <a:pt x="144925" y="84542"/>
                </a:lnTo>
                <a:lnTo>
                  <a:pt x="112417" y="112443"/>
                </a:lnTo>
                <a:lnTo>
                  <a:pt x="84522" y="144958"/>
                </a:lnTo>
                <a:lnTo>
                  <a:pt x="61819" y="181509"/>
                </a:lnTo>
                <a:lnTo>
                  <a:pt x="44886" y="221516"/>
                </a:lnTo>
                <a:lnTo>
                  <a:pt x="34302" y="264402"/>
                </a:lnTo>
                <a:lnTo>
                  <a:pt x="30646" y="309587"/>
                </a:lnTo>
                <a:lnTo>
                  <a:pt x="34302" y="354764"/>
                </a:lnTo>
                <a:lnTo>
                  <a:pt x="44886" y="397643"/>
                </a:lnTo>
                <a:lnTo>
                  <a:pt x="61819" y="437645"/>
                </a:lnTo>
                <a:lnTo>
                  <a:pt x="84522" y="474191"/>
                </a:lnTo>
                <a:lnTo>
                  <a:pt x="112417" y="506702"/>
                </a:lnTo>
                <a:lnTo>
                  <a:pt x="144925" y="534599"/>
                </a:lnTo>
                <a:lnTo>
                  <a:pt x="181467" y="557305"/>
                </a:lnTo>
                <a:lnTo>
                  <a:pt x="221465" y="574240"/>
                </a:lnTo>
                <a:lnTo>
                  <a:pt x="264341" y="584825"/>
                </a:lnTo>
                <a:lnTo>
                  <a:pt x="309516" y="588482"/>
                </a:lnTo>
                <a:lnTo>
                  <a:pt x="443164" y="588482"/>
                </a:lnTo>
                <a:lnTo>
                  <a:pt x="439866" y="590313"/>
                </a:lnTo>
                <a:lnTo>
                  <a:pt x="398798" y="605998"/>
                </a:lnTo>
                <a:lnTo>
                  <a:pt x="355187" y="615764"/>
                </a:lnTo>
                <a:lnTo>
                  <a:pt x="309516" y="619126"/>
                </a:lnTo>
                <a:close/>
              </a:path>
              <a:path w="619125" h="619125">
                <a:moveTo>
                  <a:pt x="443164" y="588482"/>
                </a:moveTo>
                <a:lnTo>
                  <a:pt x="309516" y="588482"/>
                </a:lnTo>
                <a:lnTo>
                  <a:pt x="354685" y="584825"/>
                </a:lnTo>
                <a:lnTo>
                  <a:pt x="397555" y="574240"/>
                </a:lnTo>
                <a:lnTo>
                  <a:pt x="437549" y="557305"/>
                </a:lnTo>
                <a:lnTo>
                  <a:pt x="474087" y="534599"/>
                </a:lnTo>
                <a:lnTo>
                  <a:pt x="506591" y="506702"/>
                </a:lnTo>
                <a:lnTo>
                  <a:pt x="534482" y="474191"/>
                </a:lnTo>
                <a:lnTo>
                  <a:pt x="557182" y="437645"/>
                </a:lnTo>
                <a:lnTo>
                  <a:pt x="574113" y="397643"/>
                </a:lnTo>
                <a:lnTo>
                  <a:pt x="584696" y="354764"/>
                </a:lnTo>
                <a:lnTo>
                  <a:pt x="588352" y="309587"/>
                </a:lnTo>
                <a:lnTo>
                  <a:pt x="584696" y="264402"/>
                </a:lnTo>
                <a:lnTo>
                  <a:pt x="574114" y="221516"/>
                </a:lnTo>
                <a:lnTo>
                  <a:pt x="557183" y="181509"/>
                </a:lnTo>
                <a:lnTo>
                  <a:pt x="534483" y="144958"/>
                </a:lnTo>
                <a:lnTo>
                  <a:pt x="506591" y="112443"/>
                </a:lnTo>
                <a:lnTo>
                  <a:pt x="474087" y="84542"/>
                </a:lnTo>
                <a:lnTo>
                  <a:pt x="437549" y="61835"/>
                </a:lnTo>
                <a:lnTo>
                  <a:pt x="397556" y="44898"/>
                </a:lnTo>
                <a:lnTo>
                  <a:pt x="354685" y="34312"/>
                </a:lnTo>
                <a:lnTo>
                  <a:pt x="309516" y="30655"/>
                </a:lnTo>
                <a:lnTo>
                  <a:pt x="443173" y="30655"/>
                </a:lnTo>
                <a:lnTo>
                  <a:pt x="477909" y="49945"/>
                </a:lnTo>
                <a:lnTo>
                  <a:pt x="512445" y="76029"/>
                </a:lnTo>
                <a:lnTo>
                  <a:pt x="542990" y="106586"/>
                </a:lnTo>
                <a:lnTo>
                  <a:pt x="569064" y="141135"/>
                </a:lnTo>
                <a:lnTo>
                  <a:pt x="590183" y="179192"/>
                </a:lnTo>
                <a:lnTo>
                  <a:pt x="605865" y="220274"/>
                </a:lnTo>
                <a:lnTo>
                  <a:pt x="615628" y="263900"/>
                </a:lnTo>
                <a:lnTo>
                  <a:pt x="618990" y="309587"/>
                </a:lnTo>
                <a:lnTo>
                  <a:pt x="615628" y="355267"/>
                </a:lnTo>
                <a:lnTo>
                  <a:pt x="605865" y="398887"/>
                </a:lnTo>
                <a:lnTo>
                  <a:pt x="590183" y="439964"/>
                </a:lnTo>
                <a:lnTo>
                  <a:pt x="569064" y="478015"/>
                </a:lnTo>
                <a:lnTo>
                  <a:pt x="542990" y="512558"/>
                </a:lnTo>
                <a:lnTo>
                  <a:pt x="512445" y="543110"/>
                </a:lnTo>
                <a:lnTo>
                  <a:pt x="477909" y="569189"/>
                </a:lnTo>
                <a:lnTo>
                  <a:pt x="443164" y="588482"/>
                </a:lnTo>
                <a:close/>
              </a:path>
            </a:pathLst>
          </a:custGeom>
          <a:solidFill>
            <a:srgbClr val="EB6333"/>
          </a:solidFill>
        </p:spPr>
        <p:txBody>
          <a:bodyPr wrap="square" lIns="0" tIns="0" rIns="0" bIns="0" rtlCol="0"/>
          <a:lstStyle/>
          <a:p>
            <a:endParaRPr/>
          </a:p>
        </p:txBody>
      </p:sp>
      <p:sp>
        <p:nvSpPr>
          <p:cNvPr id="13" name="object 13"/>
          <p:cNvSpPr/>
          <p:nvPr/>
        </p:nvSpPr>
        <p:spPr>
          <a:xfrm>
            <a:off x="6121653" y="2962707"/>
            <a:ext cx="417830" cy="343535"/>
          </a:xfrm>
          <a:custGeom>
            <a:avLst/>
            <a:gdLst/>
            <a:ahLst/>
            <a:cxnLst/>
            <a:rect l="l" t="t" r="r" b="b"/>
            <a:pathLst>
              <a:path w="417829" h="343535">
                <a:moveTo>
                  <a:pt x="177403" y="216936"/>
                </a:moveTo>
                <a:lnTo>
                  <a:pt x="134910" y="216936"/>
                </a:lnTo>
                <a:lnTo>
                  <a:pt x="327774" y="16121"/>
                </a:lnTo>
                <a:lnTo>
                  <a:pt x="335780" y="9153"/>
                </a:lnTo>
                <a:lnTo>
                  <a:pt x="344532" y="4106"/>
                </a:lnTo>
                <a:lnTo>
                  <a:pt x="353905" y="1035"/>
                </a:lnTo>
                <a:lnTo>
                  <a:pt x="363772" y="0"/>
                </a:lnTo>
                <a:lnTo>
                  <a:pt x="379171" y="2479"/>
                </a:lnTo>
                <a:lnTo>
                  <a:pt x="393235" y="9475"/>
                </a:lnTo>
                <a:lnTo>
                  <a:pt x="405004" y="20326"/>
                </a:lnTo>
                <a:lnTo>
                  <a:pt x="411264" y="30653"/>
                </a:lnTo>
                <a:lnTo>
                  <a:pt x="358816" y="30653"/>
                </a:lnTo>
                <a:lnTo>
                  <a:pt x="354141" y="32908"/>
                </a:lnTo>
                <a:lnTo>
                  <a:pt x="177403" y="216936"/>
                </a:lnTo>
                <a:close/>
              </a:path>
              <a:path w="417829" h="343535">
                <a:moveTo>
                  <a:pt x="189173" y="312741"/>
                </a:moveTo>
                <a:lnTo>
                  <a:pt x="141924" y="312741"/>
                </a:lnTo>
                <a:lnTo>
                  <a:pt x="147694" y="311684"/>
                </a:lnTo>
                <a:lnTo>
                  <a:pt x="380710" y="69058"/>
                </a:lnTo>
                <a:lnTo>
                  <a:pt x="385218" y="62719"/>
                </a:lnTo>
                <a:lnTo>
                  <a:pt x="386985" y="56647"/>
                </a:lnTo>
                <a:lnTo>
                  <a:pt x="386768" y="51111"/>
                </a:lnTo>
                <a:lnTo>
                  <a:pt x="363773" y="30653"/>
                </a:lnTo>
                <a:lnTo>
                  <a:pt x="411264" y="30653"/>
                </a:lnTo>
                <a:lnTo>
                  <a:pt x="413517" y="34368"/>
                </a:lnTo>
                <a:lnTo>
                  <a:pt x="417440" y="49109"/>
                </a:lnTo>
                <a:lnTo>
                  <a:pt x="416884" y="63768"/>
                </a:lnTo>
                <a:lnTo>
                  <a:pt x="411968" y="77709"/>
                </a:lnTo>
                <a:lnTo>
                  <a:pt x="402816" y="90294"/>
                </a:lnTo>
                <a:lnTo>
                  <a:pt x="189173" y="312741"/>
                </a:lnTo>
                <a:close/>
              </a:path>
              <a:path w="417829" h="343535">
                <a:moveTo>
                  <a:pt x="137929" y="343400"/>
                </a:moveTo>
                <a:lnTo>
                  <a:pt x="100246" y="328535"/>
                </a:lnTo>
                <a:lnTo>
                  <a:pt x="16547" y="251068"/>
                </a:lnTo>
                <a:lnTo>
                  <a:pt x="0" y="211586"/>
                </a:lnTo>
                <a:lnTo>
                  <a:pt x="3319" y="197114"/>
                </a:lnTo>
                <a:lnTo>
                  <a:pt x="11756" y="182603"/>
                </a:lnTo>
                <a:lnTo>
                  <a:pt x="23922" y="171266"/>
                </a:lnTo>
                <a:lnTo>
                  <a:pt x="38686" y="163887"/>
                </a:lnTo>
                <a:lnTo>
                  <a:pt x="54919" y="161253"/>
                </a:lnTo>
                <a:lnTo>
                  <a:pt x="64485" y="162177"/>
                </a:lnTo>
                <a:lnTo>
                  <a:pt x="107862" y="191901"/>
                </a:lnTo>
                <a:lnTo>
                  <a:pt x="54919" y="191901"/>
                </a:lnTo>
                <a:lnTo>
                  <a:pt x="47825" y="193147"/>
                </a:lnTo>
                <a:lnTo>
                  <a:pt x="41198" y="196590"/>
                </a:lnTo>
                <a:lnTo>
                  <a:pt x="35667" y="201783"/>
                </a:lnTo>
                <a:lnTo>
                  <a:pt x="31858" y="208282"/>
                </a:lnTo>
                <a:lnTo>
                  <a:pt x="28960" y="215692"/>
                </a:lnTo>
                <a:lnTo>
                  <a:pt x="30809" y="222523"/>
                </a:lnTo>
                <a:lnTo>
                  <a:pt x="125661" y="310291"/>
                </a:lnTo>
                <a:lnTo>
                  <a:pt x="131815" y="312741"/>
                </a:lnTo>
                <a:lnTo>
                  <a:pt x="189173" y="312741"/>
                </a:lnTo>
                <a:lnTo>
                  <a:pt x="174619" y="327896"/>
                </a:lnTo>
                <a:lnTo>
                  <a:pt x="166813" y="334534"/>
                </a:lnTo>
                <a:lnTo>
                  <a:pt x="157946" y="339395"/>
                </a:lnTo>
                <a:lnTo>
                  <a:pt x="148243" y="342382"/>
                </a:lnTo>
                <a:lnTo>
                  <a:pt x="137929" y="343400"/>
                </a:lnTo>
                <a:close/>
              </a:path>
              <a:path w="417829" h="343535">
                <a:moveTo>
                  <a:pt x="136167" y="259872"/>
                </a:moveTo>
                <a:lnTo>
                  <a:pt x="65006" y="194000"/>
                </a:lnTo>
                <a:lnTo>
                  <a:pt x="60110" y="191901"/>
                </a:lnTo>
                <a:lnTo>
                  <a:pt x="107862" y="191901"/>
                </a:lnTo>
                <a:lnTo>
                  <a:pt x="134910" y="216936"/>
                </a:lnTo>
                <a:lnTo>
                  <a:pt x="177403" y="216936"/>
                </a:lnTo>
                <a:lnTo>
                  <a:pt x="136167" y="259872"/>
                </a:lnTo>
                <a:close/>
              </a:path>
            </a:pathLst>
          </a:custGeom>
          <a:solidFill>
            <a:srgbClr val="EB6333"/>
          </a:solidFill>
        </p:spPr>
        <p:txBody>
          <a:bodyPr wrap="square" lIns="0" tIns="0" rIns="0" bIns="0" rtlCol="0"/>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85749" y="228599"/>
            <a:ext cx="9296400" cy="1828800"/>
          </a:xfrm>
          <a:custGeom>
            <a:avLst/>
            <a:gdLst/>
            <a:ahLst/>
            <a:cxnLst/>
            <a:rect l="l" t="t" r="r" b="b"/>
            <a:pathLst>
              <a:path w="9296400" h="1828800">
                <a:moveTo>
                  <a:pt x="0" y="0"/>
                </a:moveTo>
                <a:lnTo>
                  <a:pt x="9296400" y="0"/>
                </a:lnTo>
                <a:lnTo>
                  <a:pt x="9296400" y="1828800"/>
                </a:lnTo>
                <a:lnTo>
                  <a:pt x="0" y="1828800"/>
                </a:lnTo>
                <a:lnTo>
                  <a:pt x="0" y="0"/>
                </a:lnTo>
                <a:close/>
              </a:path>
            </a:pathLst>
          </a:custGeom>
          <a:solidFill>
            <a:srgbClr val="F5F5F5"/>
          </a:solidFill>
        </p:spPr>
        <p:txBody>
          <a:bodyPr wrap="square" lIns="0" tIns="0" rIns="0" bIns="0" rtlCol="0"/>
          <a:lstStyle/>
          <a:p>
            <a:endParaRPr/>
          </a:p>
        </p:txBody>
      </p:sp>
      <p:sp>
        <p:nvSpPr>
          <p:cNvPr id="3" name="object 3"/>
          <p:cNvSpPr/>
          <p:nvPr/>
        </p:nvSpPr>
        <p:spPr>
          <a:xfrm>
            <a:off x="285749" y="3505200"/>
            <a:ext cx="9296400" cy="3562350"/>
          </a:xfrm>
          <a:custGeom>
            <a:avLst/>
            <a:gdLst/>
            <a:ahLst/>
            <a:cxnLst/>
            <a:rect l="l" t="t" r="r" b="b"/>
            <a:pathLst>
              <a:path w="9296400" h="3562350">
                <a:moveTo>
                  <a:pt x="0" y="0"/>
                </a:moveTo>
                <a:lnTo>
                  <a:pt x="9296400" y="0"/>
                </a:lnTo>
                <a:lnTo>
                  <a:pt x="9296400" y="3562350"/>
                </a:lnTo>
                <a:lnTo>
                  <a:pt x="0" y="3562350"/>
                </a:lnTo>
                <a:lnTo>
                  <a:pt x="0" y="0"/>
                </a:lnTo>
                <a:close/>
              </a:path>
            </a:pathLst>
          </a:custGeom>
          <a:solidFill>
            <a:srgbClr val="F5F5F5"/>
          </a:solidFill>
        </p:spPr>
        <p:txBody>
          <a:bodyPr wrap="square" lIns="0" tIns="0" rIns="0" bIns="0" rtlCol="0"/>
          <a:lstStyle/>
          <a:p>
            <a:endParaRPr/>
          </a:p>
        </p:txBody>
      </p:sp>
      <p:sp>
        <p:nvSpPr>
          <p:cNvPr id="4" name="object 4"/>
          <p:cNvSpPr/>
          <p:nvPr/>
        </p:nvSpPr>
        <p:spPr>
          <a:xfrm>
            <a:off x="276526" y="2057400"/>
            <a:ext cx="9295765" cy="1447800"/>
          </a:xfrm>
          <a:custGeom>
            <a:avLst/>
            <a:gdLst/>
            <a:ahLst/>
            <a:cxnLst/>
            <a:rect l="l" t="t" r="r" b="b"/>
            <a:pathLst>
              <a:path w="9295765" h="1447800">
                <a:moveTo>
                  <a:pt x="0" y="0"/>
                </a:moveTo>
                <a:lnTo>
                  <a:pt x="9295764" y="0"/>
                </a:lnTo>
                <a:lnTo>
                  <a:pt x="9295764" y="1447800"/>
                </a:lnTo>
                <a:lnTo>
                  <a:pt x="0" y="1447800"/>
                </a:lnTo>
                <a:lnTo>
                  <a:pt x="0" y="0"/>
                </a:lnTo>
                <a:close/>
              </a:path>
            </a:pathLst>
          </a:custGeom>
          <a:solidFill>
            <a:srgbClr val="EB6333"/>
          </a:solidFill>
        </p:spPr>
        <p:txBody>
          <a:bodyPr wrap="square" lIns="0" tIns="0" rIns="0" bIns="0" rtlCol="0"/>
          <a:lstStyle/>
          <a:p>
            <a:endParaRPr/>
          </a:p>
        </p:txBody>
      </p:sp>
      <p:sp>
        <p:nvSpPr>
          <p:cNvPr id="5" name="object 5"/>
          <p:cNvSpPr txBox="1"/>
          <p:nvPr/>
        </p:nvSpPr>
        <p:spPr>
          <a:xfrm>
            <a:off x="473074" y="1186714"/>
            <a:ext cx="8898255" cy="5350510"/>
          </a:xfrm>
          <a:prstGeom prst="rect">
            <a:avLst/>
          </a:prstGeom>
        </p:spPr>
        <p:txBody>
          <a:bodyPr vert="horz" wrap="square" lIns="0" tIns="0" rIns="0" bIns="0" rtlCol="0">
            <a:spAutoFit/>
          </a:bodyPr>
          <a:lstStyle/>
          <a:p>
            <a:pPr marL="12700" marR="167640">
              <a:lnSpc>
                <a:spcPct val="116700"/>
              </a:lnSpc>
            </a:pPr>
            <a:r>
              <a:rPr sz="1500" spc="114" dirty="0">
                <a:latin typeface="Calibri"/>
                <a:cs typeface="Calibri"/>
              </a:rPr>
              <a:t>Existen </a:t>
            </a:r>
            <a:r>
              <a:rPr sz="1500" spc="105" dirty="0">
                <a:latin typeface="Calibri"/>
                <a:cs typeface="Calibri"/>
              </a:rPr>
              <a:t>ciertos </a:t>
            </a:r>
            <a:r>
              <a:rPr sz="1500" spc="90" dirty="0">
                <a:latin typeface="Calibri"/>
                <a:cs typeface="Calibri"/>
              </a:rPr>
              <a:t>limites </a:t>
            </a:r>
            <a:r>
              <a:rPr sz="1500" spc="125" dirty="0">
                <a:latin typeface="Calibri"/>
                <a:cs typeface="Calibri"/>
              </a:rPr>
              <a:t>para </a:t>
            </a:r>
            <a:r>
              <a:rPr sz="1500" spc="65" dirty="0">
                <a:latin typeface="Calibri"/>
                <a:cs typeface="Calibri"/>
              </a:rPr>
              <a:t>el </a:t>
            </a:r>
            <a:r>
              <a:rPr sz="1500" spc="114" dirty="0">
                <a:latin typeface="Calibri"/>
                <a:cs typeface="Calibri"/>
              </a:rPr>
              <a:t>consultorio </a:t>
            </a:r>
            <a:r>
              <a:rPr sz="1500" spc="100" dirty="0">
                <a:latin typeface="Calibri"/>
                <a:cs typeface="Calibri"/>
              </a:rPr>
              <a:t>jurídico </a:t>
            </a:r>
            <a:r>
              <a:rPr sz="1500" spc="114" dirty="0">
                <a:latin typeface="Calibri"/>
                <a:cs typeface="Calibri"/>
              </a:rPr>
              <a:t>en </a:t>
            </a:r>
            <a:r>
              <a:rPr sz="1500" spc="65" dirty="0">
                <a:latin typeface="Calibri"/>
                <a:cs typeface="Calibri"/>
              </a:rPr>
              <a:t>la </a:t>
            </a:r>
            <a:r>
              <a:rPr sz="1500" spc="130" dirty="0">
                <a:latin typeface="Calibri"/>
                <a:cs typeface="Calibri"/>
              </a:rPr>
              <a:t>medida </a:t>
            </a:r>
            <a:r>
              <a:rPr sz="1500" spc="114" dirty="0">
                <a:latin typeface="Calibri"/>
                <a:cs typeface="Calibri"/>
              </a:rPr>
              <a:t>en </a:t>
            </a:r>
            <a:r>
              <a:rPr sz="1500" spc="130" dirty="0">
                <a:latin typeface="Calibri"/>
                <a:cs typeface="Calibri"/>
              </a:rPr>
              <a:t>que </a:t>
            </a:r>
            <a:r>
              <a:rPr sz="1500" spc="105" dirty="0">
                <a:latin typeface="Calibri"/>
                <a:cs typeface="Calibri"/>
              </a:rPr>
              <a:t>los </a:t>
            </a:r>
            <a:r>
              <a:rPr sz="1500" spc="120" dirty="0">
                <a:latin typeface="Calibri"/>
                <a:cs typeface="Calibri"/>
              </a:rPr>
              <a:t>estudiantes </a:t>
            </a:r>
            <a:r>
              <a:rPr sz="1500" spc="114" dirty="0">
                <a:latin typeface="Calibri"/>
                <a:cs typeface="Calibri"/>
              </a:rPr>
              <a:t>solo  </a:t>
            </a:r>
            <a:r>
              <a:rPr sz="1500" spc="120" dirty="0">
                <a:latin typeface="Calibri"/>
                <a:cs typeface="Calibri"/>
              </a:rPr>
              <a:t>están </a:t>
            </a:r>
            <a:r>
              <a:rPr sz="1500" spc="114" dirty="0">
                <a:latin typeface="Calibri"/>
                <a:cs typeface="Calibri"/>
              </a:rPr>
              <a:t>facultados </a:t>
            </a:r>
            <a:r>
              <a:rPr sz="1500" spc="125" dirty="0">
                <a:latin typeface="Calibri"/>
                <a:cs typeface="Calibri"/>
              </a:rPr>
              <a:t>para representar </a:t>
            </a:r>
            <a:r>
              <a:rPr sz="1500" spc="80" dirty="0">
                <a:latin typeface="Calibri"/>
                <a:cs typeface="Calibri"/>
              </a:rPr>
              <a:t>a </a:t>
            </a:r>
            <a:r>
              <a:rPr sz="1500" spc="130" dirty="0">
                <a:latin typeface="Calibri"/>
                <a:cs typeface="Calibri"/>
              </a:rPr>
              <a:t>usuarios </a:t>
            </a:r>
            <a:r>
              <a:rPr sz="1500" spc="120" dirty="0">
                <a:latin typeface="Calibri"/>
                <a:cs typeface="Calibri"/>
              </a:rPr>
              <a:t>dentro de actuaciones </a:t>
            </a:r>
            <a:r>
              <a:rPr sz="1500" spc="140" dirty="0">
                <a:latin typeface="Calibri"/>
                <a:cs typeface="Calibri"/>
              </a:rPr>
              <a:t>donde </a:t>
            </a:r>
            <a:r>
              <a:rPr sz="1500" spc="65" dirty="0">
                <a:latin typeface="Calibri"/>
                <a:cs typeface="Calibri"/>
              </a:rPr>
              <a:t>la ley </a:t>
            </a:r>
            <a:r>
              <a:rPr sz="1500" spc="110" dirty="0">
                <a:latin typeface="Calibri"/>
                <a:cs typeface="Calibri"/>
              </a:rPr>
              <a:t>permita </a:t>
            </a:r>
            <a:r>
              <a:rPr sz="1500" spc="130" dirty="0">
                <a:latin typeface="Calibri"/>
                <a:cs typeface="Calibri"/>
              </a:rPr>
              <a:t>que  </a:t>
            </a:r>
            <a:r>
              <a:rPr sz="1500" spc="65" dirty="0">
                <a:latin typeface="Calibri"/>
                <a:cs typeface="Calibri"/>
              </a:rPr>
              <a:t>el </a:t>
            </a:r>
            <a:r>
              <a:rPr sz="1500" spc="135" dirty="0">
                <a:latin typeface="Calibri"/>
                <a:cs typeface="Calibri"/>
              </a:rPr>
              <a:t>derecho </a:t>
            </a:r>
            <a:r>
              <a:rPr sz="1500" spc="120" dirty="0">
                <a:latin typeface="Calibri"/>
                <a:cs typeface="Calibri"/>
              </a:rPr>
              <a:t>de postulación </a:t>
            </a:r>
            <a:r>
              <a:rPr sz="1500" spc="125" dirty="0">
                <a:latin typeface="Calibri"/>
                <a:cs typeface="Calibri"/>
              </a:rPr>
              <a:t>se </a:t>
            </a:r>
            <a:r>
              <a:rPr sz="1500" spc="110" dirty="0">
                <a:latin typeface="Calibri"/>
                <a:cs typeface="Calibri"/>
              </a:rPr>
              <a:t>ejerza </a:t>
            </a:r>
            <a:r>
              <a:rPr sz="1500" spc="114" dirty="0">
                <a:latin typeface="Calibri"/>
                <a:cs typeface="Calibri"/>
              </a:rPr>
              <a:t>en </a:t>
            </a:r>
            <a:r>
              <a:rPr sz="1500" spc="135" dirty="0">
                <a:latin typeface="Calibri"/>
                <a:cs typeface="Calibri"/>
              </a:rPr>
              <a:t>causa </a:t>
            </a:r>
            <a:r>
              <a:rPr sz="1500" spc="105" dirty="0">
                <a:latin typeface="Calibri"/>
                <a:cs typeface="Calibri"/>
              </a:rPr>
              <a:t>propia, </a:t>
            </a:r>
            <a:r>
              <a:rPr sz="1500" spc="114" dirty="0">
                <a:latin typeface="Calibri"/>
                <a:cs typeface="Calibri"/>
              </a:rPr>
              <a:t>en </a:t>
            </a:r>
            <a:r>
              <a:rPr sz="1500" spc="110" dirty="0">
                <a:latin typeface="Calibri"/>
                <a:cs typeface="Calibri"/>
              </a:rPr>
              <a:t>este </a:t>
            </a:r>
            <a:r>
              <a:rPr sz="1500" spc="130" dirty="0">
                <a:latin typeface="Calibri"/>
                <a:cs typeface="Calibri"/>
              </a:rPr>
              <a:t>orden </a:t>
            </a:r>
            <a:r>
              <a:rPr sz="1500" spc="120" dirty="0">
                <a:latin typeface="Calibri"/>
                <a:cs typeface="Calibri"/>
              </a:rPr>
              <a:t>de ideas </a:t>
            </a:r>
            <a:r>
              <a:rPr sz="1500" spc="105" dirty="0">
                <a:latin typeface="Calibri"/>
                <a:cs typeface="Calibri"/>
              </a:rPr>
              <a:t>los </a:t>
            </a:r>
            <a:r>
              <a:rPr sz="1500" spc="530" dirty="0">
                <a:latin typeface="Calibri"/>
                <a:cs typeface="Calibri"/>
              </a:rPr>
              <a:t> </a:t>
            </a:r>
            <a:r>
              <a:rPr sz="1500" spc="110" dirty="0">
                <a:latin typeface="Calibri"/>
                <a:cs typeface="Calibri"/>
              </a:rPr>
              <a:t>estudiantes:</a:t>
            </a:r>
            <a:endParaRPr sz="1500">
              <a:latin typeface="Calibri"/>
              <a:cs typeface="Calibri"/>
            </a:endParaRPr>
          </a:p>
          <a:p>
            <a:pPr>
              <a:lnSpc>
                <a:spcPct val="100000"/>
              </a:lnSpc>
              <a:spcBef>
                <a:spcPts val="40"/>
              </a:spcBef>
            </a:pPr>
            <a:endParaRPr sz="2050">
              <a:latin typeface="Times New Roman"/>
              <a:cs typeface="Times New Roman"/>
            </a:endParaRPr>
          </a:p>
          <a:p>
            <a:pPr marL="1559560">
              <a:lnSpc>
                <a:spcPct val="100000"/>
              </a:lnSpc>
              <a:buAutoNum type="alphaLcPeriod"/>
              <a:tabLst>
                <a:tab pos="1779905" algn="l"/>
              </a:tabLst>
            </a:pPr>
            <a:r>
              <a:rPr sz="1500" spc="130" dirty="0">
                <a:solidFill>
                  <a:srgbClr val="F5F5F5"/>
                </a:solidFill>
                <a:latin typeface="Calibri"/>
                <a:cs typeface="Calibri"/>
              </a:rPr>
              <a:t>No </a:t>
            </a:r>
            <a:r>
              <a:rPr sz="1500" spc="140" dirty="0">
                <a:solidFill>
                  <a:srgbClr val="F5F5F5"/>
                </a:solidFill>
                <a:latin typeface="Calibri"/>
                <a:cs typeface="Calibri"/>
              </a:rPr>
              <a:t>pueden </a:t>
            </a:r>
            <a:r>
              <a:rPr sz="1500" spc="125" dirty="0">
                <a:solidFill>
                  <a:srgbClr val="F5F5F5"/>
                </a:solidFill>
                <a:latin typeface="Calibri"/>
                <a:cs typeface="Calibri"/>
              </a:rPr>
              <a:t>asumir </a:t>
            </a:r>
            <a:r>
              <a:rPr sz="1500" spc="140" dirty="0">
                <a:solidFill>
                  <a:srgbClr val="F5F5F5"/>
                </a:solidFill>
                <a:latin typeface="Calibri"/>
                <a:cs typeface="Calibri"/>
              </a:rPr>
              <a:t>procesos</a:t>
            </a:r>
            <a:r>
              <a:rPr sz="1500" spc="305" dirty="0">
                <a:solidFill>
                  <a:srgbClr val="F5F5F5"/>
                </a:solidFill>
                <a:latin typeface="Calibri"/>
                <a:cs typeface="Calibri"/>
              </a:rPr>
              <a:t> </a:t>
            </a:r>
            <a:r>
              <a:rPr sz="1500" spc="120" dirty="0">
                <a:solidFill>
                  <a:srgbClr val="F5F5F5"/>
                </a:solidFill>
                <a:latin typeface="Calibri"/>
                <a:cs typeface="Calibri"/>
              </a:rPr>
              <a:t>especiales</a:t>
            </a:r>
            <a:endParaRPr sz="1500">
              <a:latin typeface="Calibri"/>
              <a:cs typeface="Calibri"/>
            </a:endParaRPr>
          </a:p>
          <a:p>
            <a:pPr>
              <a:lnSpc>
                <a:spcPct val="100000"/>
              </a:lnSpc>
              <a:spcBef>
                <a:spcPts val="25"/>
              </a:spcBef>
              <a:buClr>
                <a:srgbClr val="F5F5F5"/>
              </a:buClr>
              <a:buFont typeface="Calibri"/>
              <a:buAutoNum type="alphaLcPeriod"/>
            </a:pPr>
            <a:endParaRPr sz="1800">
              <a:latin typeface="Times New Roman"/>
              <a:cs typeface="Times New Roman"/>
            </a:endParaRPr>
          </a:p>
          <a:p>
            <a:pPr marL="1559560" marR="774065">
              <a:lnSpc>
                <a:spcPct val="116700"/>
              </a:lnSpc>
              <a:spcBef>
                <a:spcPts val="5"/>
              </a:spcBef>
              <a:buAutoNum type="alphaLcPeriod"/>
              <a:tabLst>
                <a:tab pos="1791970" algn="l"/>
              </a:tabLst>
            </a:pPr>
            <a:r>
              <a:rPr sz="1500" spc="125" dirty="0">
                <a:solidFill>
                  <a:srgbClr val="F5F5F5"/>
                </a:solidFill>
                <a:latin typeface="Calibri"/>
                <a:cs typeface="Calibri"/>
              </a:rPr>
              <a:t>Dentro </a:t>
            </a:r>
            <a:r>
              <a:rPr sz="1500" spc="120" dirty="0">
                <a:solidFill>
                  <a:srgbClr val="F5F5F5"/>
                </a:solidFill>
                <a:latin typeface="Calibri"/>
                <a:cs typeface="Calibri"/>
              </a:rPr>
              <a:t>de </a:t>
            </a:r>
            <a:r>
              <a:rPr sz="1500" spc="105" dirty="0">
                <a:solidFill>
                  <a:srgbClr val="F5F5F5"/>
                </a:solidFill>
                <a:latin typeface="Calibri"/>
                <a:cs typeface="Calibri"/>
              </a:rPr>
              <a:t>los </a:t>
            </a:r>
            <a:r>
              <a:rPr sz="1500" spc="140" dirty="0">
                <a:solidFill>
                  <a:srgbClr val="F5F5F5"/>
                </a:solidFill>
                <a:latin typeface="Calibri"/>
                <a:cs typeface="Calibri"/>
              </a:rPr>
              <a:t>procesos </a:t>
            </a:r>
            <a:r>
              <a:rPr sz="1500" spc="110" dirty="0">
                <a:solidFill>
                  <a:srgbClr val="F5F5F5"/>
                </a:solidFill>
                <a:latin typeface="Calibri"/>
                <a:cs typeface="Calibri"/>
              </a:rPr>
              <a:t>ordinarios: </a:t>
            </a:r>
            <a:r>
              <a:rPr sz="1500" spc="130" dirty="0">
                <a:solidFill>
                  <a:srgbClr val="F5F5F5"/>
                </a:solidFill>
                <a:latin typeface="Calibri"/>
                <a:cs typeface="Calibri"/>
              </a:rPr>
              <a:t>No </a:t>
            </a:r>
            <a:r>
              <a:rPr sz="1500" spc="140" dirty="0">
                <a:solidFill>
                  <a:srgbClr val="F5F5F5"/>
                </a:solidFill>
                <a:latin typeface="Calibri"/>
                <a:cs typeface="Calibri"/>
              </a:rPr>
              <a:t>pueden </a:t>
            </a:r>
            <a:r>
              <a:rPr sz="1500" spc="125" dirty="0">
                <a:solidFill>
                  <a:srgbClr val="F5F5F5"/>
                </a:solidFill>
                <a:latin typeface="Calibri"/>
                <a:cs typeface="Calibri"/>
              </a:rPr>
              <a:t>asumir </a:t>
            </a:r>
            <a:r>
              <a:rPr sz="1500" spc="140" dirty="0">
                <a:solidFill>
                  <a:srgbClr val="F5F5F5"/>
                </a:solidFill>
                <a:latin typeface="Calibri"/>
                <a:cs typeface="Calibri"/>
              </a:rPr>
              <a:t>procesos </a:t>
            </a:r>
            <a:r>
              <a:rPr sz="1500" spc="120" dirty="0">
                <a:solidFill>
                  <a:srgbClr val="F5F5F5"/>
                </a:solidFill>
                <a:latin typeface="Calibri"/>
                <a:cs typeface="Calibri"/>
              </a:rPr>
              <a:t>de  primera </a:t>
            </a:r>
            <a:r>
              <a:rPr sz="1500" spc="110" dirty="0">
                <a:solidFill>
                  <a:srgbClr val="F5F5F5"/>
                </a:solidFill>
                <a:latin typeface="Calibri"/>
                <a:cs typeface="Calibri"/>
              </a:rPr>
              <a:t>instancia </a:t>
            </a:r>
            <a:r>
              <a:rPr sz="1500" spc="10" dirty="0">
                <a:solidFill>
                  <a:srgbClr val="F5F5F5"/>
                </a:solidFill>
                <a:latin typeface="Calibri"/>
                <a:cs typeface="Calibri"/>
              </a:rPr>
              <a:t>y </a:t>
            </a:r>
            <a:r>
              <a:rPr sz="1500" spc="114" dirty="0">
                <a:solidFill>
                  <a:srgbClr val="F5F5F5"/>
                </a:solidFill>
                <a:latin typeface="Calibri"/>
                <a:cs typeface="Calibri"/>
              </a:rPr>
              <a:t>sólo </a:t>
            </a:r>
            <a:r>
              <a:rPr sz="1500" spc="140" dirty="0">
                <a:solidFill>
                  <a:srgbClr val="F5F5F5"/>
                </a:solidFill>
                <a:latin typeface="Calibri"/>
                <a:cs typeface="Calibri"/>
              </a:rPr>
              <a:t>pueden </a:t>
            </a:r>
            <a:r>
              <a:rPr sz="1500" spc="110" dirty="0">
                <a:solidFill>
                  <a:srgbClr val="F5F5F5"/>
                </a:solidFill>
                <a:latin typeface="Calibri"/>
                <a:cs typeface="Calibri"/>
              </a:rPr>
              <a:t>actuar </a:t>
            </a:r>
            <a:r>
              <a:rPr sz="1500" spc="114" dirty="0">
                <a:solidFill>
                  <a:srgbClr val="F5F5F5"/>
                </a:solidFill>
                <a:latin typeface="Calibri"/>
                <a:cs typeface="Calibri"/>
              </a:rPr>
              <a:t>en </a:t>
            </a:r>
            <a:r>
              <a:rPr sz="1500" spc="140" dirty="0">
                <a:solidFill>
                  <a:srgbClr val="F5F5F5"/>
                </a:solidFill>
                <a:latin typeface="Calibri"/>
                <a:cs typeface="Calibri"/>
              </a:rPr>
              <a:t>procesos </a:t>
            </a:r>
            <a:r>
              <a:rPr sz="1500" spc="120" dirty="0">
                <a:solidFill>
                  <a:srgbClr val="F5F5F5"/>
                </a:solidFill>
                <a:latin typeface="Calibri"/>
                <a:cs typeface="Calibri"/>
              </a:rPr>
              <a:t>de </a:t>
            </a:r>
            <a:r>
              <a:rPr sz="1500" spc="114" dirty="0">
                <a:solidFill>
                  <a:srgbClr val="F5F5F5"/>
                </a:solidFill>
                <a:latin typeface="Calibri"/>
                <a:cs typeface="Calibri"/>
              </a:rPr>
              <a:t>única </a:t>
            </a:r>
            <a:r>
              <a:rPr sz="1500" spc="325" dirty="0">
                <a:solidFill>
                  <a:srgbClr val="F5F5F5"/>
                </a:solidFill>
                <a:latin typeface="Calibri"/>
                <a:cs typeface="Calibri"/>
              </a:rPr>
              <a:t> </a:t>
            </a:r>
            <a:r>
              <a:rPr sz="1500" spc="110" dirty="0">
                <a:solidFill>
                  <a:srgbClr val="F5F5F5"/>
                </a:solidFill>
                <a:latin typeface="Calibri"/>
                <a:cs typeface="Calibri"/>
              </a:rPr>
              <a:t>instancia</a:t>
            </a:r>
            <a:endParaRPr sz="1500">
              <a:latin typeface="Calibri"/>
              <a:cs typeface="Calibri"/>
            </a:endParaRPr>
          </a:p>
          <a:p>
            <a:pPr>
              <a:lnSpc>
                <a:spcPct val="100000"/>
              </a:lnSpc>
              <a:spcBef>
                <a:spcPts val="25"/>
              </a:spcBef>
            </a:pPr>
            <a:endParaRPr sz="1800">
              <a:latin typeface="Times New Roman"/>
              <a:cs typeface="Times New Roman"/>
            </a:endParaRPr>
          </a:p>
          <a:p>
            <a:pPr marL="12700" marR="873125">
              <a:lnSpc>
                <a:spcPct val="116700"/>
              </a:lnSpc>
              <a:spcBef>
                <a:spcPts val="5"/>
              </a:spcBef>
            </a:pPr>
            <a:r>
              <a:rPr sz="1500" spc="125" dirty="0">
                <a:latin typeface="Calibri"/>
                <a:cs typeface="Calibri"/>
              </a:rPr>
              <a:t>Teniendo </a:t>
            </a:r>
            <a:r>
              <a:rPr sz="1500" spc="114" dirty="0">
                <a:latin typeface="Calibri"/>
                <a:cs typeface="Calibri"/>
              </a:rPr>
              <a:t>en </a:t>
            </a:r>
            <a:r>
              <a:rPr sz="1500" spc="120" dirty="0">
                <a:latin typeface="Calibri"/>
                <a:cs typeface="Calibri"/>
              </a:rPr>
              <a:t>cuenta </a:t>
            </a:r>
            <a:r>
              <a:rPr sz="1500" spc="70" dirty="0">
                <a:latin typeface="Calibri"/>
                <a:cs typeface="Calibri"/>
              </a:rPr>
              <a:t>lo </a:t>
            </a:r>
            <a:r>
              <a:rPr sz="1500" spc="105" dirty="0">
                <a:latin typeface="Calibri"/>
                <a:cs typeface="Calibri"/>
              </a:rPr>
              <a:t>anterior </a:t>
            </a:r>
            <a:r>
              <a:rPr sz="1500" spc="120" dirty="0">
                <a:latin typeface="Calibri"/>
                <a:cs typeface="Calibri"/>
              </a:rPr>
              <a:t>dentro </a:t>
            </a:r>
            <a:r>
              <a:rPr sz="1500" spc="95" dirty="0">
                <a:latin typeface="Calibri"/>
                <a:cs typeface="Calibri"/>
              </a:rPr>
              <a:t>del </a:t>
            </a:r>
            <a:r>
              <a:rPr sz="1500" spc="114" dirty="0">
                <a:latin typeface="Calibri"/>
                <a:cs typeface="Calibri"/>
              </a:rPr>
              <a:t>estudio </a:t>
            </a:r>
            <a:r>
              <a:rPr sz="1500" spc="110" dirty="0">
                <a:latin typeface="Calibri"/>
                <a:cs typeface="Calibri"/>
              </a:rPr>
              <a:t>preliminar </a:t>
            </a:r>
            <a:r>
              <a:rPr sz="1500" spc="95" dirty="0">
                <a:latin typeface="Calibri"/>
                <a:cs typeface="Calibri"/>
              </a:rPr>
              <a:t>del </a:t>
            </a:r>
            <a:r>
              <a:rPr sz="1500" spc="135" dirty="0">
                <a:latin typeface="Calibri"/>
                <a:cs typeface="Calibri"/>
              </a:rPr>
              <a:t>caso </a:t>
            </a:r>
            <a:r>
              <a:rPr sz="1500" spc="114" dirty="0">
                <a:latin typeface="Calibri"/>
                <a:cs typeface="Calibri"/>
              </a:rPr>
              <a:t>realizado </a:t>
            </a:r>
            <a:r>
              <a:rPr sz="1500" spc="125" dirty="0">
                <a:latin typeface="Calibri"/>
                <a:cs typeface="Calibri"/>
              </a:rPr>
              <a:t>por </a:t>
            </a:r>
            <a:r>
              <a:rPr sz="1500" spc="65" dirty="0">
                <a:latin typeface="Calibri"/>
                <a:cs typeface="Calibri"/>
              </a:rPr>
              <a:t>el  </a:t>
            </a:r>
            <a:r>
              <a:rPr sz="1500" spc="114" dirty="0">
                <a:latin typeface="Calibri"/>
                <a:cs typeface="Calibri"/>
              </a:rPr>
              <a:t>estudiante </a:t>
            </a:r>
            <a:r>
              <a:rPr sz="1500" spc="125" dirty="0">
                <a:latin typeface="Calibri"/>
                <a:cs typeface="Calibri"/>
              </a:rPr>
              <a:t>se </a:t>
            </a:r>
            <a:r>
              <a:rPr sz="1500" spc="120" dirty="0">
                <a:latin typeface="Calibri"/>
                <a:cs typeface="Calibri"/>
              </a:rPr>
              <a:t>establecen </a:t>
            </a:r>
            <a:r>
              <a:rPr sz="1500" spc="100" dirty="0">
                <a:latin typeface="Calibri"/>
                <a:cs typeface="Calibri"/>
              </a:rPr>
              <a:t>las </a:t>
            </a:r>
            <a:r>
              <a:rPr sz="1500" spc="114" dirty="0">
                <a:latin typeface="Calibri"/>
                <a:cs typeface="Calibri"/>
              </a:rPr>
              <a:t>siguientes</a:t>
            </a:r>
            <a:r>
              <a:rPr sz="1500" spc="450" dirty="0">
                <a:latin typeface="Calibri"/>
                <a:cs typeface="Calibri"/>
              </a:rPr>
              <a:t> </a:t>
            </a:r>
            <a:r>
              <a:rPr sz="1500" spc="110" dirty="0">
                <a:latin typeface="Calibri"/>
                <a:cs typeface="Calibri"/>
              </a:rPr>
              <a:t>posibilidades:</a:t>
            </a:r>
            <a:endParaRPr sz="1500">
              <a:latin typeface="Calibri"/>
              <a:cs typeface="Calibri"/>
            </a:endParaRPr>
          </a:p>
          <a:p>
            <a:pPr marL="12700">
              <a:lnSpc>
                <a:spcPct val="100000"/>
              </a:lnSpc>
              <a:spcBef>
                <a:spcPts val="300"/>
              </a:spcBef>
            </a:pPr>
            <a:r>
              <a:rPr sz="1500" spc="95" dirty="0">
                <a:solidFill>
                  <a:srgbClr val="EB6333"/>
                </a:solidFill>
                <a:latin typeface="Calibri"/>
                <a:cs typeface="Calibri"/>
              </a:rPr>
              <a:t>SI </a:t>
            </a:r>
            <a:r>
              <a:rPr sz="1500" spc="114" dirty="0">
                <a:solidFill>
                  <a:srgbClr val="EB6333"/>
                </a:solidFill>
                <a:latin typeface="Calibri"/>
                <a:cs typeface="Calibri"/>
              </a:rPr>
              <a:t>LA </a:t>
            </a:r>
            <a:r>
              <a:rPr sz="1500" spc="140" dirty="0">
                <a:solidFill>
                  <a:srgbClr val="EB6333"/>
                </a:solidFill>
                <a:latin typeface="Calibri"/>
                <a:cs typeface="Calibri"/>
              </a:rPr>
              <a:t>NATURALEZA </a:t>
            </a:r>
            <a:r>
              <a:rPr sz="1500" spc="165" dirty="0">
                <a:solidFill>
                  <a:srgbClr val="EB6333"/>
                </a:solidFill>
                <a:latin typeface="Calibri"/>
                <a:cs typeface="Calibri"/>
              </a:rPr>
              <a:t>DEL </a:t>
            </a:r>
            <a:r>
              <a:rPr sz="1500" spc="150" dirty="0">
                <a:solidFill>
                  <a:srgbClr val="EB6333"/>
                </a:solidFill>
                <a:latin typeface="Calibri"/>
                <a:cs typeface="Calibri"/>
              </a:rPr>
              <a:t>ASUNTO </a:t>
            </a:r>
            <a:r>
              <a:rPr sz="1500" spc="160" dirty="0">
                <a:solidFill>
                  <a:srgbClr val="EB6333"/>
                </a:solidFill>
                <a:latin typeface="Calibri"/>
                <a:cs typeface="Calibri"/>
              </a:rPr>
              <a:t>O </a:t>
            </a:r>
            <a:r>
              <a:rPr sz="1500" spc="114" dirty="0">
                <a:solidFill>
                  <a:srgbClr val="EB6333"/>
                </a:solidFill>
                <a:latin typeface="Calibri"/>
                <a:cs typeface="Calibri"/>
              </a:rPr>
              <a:t>LA </a:t>
            </a:r>
            <a:r>
              <a:rPr sz="1500" spc="120" dirty="0">
                <a:solidFill>
                  <a:srgbClr val="EB6333"/>
                </a:solidFill>
                <a:latin typeface="Calibri"/>
                <a:cs typeface="Calibri"/>
              </a:rPr>
              <a:t>CUANTIA </a:t>
            </a:r>
            <a:r>
              <a:rPr sz="1500" spc="165" dirty="0">
                <a:solidFill>
                  <a:srgbClr val="EB6333"/>
                </a:solidFill>
                <a:latin typeface="Calibri"/>
                <a:cs typeface="Calibri"/>
              </a:rPr>
              <a:t>NO </a:t>
            </a:r>
            <a:r>
              <a:rPr sz="1500" spc="120" dirty="0">
                <a:solidFill>
                  <a:srgbClr val="EB6333"/>
                </a:solidFill>
                <a:latin typeface="Calibri"/>
                <a:cs typeface="Calibri"/>
              </a:rPr>
              <a:t>ESTÁ </a:t>
            </a:r>
            <a:r>
              <a:rPr sz="1500" spc="155" dirty="0">
                <a:solidFill>
                  <a:srgbClr val="EB6333"/>
                </a:solidFill>
                <a:latin typeface="Calibri"/>
                <a:cs typeface="Calibri"/>
              </a:rPr>
              <a:t>DENTRO </a:t>
            </a:r>
            <a:r>
              <a:rPr sz="1500" spc="145" dirty="0">
                <a:solidFill>
                  <a:srgbClr val="EB6333"/>
                </a:solidFill>
                <a:latin typeface="Calibri"/>
                <a:cs typeface="Calibri"/>
              </a:rPr>
              <a:t>DE </a:t>
            </a:r>
            <a:r>
              <a:rPr sz="1500" spc="155" dirty="0">
                <a:solidFill>
                  <a:srgbClr val="EB6333"/>
                </a:solidFill>
                <a:latin typeface="Calibri"/>
                <a:cs typeface="Calibri"/>
              </a:rPr>
              <a:t>SU </a:t>
            </a:r>
            <a:r>
              <a:rPr sz="1500" spc="140" dirty="0">
                <a:solidFill>
                  <a:srgbClr val="EB6333"/>
                </a:solidFill>
                <a:latin typeface="Calibri"/>
                <a:cs typeface="Calibri"/>
              </a:rPr>
              <a:t>FACULTAD</a:t>
            </a:r>
            <a:r>
              <a:rPr sz="1500" spc="560" dirty="0">
                <a:solidFill>
                  <a:srgbClr val="EB6333"/>
                </a:solidFill>
                <a:latin typeface="Calibri"/>
                <a:cs typeface="Calibri"/>
              </a:rPr>
              <a:t> </a:t>
            </a:r>
            <a:r>
              <a:rPr sz="1500" spc="145" dirty="0">
                <a:solidFill>
                  <a:srgbClr val="EB6333"/>
                </a:solidFill>
                <a:latin typeface="Calibri"/>
                <a:cs typeface="Calibri"/>
              </a:rPr>
              <a:t>DE</a:t>
            </a:r>
            <a:endParaRPr sz="1500">
              <a:latin typeface="Calibri"/>
              <a:cs typeface="Calibri"/>
            </a:endParaRPr>
          </a:p>
          <a:p>
            <a:pPr marL="12700" marR="5080">
              <a:lnSpc>
                <a:spcPct val="116700"/>
              </a:lnSpc>
            </a:pPr>
            <a:r>
              <a:rPr sz="1500" spc="145" dirty="0">
                <a:solidFill>
                  <a:srgbClr val="EB6333"/>
                </a:solidFill>
                <a:latin typeface="Calibri"/>
                <a:cs typeface="Calibri"/>
              </a:rPr>
              <a:t>POSTULACIÓN; </a:t>
            </a:r>
            <a:r>
              <a:rPr sz="1500" spc="120" dirty="0">
                <a:latin typeface="Calibri"/>
                <a:cs typeface="Calibri"/>
              </a:rPr>
              <a:t>señalar </a:t>
            </a:r>
            <a:r>
              <a:rPr sz="1500" spc="110" dirty="0">
                <a:latin typeface="Calibri"/>
                <a:cs typeface="Calibri"/>
              </a:rPr>
              <a:t>esta situación </a:t>
            </a:r>
            <a:r>
              <a:rPr sz="1500" spc="65" dirty="0">
                <a:latin typeface="Calibri"/>
                <a:cs typeface="Calibri"/>
              </a:rPr>
              <a:t>al </a:t>
            </a:r>
            <a:r>
              <a:rPr sz="1500" spc="125" dirty="0">
                <a:latin typeface="Calibri"/>
                <a:cs typeface="Calibri"/>
              </a:rPr>
              <a:t>usuario </a:t>
            </a:r>
            <a:r>
              <a:rPr sz="1500" spc="100" dirty="0">
                <a:latin typeface="Calibri"/>
                <a:cs typeface="Calibri"/>
              </a:rPr>
              <a:t>previa </a:t>
            </a:r>
            <a:r>
              <a:rPr sz="1500" spc="120" dirty="0">
                <a:latin typeface="Calibri"/>
                <a:cs typeface="Calibri"/>
              </a:rPr>
              <a:t>consulta </a:t>
            </a:r>
            <a:r>
              <a:rPr sz="1500" spc="125" dirty="0">
                <a:latin typeface="Calibri"/>
                <a:cs typeface="Calibri"/>
              </a:rPr>
              <a:t>con </a:t>
            </a:r>
            <a:r>
              <a:rPr sz="1500" spc="65" dirty="0">
                <a:latin typeface="Calibri"/>
                <a:cs typeface="Calibri"/>
              </a:rPr>
              <a:t>el </a:t>
            </a:r>
            <a:r>
              <a:rPr sz="1500" spc="125" dirty="0">
                <a:latin typeface="Calibri"/>
                <a:cs typeface="Calibri"/>
              </a:rPr>
              <a:t>docente </a:t>
            </a:r>
            <a:r>
              <a:rPr sz="1500" spc="95" dirty="0">
                <a:latin typeface="Calibri"/>
                <a:cs typeface="Calibri"/>
              </a:rPr>
              <a:t>del </a:t>
            </a:r>
            <a:r>
              <a:rPr sz="1500" spc="105" dirty="0">
                <a:latin typeface="Calibri"/>
                <a:cs typeface="Calibri"/>
              </a:rPr>
              <a:t>consultorio,  </a:t>
            </a:r>
            <a:r>
              <a:rPr sz="1500" spc="125" dirty="0">
                <a:latin typeface="Calibri"/>
                <a:cs typeface="Calibri"/>
              </a:rPr>
              <a:t>con </a:t>
            </a:r>
            <a:r>
              <a:rPr sz="1500" spc="65" dirty="0">
                <a:latin typeface="Calibri"/>
                <a:cs typeface="Calibri"/>
              </a:rPr>
              <a:t>el fin </a:t>
            </a:r>
            <a:r>
              <a:rPr sz="1500" spc="120" dirty="0">
                <a:latin typeface="Calibri"/>
                <a:cs typeface="Calibri"/>
              </a:rPr>
              <a:t>de </a:t>
            </a:r>
            <a:r>
              <a:rPr sz="1500" spc="130" dirty="0">
                <a:latin typeface="Calibri"/>
                <a:cs typeface="Calibri"/>
              </a:rPr>
              <a:t>que </a:t>
            </a:r>
            <a:r>
              <a:rPr sz="1500" spc="110" dirty="0">
                <a:latin typeface="Calibri"/>
                <a:cs typeface="Calibri"/>
              </a:rPr>
              <a:t>este contacte </a:t>
            </a:r>
            <a:r>
              <a:rPr sz="1500" spc="80" dirty="0">
                <a:latin typeface="Calibri"/>
                <a:cs typeface="Calibri"/>
              </a:rPr>
              <a:t>a </a:t>
            </a:r>
            <a:r>
              <a:rPr sz="1500" spc="125" dirty="0">
                <a:latin typeface="Calibri"/>
                <a:cs typeface="Calibri"/>
              </a:rPr>
              <a:t>un </a:t>
            </a:r>
            <a:r>
              <a:rPr sz="1500" spc="140" dirty="0">
                <a:latin typeface="Calibri"/>
                <a:cs typeface="Calibri"/>
              </a:rPr>
              <a:t>abogado </a:t>
            </a:r>
            <a:r>
              <a:rPr sz="1500" spc="125" dirty="0">
                <a:latin typeface="Calibri"/>
                <a:cs typeface="Calibri"/>
              </a:rPr>
              <a:t>con </a:t>
            </a:r>
            <a:r>
              <a:rPr sz="1500" spc="85" dirty="0">
                <a:latin typeface="Calibri"/>
                <a:cs typeface="Calibri"/>
              </a:rPr>
              <a:t>tarjeta </a:t>
            </a:r>
            <a:r>
              <a:rPr sz="1500" spc="114" dirty="0">
                <a:latin typeface="Calibri"/>
                <a:cs typeface="Calibri"/>
              </a:rPr>
              <a:t>profesional </a:t>
            </a:r>
            <a:r>
              <a:rPr sz="1500" spc="95" dirty="0">
                <a:latin typeface="Calibri"/>
                <a:cs typeface="Calibri"/>
              </a:rPr>
              <a:t>vigente </a:t>
            </a:r>
            <a:r>
              <a:rPr sz="1500" spc="130" dirty="0">
                <a:latin typeface="Calibri"/>
                <a:cs typeface="Calibri"/>
              </a:rPr>
              <a:t>que </a:t>
            </a:r>
            <a:r>
              <a:rPr sz="1500" spc="140" dirty="0">
                <a:latin typeface="Calibri"/>
                <a:cs typeface="Calibri"/>
              </a:rPr>
              <a:t>pueda </a:t>
            </a:r>
            <a:r>
              <a:rPr sz="1500" spc="85" dirty="0">
                <a:latin typeface="Calibri"/>
                <a:cs typeface="Calibri"/>
              </a:rPr>
              <a:t>llevar  </a:t>
            </a:r>
            <a:r>
              <a:rPr sz="1500" spc="65" dirty="0">
                <a:latin typeface="Calibri"/>
                <a:cs typeface="Calibri"/>
              </a:rPr>
              <a:t>el </a:t>
            </a:r>
            <a:r>
              <a:rPr sz="1500" spc="120" dirty="0">
                <a:latin typeface="Calibri"/>
                <a:cs typeface="Calibri"/>
              </a:rPr>
              <a:t>proceso, </a:t>
            </a:r>
            <a:r>
              <a:rPr sz="1500" spc="125" dirty="0">
                <a:latin typeface="Calibri"/>
                <a:cs typeface="Calibri"/>
              </a:rPr>
              <a:t>se </a:t>
            </a:r>
            <a:r>
              <a:rPr sz="1500" spc="140" dirty="0">
                <a:latin typeface="Calibri"/>
                <a:cs typeface="Calibri"/>
              </a:rPr>
              <a:t>pueden </a:t>
            </a:r>
            <a:r>
              <a:rPr sz="1500" spc="135" dirty="0">
                <a:latin typeface="Calibri"/>
                <a:cs typeface="Calibri"/>
              </a:rPr>
              <a:t>recomendar </a:t>
            </a:r>
            <a:r>
              <a:rPr sz="1500" spc="130" dirty="0">
                <a:latin typeface="Calibri"/>
                <a:cs typeface="Calibri"/>
              </a:rPr>
              <a:t>opciones </a:t>
            </a:r>
            <a:r>
              <a:rPr sz="1500" spc="125" dirty="0">
                <a:latin typeface="Calibri"/>
                <a:cs typeface="Calibri"/>
              </a:rPr>
              <a:t>para </a:t>
            </a:r>
            <a:r>
              <a:rPr sz="1500" spc="140" dirty="0">
                <a:latin typeface="Calibri"/>
                <a:cs typeface="Calibri"/>
              </a:rPr>
              <a:t>personas </a:t>
            </a:r>
            <a:r>
              <a:rPr sz="1500" spc="125" dirty="0">
                <a:latin typeface="Calibri"/>
                <a:cs typeface="Calibri"/>
              </a:rPr>
              <a:t>con </a:t>
            </a:r>
            <a:r>
              <a:rPr sz="1500" spc="140" dirty="0">
                <a:latin typeface="Calibri"/>
                <a:cs typeface="Calibri"/>
              </a:rPr>
              <a:t>pocos </a:t>
            </a:r>
            <a:r>
              <a:rPr sz="1500" spc="120" dirty="0">
                <a:latin typeface="Calibri"/>
                <a:cs typeface="Calibri"/>
              </a:rPr>
              <a:t>recursos, </a:t>
            </a:r>
            <a:r>
              <a:rPr sz="1500" spc="140" dirty="0">
                <a:latin typeface="Calibri"/>
                <a:cs typeface="Calibri"/>
              </a:rPr>
              <a:t>como </a:t>
            </a:r>
            <a:r>
              <a:rPr sz="1500" spc="70" dirty="0">
                <a:latin typeface="Calibri"/>
                <a:cs typeface="Calibri"/>
              </a:rPr>
              <a:t>lo </a:t>
            </a:r>
            <a:r>
              <a:rPr sz="1500" spc="140" dirty="0">
                <a:latin typeface="Calibri"/>
                <a:cs typeface="Calibri"/>
              </a:rPr>
              <a:t>son </a:t>
            </a:r>
            <a:r>
              <a:rPr sz="1500" spc="65" dirty="0">
                <a:latin typeface="Calibri"/>
                <a:cs typeface="Calibri"/>
              </a:rPr>
              <a:t>la  </a:t>
            </a:r>
            <a:r>
              <a:rPr sz="1500" spc="120" dirty="0">
                <a:latin typeface="Calibri"/>
                <a:cs typeface="Calibri"/>
              </a:rPr>
              <a:t>fundación </a:t>
            </a:r>
            <a:r>
              <a:rPr sz="1500" spc="125" dirty="0">
                <a:latin typeface="Calibri"/>
                <a:cs typeface="Calibri"/>
              </a:rPr>
              <a:t>pro </a:t>
            </a:r>
            <a:r>
              <a:rPr sz="1500" spc="140" dirty="0">
                <a:latin typeface="Calibri"/>
                <a:cs typeface="Calibri"/>
              </a:rPr>
              <a:t>bono </a:t>
            </a:r>
            <a:r>
              <a:rPr sz="1500" spc="120" dirty="0">
                <a:latin typeface="Calibri"/>
                <a:cs typeface="Calibri"/>
              </a:rPr>
              <a:t>de </a:t>
            </a:r>
            <a:r>
              <a:rPr sz="1500" spc="125" dirty="0">
                <a:latin typeface="Calibri"/>
                <a:cs typeface="Calibri"/>
              </a:rPr>
              <a:t>Colombia </a:t>
            </a:r>
            <a:r>
              <a:rPr sz="1500" spc="90" dirty="0">
                <a:latin typeface="Calibri"/>
                <a:cs typeface="Calibri"/>
              </a:rPr>
              <a:t>o </a:t>
            </a:r>
            <a:r>
              <a:rPr sz="1500" spc="105" dirty="0">
                <a:latin typeface="Calibri"/>
                <a:cs typeface="Calibri"/>
              </a:rPr>
              <a:t>los </a:t>
            </a:r>
            <a:r>
              <a:rPr sz="1500" spc="120" dirty="0">
                <a:latin typeface="Calibri"/>
                <a:cs typeface="Calibri"/>
              </a:rPr>
              <a:t>convenios de </a:t>
            </a:r>
            <a:r>
              <a:rPr sz="1500" spc="105" dirty="0">
                <a:latin typeface="Calibri"/>
                <a:cs typeface="Calibri"/>
              </a:rPr>
              <a:t>trabajo social </a:t>
            </a:r>
            <a:r>
              <a:rPr sz="1500" spc="110" dirty="0">
                <a:latin typeface="Calibri"/>
                <a:cs typeface="Calibri"/>
              </a:rPr>
              <a:t>entre </a:t>
            </a:r>
            <a:r>
              <a:rPr sz="1500" spc="125" dirty="0">
                <a:latin typeface="Calibri"/>
                <a:cs typeface="Calibri"/>
              </a:rPr>
              <a:t>fundaciones </a:t>
            </a:r>
            <a:r>
              <a:rPr sz="1500" spc="10" dirty="0">
                <a:latin typeface="Calibri"/>
                <a:cs typeface="Calibri"/>
              </a:rPr>
              <a:t>y </a:t>
            </a:r>
            <a:r>
              <a:rPr sz="1500" spc="110" dirty="0">
                <a:latin typeface="Calibri"/>
                <a:cs typeface="Calibri"/>
              </a:rPr>
              <a:t>firmas  </a:t>
            </a:r>
            <a:r>
              <a:rPr sz="1500" spc="120" dirty="0">
                <a:latin typeface="Calibri"/>
                <a:cs typeface="Calibri"/>
              </a:rPr>
              <a:t>de</a:t>
            </a:r>
            <a:r>
              <a:rPr sz="1500" spc="95" dirty="0">
                <a:latin typeface="Calibri"/>
                <a:cs typeface="Calibri"/>
              </a:rPr>
              <a:t> </a:t>
            </a:r>
            <a:r>
              <a:rPr sz="1500" spc="130" dirty="0">
                <a:latin typeface="Calibri"/>
                <a:cs typeface="Calibri"/>
              </a:rPr>
              <a:t>abogados.</a:t>
            </a:r>
            <a:endParaRPr sz="1500">
              <a:latin typeface="Calibri"/>
              <a:cs typeface="Calibri"/>
            </a:endParaRPr>
          </a:p>
          <a:p>
            <a:pPr>
              <a:lnSpc>
                <a:spcPct val="100000"/>
              </a:lnSpc>
              <a:spcBef>
                <a:spcPts val="40"/>
              </a:spcBef>
            </a:pPr>
            <a:endParaRPr sz="2050">
              <a:latin typeface="Times New Roman"/>
              <a:cs typeface="Times New Roman"/>
            </a:endParaRPr>
          </a:p>
          <a:p>
            <a:pPr marL="12700">
              <a:lnSpc>
                <a:spcPct val="100000"/>
              </a:lnSpc>
            </a:pPr>
            <a:r>
              <a:rPr sz="1500" spc="95" dirty="0">
                <a:solidFill>
                  <a:srgbClr val="EB6333"/>
                </a:solidFill>
                <a:latin typeface="Calibri"/>
                <a:cs typeface="Calibri"/>
              </a:rPr>
              <a:t>SI </a:t>
            </a:r>
            <a:r>
              <a:rPr sz="1500" spc="114" dirty="0">
                <a:solidFill>
                  <a:srgbClr val="EB6333"/>
                </a:solidFill>
                <a:latin typeface="Calibri"/>
                <a:cs typeface="Calibri"/>
              </a:rPr>
              <a:t>LA </a:t>
            </a:r>
            <a:r>
              <a:rPr sz="1500" spc="120" dirty="0">
                <a:solidFill>
                  <a:srgbClr val="EB6333"/>
                </a:solidFill>
                <a:latin typeface="Calibri"/>
                <a:cs typeface="Calibri"/>
              </a:rPr>
              <a:t>CUANTIA </a:t>
            </a:r>
            <a:r>
              <a:rPr sz="1500" spc="165" dirty="0">
                <a:solidFill>
                  <a:srgbClr val="EB6333"/>
                </a:solidFill>
                <a:latin typeface="Calibri"/>
                <a:cs typeface="Calibri"/>
              </a:rPr>
              <a:t>DEL </a:t>
            </a:r>
            <a:r>
              <a:rPr sz="1500" spc="170" dirty="0">
                <a:solidFill>
                  <a:srgbClr val="EB6333"/>
                </a:solidFill>
                <a:latin typeface="Calibri"/>
                <a:cs typeface="Calibri"/>
              </a:rPr>
              <a:t>PROCESO </a:t>
            </a:r>
            <a:r>
              <a:rPr sz="1500" spc="140" dirty="0">
                <a:solidFill>
                  <a:srgbClr val="EB6333"/>
                </a:solidFill>
                <a:latin typeface="Calibri"/>
                <a:cs typeface="Calibri"/>
              </a:rPr>
              <a:t>ES MENOR </a:t>
            </a:r>
            <a:r>
              <a:rPr sz="1500" spc="35" dirty="0">
                <a:solidFill>
                  <a:srgbClr val="EB6333"/>
                </a:solidFill>
                <a:latin typeface="Calibri"/>
                <a:cs typeface="Calibri"/>
              </a:rPr>
              <a:t>A </a:t>
            </a:r>
            <a:r>
              <a:rPr sz="1500" spc="125" dirty="0">
                <a:solidFill>
                  <a:srgbClr val="EB6333"/>
                </a:solidFill>
                <a:latin typeface="Calibri"/>
                <a:cs typeface="Calibri"/>
              </a:rPr>
              <a:t>20 </a:t>
            </a:r>
            <a:r>
              <a:rPr sz="1500" spc="90" dirty="0">
                <a:solidFill>
                  <a:srgbClr val="EB6333"/>
                </a:solidFill>
                <a:latin typeface="Calibri"/>
                <a:cs typeface="Calibri"/>
              </a:rPr>
              <a:t>SMMLV, </a:t>
            </a:r>
            <a:r>
              <a:rPr sz="1500" spc="140" dirty="0">
                <a:solidFill>
                  <a:srgbClr val="EB6333"/>
                </a:solidFill>
                <a:latin typeface="Calibri"/>
                <a:cs typeface="Calibri"/>
              </a:rPr>
              <a:t>ES </a:t>
            </a:r>
            <a:r>
              <a:rPr sz="1500" spc="135" dirty="0">
                <a:solidFill>
                  <a:srgbClr val="EB6333"/>
                </a:solidFill>
                <a:latin typeface="Calibri"/>
                <a:cs typeface="Calibri"/>
              </a:rPr>
              <a:t>DECIR </a:t>
            </a:r>
            <a:r>
              <a:rPr sz="1500" spc="145" dirty="0">
                <a:solidFill>
                  <a:srgbClr val="EB6333"/>
                </a:solidFill>
                <a:latin typeface="Calibri"/>
                <a:cs typeface="Calibri"/>
              </a:rPr>
              <a:t>DE </a:t>
            </a:r>
            <a:r>
              <a:rPr sz="1500" spc="125" dirty="0">
                <a:solidFill>
                  <a:srgbClr val="EB6333"/>
                </a:solidFill>
                <a:latin typeface="Calibri"/>
                <a:cs typeface="Calibri"/>
              </a:rPr>
              <a:t>ÚNICA </a:t>
            </a:r>
            <a:r>
              <a:rPr sz="1500" spc="110" dirty="0">
                <a:solidFill>
                  <a:srgbClr val="EB6333"/>
                </a:solidFill>
                <a:latin typeface="Calibri"/>
                <a:cs typeface="Calibri"/>
              </a:rPr>
              <a:t>INSTANCIA; </a:t>
            </a:r>
            <a:r>
              <a:rPr sz="1500" spc="400" dirty="0">
                <a:solidFill>
                  <a:srgbClr val="EB6333"/>
                </a:solidFill>
                <a:latin typeface="Calibri"/>
                <a:cs typeface="Calibri"/>
              </a:rPr>
              <a:t> </a:t>
            </a:r>
            <a:r>
              <a:rPr sz="1500" spc="110" dirty="0">
                <a:latin typeface="Calibri"/>
                <a:cs typeface="Calibri"/>
              </a:rPr>
              <a:t>informar</a:t>
            </a:r>
            <a:endParaRPr sz="1500">
              <a:latin typeface="Calibri"/>
              <a:cs typeface="Calibri"/>
            </a:endParaRPr>
          </a:p>
          <a:p>
            <a:pPr marL="12700">
              <a:lnSpc>
                <a:spcPct val="100000"/>
              </a:lnSpc>
              <a:spcBef>
                <a:spcPts val="300"/>
              </a:spcBef>
            </a:pPr>
            <a:r>
              <a:rPr sz="1500" spc="65" dirty="0">
                <a:latin typeface="Calibri"/>
                <a:cs typeface="Calibri"/>
              </a:rPr>
              <a:t>al </a:t>
            </a:r>
            <a:r>
              <a:rPr sz="1500" spc="114" dirty="0">
                <a:latin typeface="Calibri"/>
                <a:cs typeface="Calibri"/>
              </a:rPr>
              <a:t>consultorio </a:t>
            </a:r>
            <a:r>
              <a:rPr sz="1500" spc="100" dirty="0">
                <a:latin typeface="Calibri"/>
                <a:cs typeface="Calibri"/>
              </a:rPr>
              <a:t>jurídico </a:t>
            </a:r>
            <a:r>
              <a:rPr sz="1500" spc="130" dirty="0">
                <a:latin typeface="Calibri"/>
                <a:cs typeface="Calibri"/>
              </a:rPr>
              <a:t>que </a:t>
            </a:r>
            <a:r>
              <a:rPr sz="1500" spc="95" dirty="0">
                <a:latin typeface="Calibri"/>
                <a:cs typeface="Calibri"/>
              </a:rPr>
              <a:t>tiene </a:t>
            </a:r>
            <a:r>
              <a:rPr sz="1500" spc="100" dirty="0">
                <a:latin typeface="Calibri"/>
                <a:cs typeface="Calibri"/>
              </a:rPr>
              <a:t>facultad </a:t>
            </a:r>
            <a:r>
              <a:rPr sz="1500" spc="120" dirty="0">
                <a:latin typeface="Calibri"/>
                <a:cs typeface="Calibri"/>
              </a:rPr>
              <a:t>de postulación </a:t>
            </a:r>
            <a:r>
              <a:rPr sz="1500" spc="125" dirty="0">
                <a:latin typeface="Calibri"/>
                <a:cs typeface="Calibri"/>
              </a:rPr>
              <a:t>para </a:t>
            </a:r>
            <a:r>
              <a:rPr sz="1500" spc="110" dirty="0">
                <a:latin typeface="Calibri"/>
                <a:cs typeface="Calibri"/>
              </a:rPr>
              <a:t>actuar </a:t>
            </a:r>
            <a:r>
              <a:rPr sz="1500" spc="120" dirty="0">
                <a:latin typeface="Calibri"/>
                <a:cs typeface="Calibri"/>
              </a:rPr>
              <a:t>dentro de </a:t>
            </a:r>
            <a:r>
              <a:rPr sz="1500" spc="455" dirty="0">
                <a:latin typeface="Calibri"/>
                <a:cs typeface="Calibri"/>
              </a:rPr>
              <a:t> </a:t>
            </a:r>
            <a:r>
              <a:rPr sz="1500" spc="125" dirty="0">
                <a:latin typeface="Calibri"/>
                <a:cs typeface="Calibri"/>
              </a:rPr>
              <a:t>proceso.</a:t>
            </a:r>
            <a:endParaRPr sz="1500">
              <a:latin typeface="Calibri"/>
              <a:cs typeface="Calibri"/>
            </a:endParaRPr>
          </a:p>
        </p:txBody>
      </p:sp>
      <p:sp>
        <p:nvSpPr>
          <p:cNvPr id="6" name="object 6"/>
          <p:cNvSpPr txBox="1">
            <a:spLocks noGrp="1"/>
          </p:cNvSpPr>
          <p:nvPr>
            <p:ph type="title"/>
          </p:nvPr>
        </p:nvSpPr>
        <p:spPr>
          <a:xfrm>
            <a:off x="594815" y="485775"/>
            <a:ext cx="8646160" cy="457200"/>
          </a:xfrm>
          <a:prstGeom prst="rect">
            <a:avLst/>
          </a:prstGeom>
        </p:spPr>
        <p:txBody>
          <a:bodyPr vert="horz" wrap="square" lIns="0" tIns="0" rIns="0" bIns="0" rtlCol="0">
            <a:spAutoFit/>
          </a:bodyPr>
          <a:lstStyle/>
          <a:p>
            <a:pPr marL="12700">
              <a:lnSpc>
                <a:spcPct val="100000"/>
              </a:lnSpc>
              <a:tabLst>
                <a:tab pos="3847465" algn="l"/>
                <a:tab pos="4364355" algn="l"/>
              </a:tabLst>
            </a:pPr>
            <a:r>
              <a:rPr sz="3000" b="1" spc="-145" dirty="0">
                <a:solidFill>
                  <a:srgbClr val="1E3B60"/>
                </a:solidFill>
                <a:latin typeface="Gill Sans MT"/>
                <a:cs typeface="Gill Sans MT"/>
              </a:rPr>
              <a:t>L</a:t>
            </a:r>
            <a:r>
              <a:rPr sz="3000" b="1" spc="-325" dirty="0">
                <a:solidFill>
                  <a:srgbClr val="1E3B60"/>
                </a:solidFill>
                <a:latin typeface="Gill Sans MT"/>
                <a:cs typeface="Gill Sans MT"/>
              </a:rPr>
              <a:t> </a:t>
            </a:r>
            <a:r>
              <a:rPr sz="3000" b="1" spc="-70" dirty="0">
                <a:solidFill>
                  <a:srgbClr val="1E3B60"/>
                </a:solidFill>
                <a:latin typeface="Gill Sans MT"/>
                <a:cs typeface="Gill Sans MT"/>
              </a:rPr>
              <a:t>I</a:t>
            </a:r>
            <a:r>
              <a:rPr sz="3000" b="1" spc="-325" dirty="0">
                <a:solidFill>
                  <a:srgbClr val="1E3B60"/>
                </a:solidFill>
                <a:latin typeface="Gill Sans MT"/>
                <a:cs typeface="Gill Sans MT"/>
              </a:rPr>
              <a:t> </a:t>
            </a:r>
            <a:r>
              <a:rPr sz="3000" b="1" spc="200" dirty="0">
                <a:solidFill>
                  <a:srgbClr val="1E3B60"/>
                </a:solidFill>
                <a:latin typeface="Gill Sans MT"/>
                <a:cs typeface="Gill Sans MT"/>
              </a:rPr>
              <a:t>M</a:t>
            </a:r>
            <a:r>
              <a:rPr sz="3000" b="1" spc="-325" dirty="0">
                <a:solidFill>
                  <a:srgbClr val="1E3B60"/>
                </a:solidFill>
                <a:latin typeface="Gill Sans MT"/>
                <a:cs typeface="Gill Sans MT"/>
              </a:rPr>
              <a:t> </a:t>
            </a:r>
            <a:r>
              <a:rPr sz="3000" b="1" spc="-70" dirty="0">
                <a:solidFill>
                  <a:srgbClr val="1E3B60"/>
                </a:solidFill>
                <a:latin typeface="Gill Sans MT"/>
                <a:cs typeface="Gill Sans MT"/>
              </a:rPr>
              <a:t>I</a:t>
            </a:r>
            <a:r>
              <a:rPr sz="3000" b="1" spc="-325" dirty="0">
                <a:solidFill>
                  <a:srgbClr val="1E3B60"/>
                </a:solidFill>
                <a:latin typeface="Gill Sans MT"/>
                <a:cs typeface="Gill Sans MT"/>
              </a:rPr>
              <a:t> </a:t>
            </a:r>
            <a:r>
              <a:rPr sz="3000" b="1" spc="-360" dirty="0">
                <a:solidFill>
                  <a:srgbClr val="1E3B60"/>
                </a:solidFill>
                <a:latin typeface="Gill Sans MT"/>
                <a:cs typeface="Gill Sans MT"/>
              </a:rPr>
              <a:t>T</a:t>
            </a:r>
            <a:r>
              <a:rPr sz="3000" b="1" spc="-325" dirty="0">
                <a:solidFill>
                  <a:srgbClr val="1E3B60"/>
                </a:solidFill>
                <a:latin typeface="Gill Sans MT"/>
                <a:cs typeface="Gill Sans MT"/>
              </a:rPr>
              <a:t> </a:t>
            </a:r>
            <a:r>
              <a:rPr sz="3000" b="1" spc="20" dirty="0">
                <a:solidFill>
                  <a:srgbClr val="1E3B60"/>
                </a:solidFill>
                <a:latin typeface="Gill Sans MT"/>
                <a:cs typeface="Gill Sans MT"/>
              </a:rPr>
              <a:t>A</a:t>
            </a:r>
            <a:r>
              <a:rPr sz="3000" b="1" spc="-325" dirty="0">
                <a:solidFill>
                  <a:srgbClr val="1E3B60"/>
                </a:solidFill>
                <a:latin typeface="Gill Sans MT"/>
                <a:cs typeface="Gill Sans MT"/>
              </a:rPr>
              <a:t> </a:t>
            </a:r>
            <a:r>
              <a:rPr sz="3000" b="1" spc="-40" dirty="0">
                <a:solidFill>
                  <a:srgbClr val="1E3B60"/>
                </a:solidFill>
                <a:latin typeface="Gill Sans MT"/>
                <a:cs typeface="Gill Sans MT"/>
              </a:rPr>
              <a:t>C</a:t>
            </a:r>
            <a:r>
              <a:rPr sz="3000" b="1" spc="-325" dirty="0">
                <a:solidFill>
                  <a:srgbClr val="1E3B60"/>
                </a:solidFill>
                <a:latin typeface="Gill Sans MT"/>
                <a:cs typeface="Gill Sans MT"/>
              </a:rPr>
              <a:t> </a:t>
            </a:r>
            <a:r>
              <a:rPr sz="3000" b="1" spc="-70" dirty="0">
                <a:solidFill>
                  <a:srgbClr val="1E3B60"/>
                </a:solidFill>
                <a:latin typeface="Gill Sans MT"/>
                <a:cs typeface="Gill Sans MT"/>
              </a:rPr>
              <a:t>I</a:t>
            </a:r>
            <a:r>
              <a:rPr sz="3000" b="1" spc="-325" dirty="0">
                <a:solidFill>
                  <a:srgbClr val="1E3B60"/>
                </a:solidFill>
                <a:latin typeface="Gill Sans MT"/>
                <a:cs typeface="Gill Sans MT"/>
              </a:rPr>
              <a:t> </a:t>
            </a:r>
            <a:r>
              <a:rPr sz="3000" b="1" spc="20" dirty="0">
                <a:solidFill>
                  <a:srgbClr val="1E3B60"/>
                </a:solidFill>
                <a:latin typeface="Gill Sans MT"/>
                <a:cs typeface="Gill Sans MT"/>
              </a:rPr>
              <a:t>O</a:t>
            </a:r>
            <a:r>
              <a:rPr sz="3000" b="1" spc="-325" dirty="0">
                <a:solidFill>
                  <a:srgbClr val="1E3B60"/>
                </a:solidFill>
                <a:latin typeface="Gill Sans MT"/>
                <a:cs typeface="Gill Sans MT"/>
              </a:rPr>
              <a:t> </a:t>
            </a:r>
            <a:r>
              <a:rPr sz="3000" b="1" spc="-40" dirty="0">
                <a:solidFill>
                  <a:srgbClr val="1E3B60"/>
                </a:solidFill>
                <a:latin typeface="Gill Sans MT"/>
                <a:cs typeface="Gill Sans MT"/>
              </a:rPr>
              <a:t>N</a:t>
            </a:r>
            <a:r>
              <a:rPr sz="3000" b="1" spc="-325" dirty="0">
                <a:solidFill>
                  <a:srgbClr val="1E3B60"/>
                </a:solidFill>
                <a:latin typeface="Gill Sans MT"/>
                <a:cs typeface="Gill Sans MT"/>
              </a:rPr>
              <a:t> </a:t>
            </a:r>
            <a:r>
              <a:rPr sz="3000" b="1" spc="-155" dirty="0">
                <a:solidFill>
                  <a:srgbClr val="1E3B60"/>
                </a:solidFill>
                <a:latin typeface="Gill Sans MT"/>
                <a:cs typeface="Gill Sans MT"/>
              </a:rPr>
              <a:t>E</a:t>
            </a:r>
            <a:r>
              <a:rPr sz="3000" b="1" spc="-325" dirty="0">
                <a:solidFill>
                  <a:srgbClr val="1E3B60"/>
                </a:solidFill>
                <a:latin typeface="Gill Sans MT"/>
                <a:cs typeface="Gill Sans MT"/>
              </a:rPr>
              <a:t> </a:t>
            </a:r>
            <a:r>
              <a:rPr sz="3000" b="1" spc="215" dirty="0">
                <a:solidFill>
                  <a:srgbClr val="1E3B60"/>
                </a:solidFill>
                <a:latin typeface="Gill Sans MT"/>
                <a:cs typeface="Gill Sans MT"/>
              </a:rPr>
              <a:t>S	</a:t>
            </a:r>
            <a:r>
              <a:rPr sz="3000" b="1" spc="95" dirty="0">
                <a:solidFill>
                  <a:srgbClr val="1E3B60"/>
                </a:solidFill>
                <a:latin typeface="Gill Sans MT"/>
                <a:cs typeface="Gill Sans MT"/>
              </a:rPr>
              <a:t>Y	</a:t>
            </a:r>
            <a:r>
              <a:rPr sz="3000" b="1" spc="20" dirty="0">
                <a:solidFill>
                  <a:srgbClr val="1E3B60"/>
                </a:solidFill>
                <a:latin typeface="Gill Sans MT"/>
                <a:cs typeface="Gill Sans MT"/>
              </a:rPr>
              <a:t>O</a:t>
            </a:r>
            <a:r>
              <a:rPr sz="3000" b="1" spc="-335" dirty="0">
                <a:solidFill>
                  <a:srgbClr val="1E3B60"/>
                </a:solidFill>
                <a:latin typeface="Gill Sans MT"/>
                <a:cs typeface="Gill Sans MT"/>
              </a:rPr>
              <a:t> </a:t>
            </a:r>
            <a:r>
              <a:rPr sz="3000" b="1" spc="-85" dirty="0">
                <a:solidFill>
                  <a:srgbClr val="1E3B60"/>
                </a:solidFill>
                <a:latin typeface="Gill Sans MT"/>
                <a:cs typeface="Gill Sans MT"/>
              </a:rPr>
              <a:t>B</a:t>
            </a:r>
            <a:r>
              <a:rPr sz="3000" b="1" spc="-335" dirty="0">
                <a:solidFill>
                  <a:srgbClr val="1E3B60"/>
                </a:solidFill>
                <a:latin typeface="Gill Sans MT"/>
                <a:cs typeface="Gill Sans MT"/>
              </a:rPr>
              <a:t> </a:t>
            </a:r>
            <a:r>
              <a:rPr sz="3000" b="1" spc="215" dirty="0">
                <a:solidFill>
                  <a:srgbClr val="1E3B60"/>
                </a:solidFill>
                <a:latin typeface="Gill Sans MT"/>
                <a:cs typeface="Gill Sans MT"/>
              </a:rPr>
              <a:t>S</a:t>
            </a:r>
            <a:r>
              <a:rPr sz="3000" b="1" spc="-335" dirty="0">
                <a:solidFill>
                  <a:srgbClr val="1E3B60"/>
                </a:solidFill>
                <a:latin typeface="Gill Sans MT"/>
                <a:cs typeface="Gill Sans MT"/>
              </a:rPr>
              <a:t> </a:t>
            </a:r>
            <a:r>
              <a:rPr sz="3000" b="1" spc="-155" dirty="0">
                <a:solidFill>
                  <a:srgbClr val="1E3B60"/>
                </a:solidFill>
                <a:latin typeface="Gill Sans MT"/>
                <a:cs typeface="Gill Sans MT"/>
              </a:rPr>
              <a:t>E</a:t>
            </a:r>
            <a:r>
              <a:rPr sz="3000" b="1" spc="-335" dirty="0">
                <a:solidFill>
                  <a:srgbClr val="1E3B60"/>
                </a:solidFill>
                <a:latin typeface="Gill Sans MT"/>
                <a:cs typeface="Gill Sans MT"/>
              </a:rPr>
              <a:t> </a:t>
            </a:r>
            <a:r>
              <a:rPr sz="3000" b="1" spc="130" dirty="0">
                <a:solidFill>
                  <a:srgbClr val="1E3B60"/>
                </a:solidFill>
                <a:latin typeface="Gill Sans MT"/>
                <a:cs typeface="Gill Sans MT"/>
              </a:rPr>
              <a:t>R</a:t>
            </a:r>
            <a:r>
              <a:rPr sz="3000" b="1" spc="-335" dirty="0">
                <a:solidFill>
                  <a:srgbClr val="1E3B60"/>
                </a:solidFill>
                <a:latin typeface="Gill Sans MT"/>
                <a:cs typeface="Gill Sans MT"/>
              </a:rPr>
              <a:t> </a:t>
            </a:r>
            <a:r>
              <a:rPr sz="3000" b="1" spc="204" dirty="0">
                <a:solidFill>
                  <a:srgbClr val="1E3B60"/>
                </a:solidFill>
                <a:latin typeface="Gill Sans MT"/>
                <a:cs typeface="Gill Sans MT"/>
              </a:rPr>
              <a:t>V</a:t>
            </a:r>
            <a:r>
              <a:rPr sz="3000" b="1" spc="-335" dirty="0">
                <a:solidFill>
                  <a:srgbClr val="1E3B60"/>
                </a:solidFill>
                <a:latin typeface="Gill Sans MT"/>
                <a:cs typeface="Gill Sans MT"/>
              </a:rPr>
              <a:t> </a:t>
            </a:r>
            <a:r>
              <a:rPr sz="3000" b="1" spc="20" dirty="0">
                <a:solidFill>
                  <a:srgbClr val="1E3B60"/>
                </a:solidFill>
                <a:latin typeface="Gill Sans MT"/>
                <a:cs typeface="Gill Sans MT"/>
              </a:rPr>
              <a:t>A</a:t>
            </a:r>
            <a:r>
              <a:rPr sz="3000" b="1" spc="-335" dirty="0">
                <a:solidFill>
                  <a:srgbClr val="1E3B60"/>
                </a:solidFill>
                <a:latin typeface="Gill Sans MT"/>
                <a:cs typeface="Gill Sans MT"/>
              </a:rPr>
              <a:t> </a:t>
            </a:r>
            <a:r>
              <a:rPr sz="3000" b="1" spc="-40" dirty="0">
                <a:solidFill>
                  <a:srgbClr val="1E3B60"/>
                </a:solidFill>
                <a:latin typeface="Gill Sans MT"/>
                <a:cs typeface="Gill Sans MT"/>
              </a:rPr>
              <a:t>C</a:t>
            </a:r>
            <a:r>
              <a:rPr sz="3000" b="1" spc="-335" dirty="0">
                <a:solidFill>
                  <a:srgbClr val="1E3B60"/>
                </a:solidFill>
                <a:latin typeface="Gill Sans MT"/>
                <a:cs typeface="Gill Sans MT"/>
              </a:rPr>
              <a:t> </a:t>
            </a:r>
            <a:r>
              <a:rPr sz="3000" b="1" spc="-70" dirty="0">
                <a:solidFill>
                  <a:srgbClr val="1E3B60"/>
                </a:solidFill>
                <a:latin typeface="Gill Sans MT"/>
                <a:cs typeface="Gill Sans MT"/>
              </a:rPr>
              <a:t>I</a:t>
            </a:r>
            <a:r>
              <a:rPr sz="3000" b="1" spc="-335" dirty="0">
                <a:solidFill>
                  <a:srgbClr val="1E3B60"/>
                </a:solidFill>
                <a:latin typeface="Gill Sans MT"/>
                <a:cs typeface="Gill Sans MT"/>
              </a:rPr>
              <a:t> </a:t>
            </a:r>
            <a:r>
              <a:rPr sz="3000" b="1" spc="20" dirty="0">
                <a:solidFill>
                  <a:srgbClr val="1E3B60"/>
                </a:solidFill>
                <a:latin typeface="Gill Sans MT"/>
                <a:cs typeface="Gill Sans MT"/>
              </a:rPr>
              <a:t>O</a:t>
            </a:r>
            <a:r>
              <a:rPr sz="3000" b="1" spc="-335" dirty="0">
                <a:solidFill>
                  <a:srgbClr val="1E3B60"/>
                </a:solidFill>
                <a:latin typeface="Gill Sans MT"/>
                <a:cs typeface="Gill Sans MT"/>
              </a:rPr>
              <a:t> </a:t>
            </a:r>
            <a:r>
              <a:rPr sz="3000" b="1" spc="-40" dirty="0">
                <a:solidFill>
                  <a:srgbClr val="1E3B60"/>
                </a:solidFill>
                <a:latin typeface="Gill Sans MT"/>
                <a:cs typeface="Gill Sans MT"/>
              </a:rPr>
              <a:t>N</a:t>
            </a:r>
            <a:r>
              <a:rPr sz="3000" b="1" spc="-335" dirty="0">
                <a:solidFill>
                  <a:srgbClr val="1E3B60"/>
                </a:solidFill>
                <a:latin typeface="Gill Sans MT"/>
                <a:cs typeface="Gill Sans MT"/>
              </a:rPr>
              <a:t> </a:t>
            </a:r>
            <a:r>
              <a:rPr sz="3000" b="1" spc="-155" dirty="0">
                <a:solidFill>
                  <a:srgbClr val="1E3B60"/>
                </a:solidFill>
                <a:latin typeface="Gill Sans MT"/>
                <a:cs typeface="Gill Sans MT"/>
              </a:rPr>
              <a:t>E</a:t>
            </a:r>
            <a:r>
              <a:rPr sz="3000" b="1" spc="-335" dirty="0">
                <a:solidFill>
                  <a:srgbClr val="1E3B60"/>
                </a:solidFill>
                <a:latin typeface="Gill Sans MT"/>
                <a:cs typeface="Gill Sans MT"/>
              </a:rPr>
              <a:t> </a:t>
            </a:r>
            <a:r>
              <a:rPr sz="3000" b="1" spc="215" dirty="0">
                <a:solidFill>
                  <a:srgbClr val="1E3B60"/>
                </a:solidFill>
                <a:latin typeface="Gill Sans MT"/>
                <a:cs typeface="Gill Sans MT"/>
              </a:rPr>
              <a:t>S</a:t>
            </a:r>
            <a:endParaRPr sz="3000">
              <a:latin typeface="Gill Sans MT"/>
              <a:cs typeface="Gill Sans MT"/>
            </a:endParaRPr>
          </a:p>
        </p:txBody>
      </p:sp>
      <p:sp>
        <p:nvSpPr>
          <p:cNvPr id="7" name="object 7"/>
          <p:cNvSpPr/>
          <p:nvPr/>
        </p:nvSpPr>
        <p:spPr>
          <a:xfrm>
            <a:off x="676315" y="2171698"/>
            <a:ext cx="1066165" cy="971550"/>
          </a:xfrm>
          <a:custGeom>
            <a:avLst/>
            <a:gdLst/>
            <a:ahLst/>
            <a:cxnLst/>
            <a:rect l="l" t="t" r="r" b="b"/>
            <a:pathLst>
              <a:path w="1066164" h="971550">
                <a:moveTo>
                  <a:pt x="1043771" y="971550"/>
                </a:moveTo>
                <a:lnTo>
                  <a:pt x="22684" y="971550"/>
                </a:lnTo>
                <a:lnTo>
                  <a:pt x="10917" y="968285"/>
                </a:lnTo>
                <a:lnTo>
                  <a:pt x="3018" y="959964"/>
                </a:lnTo>
                <a:lnTo>
                  <a:pt x="0" y="948803"/>
                </a:lnTo>
                <a:lnTo>
                  <a:pt x="2873" y="937014"/>
                </a:lnTo>
                <a:lnTo>
                  <a:pt x="503982" y="11198"/>
                </a:lnTo>
                <a:lnTo>
                  <a:pt x="512461" y="2747"/>
                </a:lnTo>
                <a:lnTo>
                  <a:pt x="523757" y="0"/>
                </a:lnTo>
                <a:lnTo>
                  <a:pt x="535070" y="2852"/>
                </a:lnTo>
                <a:lnTo>
                  <a:pt x="543604" y="11198"/>
                </a:lnTo>
                <a:lnTo>
                  <a:pt x="556613" y="34361"/>
                </a:lnTo>
                <a:lnTo>
                  <a:pt x="503982" y="34361"/>
                </a:lnTo>
                <a:lnTo>
                  <a:pt x="524159" y="70286"/>
                </a:lnTo>
                <a:lnTo>
                  <a:pt x="61188" y="925637"/>
                </a:lnTo>
                <a:lnTo>
                  <a:pt x="22684" y="925637"/>
                </a:lnTo>
                <a:lnTo>
                  <a:pt x="42495" y="960174"/>
                </a:lnTo>
                <a:lnTo>
                  <a:pt x="1023965" y="960174"/>
                </a:lnTo>
                <a:lnTo>
                  <a:pt x="1038307" y="971076"/>
                </a:lnTo>
                <a:lnTo>
                  <a:pt x="1044870" y="971076"/>
                </a:lnTo>
                <a:lnTo>
                  <a:pt x="1043771" y="971550"/>
                </a:lnTo>
                <a:close/>
              </a:path>
              <a:path w="1066164" h="971550">
                <a:moveTo>
                  <a:pt x="524159" y="70286"/>
                </a:moveTo>
                <a:lnTo>
                  <a:pt x="503982" y="34361"/>
                </a:lnTo>
                <a:lnTo>
                  <a:pt x="543604" y="34361"/>
                </a:lnTo>
                <a:lnTo>
                  <a:pt x="524159" y="70286"/>
                </a:lnTo>
                <a:close/>
              </a:path>
              <a:path w="1066164" h="971550">
                <a:moveTo>
                  <a:pt x="1038307" y="971076"/>
                </a:moveTo>
                <a:lnTo>
                  <a:pt x="1023965" y="960174"/>
                </a:lnTo>
                <a:lnTo>
                  <a:pt x="524159" y="70286"/>
                </a:lnTo>
                <a:lnTo>
                  <a:pt x="543604" y="34361"/>
                </a:lnTo>
                <a:lnTo>
                  <a:pt x="556613" y="34361"/>
                </a:lnTo>
                <a:lnTo>
                  <a:pt x="1057182" y="925637"/>
                </a:lnTo>
                <a:lnTo>
                  <a:pt x="1043771" y="925637"/>
                </a:lnTo>
                <a:lnTo>
                  <a:pt x="1060412" y="932811"/>
                </a:lnTo>
                <a:lnTo>
                  <a:pt x="1064325" y="943942"/>
                </a:lnTo>
                <a:lnTo>
                  <a:pt x="1065098" y="951046"/>
                </a:lnTo>
                <a:lnTo>
                  <a:pt x="1062320" y="958948"/>
                </a:lnTo>
                <a:lnTo>
                  <a:pt x="1056123" y="966225"/>
                </a:lnTo>
                <a:lnTo>
                  <a:pt x="1050078" y="968831"/>
                </a:lnTo>
                <a:lnTo>
                  <a:pt x="1038307" y="971076"/>
                </a:lnTo>
                <a:close/>
              </a:path>
              <a:path w="1066164" h="971550">
                <a:moveTo>
                  <a:pt x="42495" y="960174"/>
                </a:moveTo>
                <a:lnTo>
                  <a:pt x="22684" y="925637"/>
                </a:lnTo>
                <a:lnTo>
                  <a:pt x="61188" y="925637"/>
                </a:lnTo>
                <a:lnTo>
                  <a:pt x="42495" y="960174"/>
                </a:lnTo>
                <a:close/>
              </a:path>
              <a:path w="1066164" h="971550">
                <a:moveTo>
                  <a:pt x="1023965" y="960174"/>
                </a:moveTo>
                <a:lnTo>
                  <a:pt x="42495" y="960174"/>
                </a:lnTo>
                <a:lnTo>
                  <a:pt x="61188" y="925637"/>
                </a:lnTo>
                <a:lnTo>
                  <a:pt x="1004568" y="925637"/>
                </a:lnTo>
                <a:lnTo>
                  <a:pt x="1023965" y="960174"/>
                </a:lnTo>
                <a:close/>
              </a:path>
              <a:path w="1066164" h="971550">
                <a:moveTo>
                  <a:pt x="1064325" y="943942"/>
                </a:moveTo>
                <a:lnTo>
                  <a:pt x="1060412" y="932811"/>
                </a:lnTo>
                <a:lnTo>
                  <a:pt x="1043771" y="925637"/>
                </a:lnTo>
                <a:lnTo>
                  <a:pt x="1057182" y="925637"/>
                </a:lnTo>
                <a:lnTo>
                  <a:pt x="1063571" y="937014"/>
                </a:lnTo>
                <a:lnTo>
                  <a:pt x="1064325" y="943942"/>
                </a:lnTo>
                <a:close/>
              </a:path>
              <a:path w="1066164" h="971550">
                <a:moveTo>
                  <a:pt x="1065098" y="951046"/>
                </a:moveTo>
                <a:lnTo>
                  <a:pt x="1064325" y="943942"/>
                </a:lnTo>
                <a:lnTo>
                  <a:pt x="1065960" y="948594"/>
                </a:lnTo>
                <a:lnTo>
                  <a:pt x="1065098" y="951046"/>
                </a:lnTo>
                <a:close/>
              </a:path>
              <a:path w="1066164" h="971550">
                <a:moveTo>
                  <a:pt x="1062320" y="958948"/>
                </a:moveTo>
                <a:lnTo>
                  <a:pt x="1065098" y="951046"/>
                </a:lnTo>
                <a:lnTo>
                  <a:pt x="1065545" y="955161"/>
                </a:lnTo>
                <a:lnTo>
                  <a:pt x="1062320" y="958948"/>
                </a:lnTo>
                <a:close/>
              </a:path>
              <a:path w="1066164" h="971550">
                <a:moveTo>
                  <a:pt x="1056123" y="966225"/>
                </a:moveTo>
                <a:lnTo>
                  <a:pt x="1062320" y="958948"/>
                </a:lnTo>
                <a:lnTo>
                  <a:pt x="1060412" y="964376"/>
                </a:lnTo>
                <a:lnTo>
                  <a:pt x="1056123" y="966225"/>
                </a:lnTo>
                <a:close/>
              </a:path>
              <a:path w="1066164" h="971550">
                <a:moveTo>
                  <a:pt x="1050078" y="968831"/>
                </a:moveTo>
                <a:lnTo>
                  <a:pt x="1056123" y="966225"/>
                </a:lnTo>
                <a:lnTo>
                  <a:pt x="1054646" y="967960"/>
                </a:lnTo>
                <a:lnTo>
                  <a:pt x="1050078" y="968831"/>
                </a:lnTo>
                <a:close/>
              </a:path>
              <a:path w="1066164" h="971550">
                <a:moveTo>
                  <a:pt x="1044870" y="971076"/>
                </a:moveTo>
                <a:lnTo>
                  <a:pt x="1038307" y="971076"/>
                </a:lnTo>
                <a:lnTo>
                  <a:pt x="1050078" y="968831"/>
                </a:lnTo>
                <a:lnTo>
                  <a:pt x="1044870" y="971076"/>
                </a:lnTo>
                <a:close/>
              </a:path>
            </a:pathLst>
          </a:custGeom>
          <a:solidFill>
            <a:srgbClr val="F5F5F5"/>
          </a:solidFill>
        </p:spPr>
        <p:txBody>
          <a:bodyPr wrap="square" lIns="0" tIns="0" rIns="0" bIns="0" rtlCol="0"/>
          <a:lstStyle/>
          <a:p>
            <a:endParaRPr/>
          </a:p>
        </p:txBody>
      </p:sp>
      <p:sp>
        <p:nvSpPr>
          <p:cNvPr id="8" name="object 8"/>
          <p:cNvSpPr/>
          <p:nvPr/>
        </p:nvSpPr>
        <p:spPr>
          <a:xfrm>
            <a:off x="1140777" y="2898556"/>
            <a:ext cx="133985" cy="133985"/>
          </a:xfrm>
          <a:custGeom>
            <a:avLst/>
            <a:gdLst/>
            <a:ahLst/>
            <a:cxnLst/>
            <a:rect l="l" t="t" r="r" b="b"/>
            <a:pathLst>
              <a:path w="133984" h="133985">
                <a:moveTo>
                  <a:pt x="66388" y="133435"/>
                </a:moveTo>
                <a:lnTo>
                  <a:pt x="40935" y="127516"/>
                </a:lnTo>
                <a:lnTo>
                  <a:pt x="19304" y="113413"/>
                </a:lnTo>
                <a:lnTo>
                  <a:pt x="4618" y="92561"/>
                </a:lnTo>
                <a:lnTo>
                  <a:pt x="0" y="66394"/>
                </a:lnTo>
                <a:lnTo>
                  <a:pt x="5856" y="41118"/>
                </a:lnTo>
                <a:lnTo>
                  <a:pt x="19807" y="19479"/>
                </a:lnTo>
                <a:lnTo>
                  <a:pt x="40452" y="4700"/>
                </a:lnTo>
                <a:lnTo>
                  <a:pt x="66388" y="0"/>
                </a:lnTo>
                <a:lnTo>
                  <a:pt x="92526" y="5839"/>
                </a:lnTo>
                <a:lnTo>
                  <a:pt x="113321" y="19680"/>
                </a:lnTo>
                <a:lnTo>
                  <a:pt x="127396" y="40280"/>
                </a:lnTo>
                <a:lnTo>
                  <a:pt x="128304" y="44248"/>
                </a:lnTo>
                <a:lnTo>
                  <a:pt x="111558" y="44248"/>
                </a:lnTo>
                <a:lnTo>
                  <a:pt x="105197" y="46450"/>
                </a:lnTo>
                <a:lnTo>
                  <a:pt x="65672" y="46450"/>
                </a:lnTo>
                <a:lnTo>
                  <a:pt x="51626" y="51401"/>
                </a:lnTo>
                <a:lnTo>
                  <a:pt x="45882" y="66394"/>
                </a:lnTo>
                <a:lnTo>
                  <a:pt x="52764" y="81840"/>
                </a:lnTo>
                <a:lnTo>
                  <a:pt x="66675" y="86950"/>
                </a:lnTo>
                <a:lnTo>
                  <a:pt x="106964" y="86950"/>
                </a:lnTo>
                <a:lnTo>
                  <a:pt x="111566" y="88543"/>
                </a:lnTo>
                <a:lnTo>
                  <a:pt x="128261" y="88543"/>
                </a:lnTo>
                <a:lnTo>
                  <a:pt x="127478" y="91937"/>
                </a:lnTo>
                <a:lnTo>
                  <a:pt x="113417" y="113794"/>
                </a:lnTo>
                <a:lnTo>
                  <a:pt x="92589" y="128710"/>
                </a:lnTo>
                <a:lnTo>
                  <a:pt x="66388" y="133435"/>
                </a:lnTo>
                <a:close/>
              </a:path>
              <a:path w="133984" h="133985">
                <a:moveTo>
                  <a:pt x="111566" y="88543"/>
                </a:moveTo>
                <a:lnTo>
                  <a:pt x="95507" y="82984"/>
                </a:lnTo>
                <a:lnTo>
                  <a:pt x="87487" y="66394"/>
                </a:lnTo>
                <a:lnTo>
                  <a:pt x="95504" y="49806"/>
                </a:lnTo>
                <a:lnTo>
                  <a:pt x="111558" y="44248"/>
                </a:lnTo>
                <a:lnTo>
                  <a:pt x="127048" y="49763"/>
                </a:lnTo>
                <a:lnTo>
                  <a:pt x="133372" y="66394"/>
                </a:lnTo>
                <a:lnTo>
                  <a:pt x="127057" y="83027"/>
                </a:lnTo>
                <a:lnTo>
                  <a:pt x="111566" y="88543"/>
                </a:lnTo>
                <a:close/>
              </a:path>
              <a:path w="133984" h="133985">
                <a:moveTo>
                  <a:pt x="133372" y="66394"/>
                </a:moveTo>
                <a:lnTo>
                  <a:pt x="127048" y="49763"/>
                </a:lnTo>
                <a:lnTo>
                  <a:pt x="111558" y="44248"/>
                </a:lnTo>
                <a:lnTo>
                  <a:pt x="128304" y="44248"/>
                </a:lnTo>
                <a:lnTo>
                  <a:pt x="133372" y="66394"/>
                </a:lnTo>
                <a:close/>
              </a:path>
              <a:path w="133984" h="133985">
                <a:moveTo>
                  <a:pt x="87487" y="66394"/>
                </a:moveTo>
                <a:lnTo>
                  <a:pt x="80224" y="51472"/>
                </a:lnTo>
                <a:lnTo>
                  <a:pt x="65672" y="46450"/>
                </a:lnTo>
                <a:lnTo>
                  <a:pt x="105197" y="46450"/>
                </a:lnTo>
                <a:lnTo>
                  <a:pt x="95504" y="49806"/>
                </a:lnTo>
                <a:lnTo>
                  <a:pt x="87487" y="66394"/>
                </a:lnTo>
                <a:close/>
              </a:path>
              <a:path w="133984" h="133985">
                <a:moveTo>
                  <a:pt x="106964" y="86950"/>
                </a:moveTo>
                <a:lnTo>
                  <a:pt x="66675" y="86950"/>
                </a:lnTo>
                <a:lnTo>
                  <a:pt x="80590" y="81782"/>
                </a:lnTo>
                <a:lnTo>
                  <a:pt x="87487" y="66394"/>
                </a:lnTo>
                <a:lnTo>
                  <a:pt x="95507" y="82984"/>
                </a:lnTo>
                <a:lnTo>
                  <a:pt x="106964" y="86950"/>
                </a:lnTo>
                <a:close/>
              </a:path>
              <a:path w="133984" h="133985">
                <a:moveTo>
                  <a:pt x="128261" y="88543"/>
                </a:moveTo>
                <a:lnTo>
                  <a:pt x="111566" y="88543"/>
                </a:lnTo>
                <a:lnTo>
                  <a:pt x="127057" y="83027"/>
                </a:lnTo>
                <a:lnTo>
                  <a:pt x="133372" y="66394"/>
                </a:lnTo>
                <a:lnTo>
                  <a:pt x="128261" y="88543"/>
                </a:lnTo>
                <a:close/>
              </a:path>
            </a:pathLst>
          </a:custGeom>
          <a:solidFill>
            <a:srgbClr val="F5F5F5"/>
          </a:solidFill>
        </p:spPr>
        <p:txBody>
          <a:bodyPr wrap="square" lIns="0" tIns="0" rIns="0" bIns="0" rtlCol="0"/>
          <a:lstStyle/>
          <a:p>
            <a:endParaRPr/>
          </a:p>
        </p:txBody>
      </p:sp>
      <p:sp>
        <p:nvSpPr>
          <p:cNvPr id="9" name="object 9"/>
          <p:cNvSpPr/>
          <p:nvPr/>
        </p:nvSpPr>
        <p:spPr>
          <a:xfrm>
            <a:off x="1131608" y="2532530"/>
            <a:ext cx="151130" cy="311785"/>
          </a:xfrm>
          <a:custGeom>
            <a:avLst/>
            <a:gdLst/>
            <a:ahLst/>
            <a:cxnLst/>
            <a:rect l="l" t="t" r="r" b="b"/>
            <a:pathLst>
              <a:path w="151130" h="311785">
                <a:moveTo>
                  <a:pt x="117760" y="311385"/>
                </a:moveTo>
                <a:lnTo>
                  <a:pt x="32735" y="311385"/>
                </a:lnTo>
                <a:lnTo>
                  <a:pt x="23795" y="309555"/>
                </a:lnTo>
                <a:lnTo>
                  <a:pt x="16621" y="304594"/>
                </a:lnTo>
                <a:lnTo>
                  <a:pt x="11769" y="297290"/>
                </a:lnTo>
                <a:lnTo>
                  <a:pt x="9798" y="288433"/>
                </a:lnTo>
                <a:lnTo>
                  <a:pt x="0" y="22953"/>
                </a:lnTo>
                <a:lnTo>
                  <a:pt x="1678" y="14089"/>
                </a:lnTo>
                <a:lnTo>
                  <a:pt x="6735" y="6785"/>
                </a:lnTo>
                <a:lnTo>
                  <a:pt x="14161" y="1827"/>
                </a:lnTo>
                <a:lnTo>
                  <a:pt x="22942" y="0"/>
                </a:lnTo>
                <a:lnTo>
                  <a:pt x="128139" y="0"/>
                </a:lnTo>
                <a:lnTo>
                  <a:pt x="136916" y="1827"/>
                </a:lnTo>
                <a:lnTo>
                  <a:pt x="144348" y="6785"/>
                </a:lnTo>
                <a:lnTo>
                  <a:pt x="149410" y="14089"/>
                </a:lnTo>
                <a:lnTo>
                  <a:pt x="151076" y="22953"/>
                </a:lnTo>
                <a:lnTo>
                  <a:pt x="45871" y="22953"/>
                </a:lnTo>
                <a:lnTo>
                  <a:pt x="22937" y="45904"/>
                </a:lnTo>
                <a:lnTo>
                  <a:pt x="46718" y="45904"/>
                </a:lnTo>
                <a:lnTo>
                  <a:pt x="54822" y="265480"/>
                </a:lnTo>
                <a:lnTo>
                  <a:pt x="32730" y="265480"/>
                </a:lnTo>
                <a:lnTo>
                  <a:pt x="55669" y="288433"/>
                </a:lnTo>
                <a:lnTo>
                  <a:pt x="94815" y="288433"/>
                </a:lnTo>
                <a:lnTo>
                  <a:pt x="101333" y="305078"/>
                </a:lnTo>
                <a:lnTo>
                  <a:pt x="116890" y="310604"/>
                </a:lnTo>
                <a:lnTo>
                  <a:pt x="119571" y="310604"/>
                </a:lnTo>
                <a:lnTo>
                  <a:pt x="117760" y="311385"/>
                </a:lnTo>
                <a:close/>
              </a:path>
              <a:path w="151130" h="311785">
                <a:moveTo>
                  <a:pt x="46718" y="45904"/>
                </a:moveTo>
                <a:lnTo>
                  <a:pt x="22937" y="45904"/>
                </a:lnTo>
                <a:lnTo>
                  <a:pt x="45871" y="22953"/>
                </a:lnTo>
                <a:lnTo>
                  <a:pt x="46718" y="45904"/>
                </a:lnTo>
                <a:close/>
              </a:path>
              <a:path w="151130" h="311785">
                <a:moveTo>
                  <a:pt x="104297" y="45904"/>
                </a:moveTo>
                <a:lnTo>
                  <a:pt x="46718" y="45904"/>
                </a:lnTo>
                <a:lnTo>
                  <a:pt x="45871" y="22953"/>
                </a:lnTo>
                <a:lnTo>
                  <a:pt x="105194" y="22953"/>
                </a:lnTo>
                <a:lnTo>
                  <a:pt x="104297" y="45904"/>
                </a:lnTo>
                <a:close/>
              </a:path>
              <a:path w="151130" h="311785">
                <a:moveTo>
                  <a:pt x="116890" y="310604"/>
                </a:moveTo>
                <a:lnTo>
                  <a:pt x="101333" y="305078"/>
                </a:lnTo>
                <a:lnTo>
                  <a:pt x="94815" y="288433"/>
                </a:lnTo>
                <a:lnTo>
                  <a:pt x="96894" y="235335"/>
                </a:lnTo>
                <a:lnTo>
                  <a:pt x="105194" y="22953"/>
                </a:lnTo>
                <a:lnTo>
                  <a:pt x="128131" y="45904"/>
                </a:lnTo>
                <a:lnTo>
                  <a:pt x="150179" y="45904"/>
                </a:lnTo>
                <a:lnTo>
                  <a:pt x="141597" y="265480"/>
                </a:lnTo>
                <a:lnTo>
                  <a:pt x="117757" y="265480"/>
                </a:lnTo>
                <a:lnTo>
                  <a:pt x="134399" y="272653"/>
                </a:lnTo>
                <a:lnTo>
                  <a:pt x="139947" y="288433"/>
                </a:lnTo>
                <a:lnTo>
                  <a:pt x="137726" y="294751"/>
                </a:lnTo>
                <a:lnTo>
                  <a:pt x="132985" y="304823"/>
                </a:lnTo>
                <a:lnTo>
                  <a:pt x="130759" y="305782"/>
                </a:lnTo>
                <a:lnTo>
                  <a:pt x="116890" y="310604"/>
                </a:lnTo>
                <a:close/>
              </a:path>
              <a:path w="151130" h="311785">
                <a:moveTo>
                  <a:pt x="150179" y="45904"/>
                </a:moveTo>
                <a:lnTo>
                  <a:pt x="128131" y="45904"/>
                </a:lnTo>
                <a:lnTo>
                  <a:pt x="105194" y="22953"/>
                </a:lnTo>
                <a:lnTo>
                  <a:pt x="151076" y="22953"/>
                </a:lnTo>
                <a:lnTo>
                  <a:pt x="150179" y="45904"/>
                </a:lnTo>
                <a:close/>
              </a:path>
              <a:path w="151130" h="311785">
                <a:moveTo>
                  <a:pt x="55669" y="288433"/>
                </a:moveTo>
                <a:lnTo>
                  <a:pt x="32730" y="265480"/>
                </a:lnTo>
                <a:lnTo>
                  <a:pt x="54822" y="265480"/>
                </a:lnTo>
                <a:lnTo>
                  <a:pt x="55669" y="288433"/>
                </a:lnTo>
                <a:close/>
              </a:path>
              <a:path w="151130" h="311785">
                <a:moveTo>
                  <a:pt x="94815" y="288433"/>
                </a:moveTo>
                <a:lnTo>
                  <a:pt x="55669" y="288433"/>
                </a:lnTo>
                <a:lnTo>
                  <a:pt x="54822" y="265480"/>
                </a:lnTo>
                <a:lnTo>
                  <a:pt x="95713" y="265480"/>
                </a:lnTo>
                <a:lnTo>
                  <a:pt x="94815" y="288433"/>
                </a:lnTo>
                <a:close/>
              </a:path>
              <a:path w="151130" h="311785">
                <a:moveTo>
                  <a:pt x="137726" y="294751"/>
                </a:moveTo>
                <a:lnTo>
                  <a:pt x="139947" y="288433"/>
                </a:lnTo>
                <a:lnTo>
                  <a:pt x="134399" y="272653"/>
                </a:lnTo>
                <a:lnTo>
                  <a:pt x="117757" y="265480"/>
                </a:lnTo>
                <a:lnTo>
                  <a:pt x="141597" y="265480"/>
                </a:lnTo>
                <a:lnTo>
                  <a:pt x="140700" y="288433"/>
                </a:lnTo>
                <a:lnTo>
                  <a:pt x="137726" y="294751"/>
                </a:lnTo>
                <a:close/>
              </a:path>
              <a:path w="151130" h="311785">
                <a:moveTo>
                  <a:pt x="132985" y="304823"/>
                </a:moveTo>
                <a:lnTo>
                  <a:pt x="137726" y="294751"/>
                </a:lnTo>
                <a:lnTo>
                  <a:pt x="134400" y="304213"/>
                </a:lnTo>
                <a:lnTo>
                  <a:pt x="132985" y="304823"/>
                </a:lnTo>
                <a:close/>
              </a:path>
              <a:path w="151130" h="311785">
                <a:moveTo>
                  <a:pt x="130759" y="305782"/>
                </a:moveTo>
                <a:lnTo>
                  <a:pt x="132985" y="304823"/>
                </a:lnTo>
                <a:lnTo>
                  <a:pt x="132881" y="305045"/>
                </a:lnTo>
                <a:lnTo>
                  <a:pt x="130759" y="305782"/>
                </a:lnTo>
                <a:close/>
              </a:path>
              <a:path w="151130" h="311785">
                <a:moveTo>
                  <a:pt x="119571" y="310604"/>
                </a:moveTo>
                <a:lnTo>
                  <a:pt x="116890" y="310604"/>
                </a:lnTo>
                <a:lnTo>
                  <a:pt x="130759" y="305782"/>
                </a:lnTo>
                <a:lnTo>
                  <a:pt x="119571" y="310604"/>
                </a:lnTo>
                <a:close/>
              </a:path>
            </a:pathLst>
          </a:custGeom>
          <a:solidFill>
            <a:srgbClr val="F5F5F5"/>
          </a:solidFill>
        </p:spPr>
        <p:txBody>
          <a:bodyPr wrap="square" lIns="0" tIns="0" rIns="0" bIns="0" rtlCol="0"/>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2895600"/>
            <a:ext cx="2724150" cy="2133600"/>
          </a:xfrm>
          <a:custGeom>
            <a:avLst/>
            <a:gdLst/>
            <a:ahLst/>
            <a:cxnLst/>
            <a:rect l="l" t="t" r="r" b="b"/>
            <a:pathLst>
              <a:path w="2724150" h="2133600">
                <a:moveTo>
                  <a:pt x="2724111" y="2133599"/>
                </a:moveTo>
                <a:lnTo>
                  <a:pt x="0" y="2133599"/>
                </a:lnTo>
                <a:lnTo>
                  <a:pt x="0" y="0"/>
                </a:lnTo>
                <a:lnTo>
                  <a:pt x="2724111" y="0"/>
                </a:lnTo>
                <a:lnTo>
                  <a:pt x="2724111" y="2133599"/>
                </a:lnTo>
                <a:close/>
              </a:path>
            </a:pathLst>
          </a:custGeom>
          <a:solidFill>
            <a:srgbClr val="EB6333"/>
          </a:solidFill>
        </p:spPr>
        <p:txBody>
          <a:bodyPr wrap="square" lIns="0" tIns="0" rIns="0" bIns="0" rtlCol="0"/>
          <a:lstStyle/>
          <a:p>
            <a:endParaRPr/>
          </a:p>
        </p:txBody>
      </p:sp>
      <p:sp>
        <p:nvSpPr>
          <p:cNvPr id="3" name="object 3"/>
          <p:cNvSpPr txBox="1"/>
          <p:nvPr/>
        </p:nvSpPr>
        <p:spPr>
          <a:xfrm>
            <a:off x="1830387" y="3289655"/>
            <a:ext cx="735330" cy="861060"/>
          </a:xfrm>
          <a:prstGeom prst="rect">
            <a:avLst/>
          </a:prstGeom>
        </p:spPr>
        <p:txBody>
          <a:bodyPr vert="horz" wrap="square" lIns="0" tIns="0" rIns="0" bIns="0" rtlCol="0">
            <a:spAutoFit/>
          </a:bodyPr>
          <a:lstStyle/>
          <a:p>
            <a:pPr marL="12700">
              <a:lnSpc>
                <a:spcPct val="100000"/>
              </a:lnSpc>
            </a:pPr>
            <a:r>
              <a:rPr sz="5600" b="1" spc="-60" dirty="0">
                <a:solidFill>
                  <a:srgbClr val="FFFFFF"/>
                </a:solidFill>
                <a:latin typeface="Lucida Sans"/>
                <a:cs typeface="Lucida Sans"/>
              </a:rPr>
              <a:t>0</a:t>
            </a:r>
            <a:r>
              <a:rPr sz="5600" b="1" spc="-1510" dirty="0">
                <a:solidFill>
                  <a:srgbClr val="FFFFFF"/>
                </a:solidFill>
                <a:latin typeface="Lucida Sans"/>
                <a:cs typeface="Lucida Sans"/>
              </a:rPr>
              <a:t>1</a:t>
            </a:r>
            <a:endParaRPr sz="5600">
              <a:latin typeface="Lucida Sans"/>
              <a:cs typeface="Lucida Sans"/>
            </a:endParaRPr>
          </a:p>
        </p:txBody>
      </p:sp>
      <p:sp>
        <p:nvSpPr>
          <p:cNvPr id="4" name="object 4"/>
          <p:cNvSpPr/>
          <p:nvPr/>
        </p:nvSpPr>
        <p:spPr>
          <a:xfrm>
            <a:off x="0" y="5172075"/>
            <a:ext cx="2714625" cy="2143125"/>
          </a:xfrm>
          <a:custGeom>
            <a:avLst/>
            <a:gdLst/>
            <a:ahLst/>
            <a:cxnLst/>
            <a:rect l="l" t="t" r="r" b="b"/>
            <a:pathLst>
              <a:path w="2714625" h="2143125">
                <a:moveTo>
                  <a:pt x="0" y="2143124"/>
                </a:moveTo>
                <a:lnTo>
                  <a:pt x="0" y="0"/>
                </a:lnTo>
                <a:lnTo>
                  <a:pt x="2714605" y="0"/>
                </a:lnTo>
                <a:lnTo>
                  <a:pt x="2714605" y="2143124"/>
                </a:lnTo>
                <a:lnTo>
                  <a:pt x="0" y="2143124"/>
                </a:lnTo>
                <a:close/>
              </a:path>
            </a:pathLst>
          </a:custGeom>
          <a:solidFill>
            <a:srgbClr val="1F375B"/>
          </a:solidFill>
        </p:spPr>
        <p:txBody>
          <a:bodyPr wrap="square" lIns="0" tIns="0" rIns="0" bIns="0" rtlCol="0"/>
          <a:lstStyle/>
          <a:p>
            <a:endParaRPr/>
          </a:p>
        </p:txBody>
      </p:sp>
      <p:sp>
        <p:nvSpPr>
          <p:cNvPr id="5" name="object 5"/>
          <p:cNvSpPr txBox="1"/>
          <p:nvPr/>
        </p:nvSpPr>
        <p:spPr>
          <a:xfrm>
            <a:off x="1558181" y="5899505"/>
            <a:ext cx="874394" cy="861060"/>
          </a:xfrm>
          <a:prstGeom prst="rect">
            <a:avLst/>
          </a:prstGeom>
        </p:spPr>
        <p:txBody>
          <a:bodyPr vert="horz" wrap="square" lIns="0" tIns="0" rIns="0" bIns="0" rtlCol="0">
            <a:spAutoFit/>
          </a:bodyPr>
          <a:lstStyle/>
          <a:p>
            <a:pPr marL="12700">
              <a:lnSpc>
                <a:spcPct val="100000"/>
              </a:lnSpc>
            </a:pPr>
            <a:r>
              <a:rPr sz="5600" b="1" spc="-60" dirty="0">
                <a:solidFill>
                  <a:srgbClr val="FFFFFF"/>
                </a:solidFill>
                <a:latin typeface="Lucida Sans"/>
                <a:cs typeface="Lucida Sans"/>
              </a:rPr>
              <a:t>0</a:t>
            </a:r>
            <a:r>
              <a:rPr sz="5600" b="1" spc="-420" dirty="0">
                <a:solidFill>
                  <a:srgbClr val="FFFFFF"/>
                </a:solidFill>
                <a:latin typeface="Lucida Sans"/>
                <a:cs typeface="Lucida Sans"/>
              </a:rPr>
              <a:t>2</a:t>
            </a:r>
            <a:endParaRPr sz="5600">
              <a:latin typeface="Lucida Sans"/>
              <a:cs typeface="Lucida Sans"/>
            </a:endParaRPr>
          </a:p>
        </p:txBody>
      </p:sp>
      <p:sp>
        <p:nvSpPr>
          <p:cNvPr id="6" name="object 6"/>
          <p:cNvSpPr/>
          <p:nvPr/>
        </p:nvSpPr>
        <p:spPr>
          <a:xfrm>
            <a:off x="0" y="0"/>
            <a:ext cx="9753600" cy="2009775"/>
          </a:xfrm>
          <a:custGeom>
            <a:avLst/>
            <a:gdLst/>
            <a:ahLst/>
            <a:cxnLst/>
            <a:rect l="l" t="t" r="r" b="b"/>
            <a:pathLst>
              <a:path w="9753600" h="2009775">
                <a:moveTo>
                  <a:pt x="0" y="2009774"/>
                </a:moveTo>
                <a:lnTo>
                  <a:pt x="0" y="0"/>
                </a:lnTo>
                <a:lnTo>
                  <a:pt x="9753600" y="0"/>
                </a:lnTo>
                <a:lnTo>
                  <a:pt x="9753600" y="2009774"/>
                </a:lnTo>
                <a:lnTo>
                  <a:pt x="0" y="2009774"/>
                </a:lnTo>
                <a:close/>
              </a:path>
            </a:pathLst>
          </a:custGeom>
          <a:solidFill>
            <a:srgbClr val="1F375B"/>
          </a:solidFill>
        </p:spPr>
        <p:txBody>
          <a:bodyPr wrap="square" lIns="0" tIns="0" rIns="0" bIns="0" rtlCol="0"/>
          <a:lstStyle/>
          <a:p>
            <a:endParaRPr/>
          </a:p>
        </p:txBody>
      </p:sp>
      <p:sp>
        <p:nvSpPr>
          <p:cNvPr id="7" name="object 7"/>
          <p:cNvSpPr txBox="1">
            <a:spLocks noGrp="1"/>
          </p:cNvSpPr>
          <p:nvPr>
            <p:ph type="title"/>
          </p:nvPr>
        </p:nvSpPr>
        <p:spPr>
          <a:prstGeom prst="rect">
            <a:avLst/>
          </a:prstGeom>
        </p:spPr>
        <p:txBody>
          <a:bodyPr vert="horz" wrap="square" lIns="0" tIns="0" rIns="0" bIns="0" rtlCol="0">
            <a:spAutoFit/>
          </a:bodyPr>
          <a:lstStyle/>
          <a:p>
            <a:pPr marL="12700" marR="5080" indent="-635" algn="ctr">
              <a:lnSpc>
                <a:spcPct val="68500"/>
              </a:lnSpc>
            </a:pPr>
            <a:r>
              <a:rPr spc="-155" dirty="0"/>
              <a:t>Como </a:t>
            </a:r>
            <a:r>
              <a:rPr spc="-120" dirty="0"/>
              <a:t>fruto </a:t>
            </a:r>
            <a:r>
              <a:rPr spc="-65" dirty="0"/>
              <a:t>de </a:t>
            </a:r>
            <a:r>
              <a:rPr spc="-80" dirty="0"/>
              <a:t>la </a:t>
            </a:r>
            <a:r>
              <a:rPr spc="-140" dirty="0"/>
              <a:t>consulta </a:t>
            </a:r>
            <a:r>
              <a:rPr spc="-75" dirty="0"/>
              <a:t>realizada </a:t>
            </a:r>
            <a:r>
              <a:rPr spc="-125" dirty="0"/>
              <a:t>por </a:t>
            </a:r>
            <a:r>
              <a:rPr spc="-95" dirty="0"/>
              <a:t>el </a:t>
            </a:r>
            <a:r>
              <a:rPr spc="-105" dirty="0"/>
              <a:t>estudiante </a:t>
            </a:r>
            <a:r>
              <a:rPr spc="-114" dirty="0"/>
              <a:t>se </a:t>
            </a:r>
            <a:r>
              <a:rPr spc="-65" dirty="0"/>
              <a:t>debe </a:t>
            </a:r>
            <a:r>
              <a:rPr spc="-114" dirty="0"/>
              <a:t>iniciar </a:t>
            </a:r>
            <a:r>
              <a:rPr spc="-240" dirty="0"/>
              <a:t>un  </a:t>
            </a:r>
            <a:r>
              <a:rPr spc="-110" dirty="0"/>
              <a:t>proceso </a:t>
            </a:r>
            <a:r>
              <a:rPr spc="-40" dirty="0"/>
              <a:t>para </a:t>
            </a:r>
            <a:r>
              <a:rPr spc="-114" dirty="0"/>
              <a:t>solicitar </a:t>
            </a:r>
            <a:r>
              <a:rPr spc="-80" dirty="0"/>
              <a:t>la </a:t>
            </a:r>
            <a:r>
              <a:rPr spc="-85" dirty="0"/>
              <a:t>declaración </a:t>
            </a:r>
            <a:r>
              <a:rPr spc="-65" dirty="0"/>
              <a:t>de </a:t>
            </a:r>
            <a:r>
              <a:rPr spc="-135" dirty="0"/>
              <a:t>situaciones </a:t>
            </a:r>
            <a:r>
              <a:rPr spc="-130" dirty="0"/>
              <a:t>jurídicas </a:t>
            </a:r>
            <a:r>
              <a:rPr spc="-120" dirty="0"/>
              <a:t>que  </a:t>
            </a:r>
            <a:r>
              <a:rPr spc="-114" dirty="0"/>
              <a:t>contengan </a:t>
            </a:r>
            <a:r>
              <a:rPr spc="-240" dirty="0"/>
              <a:t>un </a:t>
            </a:r>
            <a:r>
              <a:rPr spc="-125" dirty="0"/>
              <a:t>contenido </a:t>
            </a:r>
            <a:r>
              <a:rPr spc="-130" dirty="0"/>
              <a:t>económico </a:t>
            </a:r>
            <a:r>
              <a:rPr spc="-114" dirty="0"/>
              <a:t>inferior </a:t>
            </a:r>
            <a:r>
              <a:rPr spc="50" dirty="0"/>
              <a:t>a </a:t>
            </a:r>
            <a:r>
              <a:rPr spc="-95" dirty="0"/>
              <a:t>20 </a:t>
            </a:r>
            <a:r>
              <a:rPr spc="10" dirty="0"/>
              <a:t>SMMLV, </a:t>
            </a:r>
            <a:r>
              <a:rPr spc="-80" dirty="0"/>
              <a:t>al </a:t>
            </a:r>
            <a:r>
              <a:rPr spc="-140" dirty="0"/>
              <a:t>igual </a:t>
            </a:r>
            <a:r>
              <a:rPr spc="-120" dirty="0"/>
              <a:t>que </a:t>
            </a:r>
            <a:r>
              <a:rPr spc="-170" dirty="0"/>
              <a:t>lo  </a:t>
            </a:r>
            <a:r>
              <a:rPr spc="-95" dirty="0"/>
              <a:t>relacionado </a:t>
            </a:r>
            <a:r>
              <a:rPr spc="-135" dirty="0"/>
              <a:t>con </a:t>
            </a:r>
            <a:r>
              <a:rPr spc="-70" dirty="0"/>
              <a:t>acreencias </a:t>
            </a:r>
            <a:r>
              <a:rPr spc="-95" dirty="0"/>
              <a:t>laborales. </a:t>
            </a:r>
            <a:r>
              <a:rPr spc="-25" dirty="0"/>
              <a:t>Para </a:t>
            </a:r>
            <a:r>
              <a:rPr spc="-105" dirty="0"/>
              <a:t>esto </a:t>
            </a:r>
            <a:r>
              <a:rPr spc="-114" dirty="0"/>
              <a:t>se </a:t>
            </a:r>
            <a:r>
              <a:rPr spc="-100" dirty="0"/>
              <a:t>deben </a:t>
            </a:r>
            <a:r>
              <a:rPr spc="-70" dirty="0"/>
              <a:t>tener </a:t>
            </a:r>
            <a:r>
              <a:rPr spc="-110" dirty="0"/>
              <a:t>en  </a:t>
            </a:r>
            <a:r>
              <a:rPr spc="-85" dirty="0"/>
              <a:t>cuenta </a:t>
            </a:r>
            <a:r>
              <a:rPr spc="-200" dirty="0"/>
              <a:t>los </a:t>
            </a:r>
            <a:r>
              <a:rPr spc="-145" dirty="0"/>
              <a:t>siguientes</a:t>
            </a:r>
            <a:r>
              <a:rPr spc="-20" dirty="0"/>
              <a:t> </a:t>
            </a:r>
            <a:r>
              <a:rPr spc="-105" dirty="0"/>
              <a:t>aspectos</a:t>
            </a:r>
          </a:p>
        </p:txBody>
      </p:sp>
      <p:sp>
        <p:nvSpPr>
          <p:cNvPr id="8" name="object 8"/>
          <p:cNvSpPr txBox="1">
            <a:spLocks noGrp="1"/>
          </p:cNvSpPr>
          <p:nvPr>
            <p:ph type="body" idx="1"/>
          </p:nvPr>
        </p:nvSpPr>
        <p:spPr>
          <a:prstGeom prst="rect">
            <a:avLst/>
          </a:prstGeom>
        </p:spPr>
        <p:txBody>
          <a:bodyPr vert="horz" wrap="square" lIns="0" tIns="0" rIns="0" bIns="0" rtlCol="0">
            <a:spAutoFit/>
          </a:bodyPr>
          <a:lstStyle/>
          <a:p>
            <a:pPr marL="2216150">
              <a:lnSpc>
                <a:spcPct val="100000"/>
              </a:lnSpc>
            </a:pPr>
            <a:r>
              <a:rPr spc="15" dirty="0"/>
              <a:t>Verificar</a:t>
            </a:r>
            <a:r>
              <a:rPr spc="-120" dirty="0"/>
              <a:t> </a:t>
            </a:r>
            <a:r>
              <a:rPr spc="-15" dirty="0"/>
              <a:t>si</a:t>
            </a:r>
            <a:r>
              <a:rPr spc="-120" dirty="0"/>
              <a:t> </a:t>
            </a:r>
            <a:r>
              <a:rPr spc="25" dirty="0"/>
              <a:t>la</a:t>
            </a:r>
            <a:r>
              <a:rPr spc="-120" dirty="0"/>
              <a:t> </a:t>
            </a:r>
            <a:r>
              <a:rPr spc="25" dirty="0"/>
              <a:t>persona</a:t>
            </a:r>
            <a:r>
              <a:rPr spc="-120" dirty="0"/>
              <a:t> </a:t>
            </a:r>
            <a:r>
              <a:rPr spc="35" dirty="0"/>
              <a:t>tiene</a:t>
            </a:r>
            <a:r>
              <a:rPr spc="-120" dirty="0"/>
              <a:t> </a:t>
            </a:r>
            <a:r>
              <a:rPr spc="25" dirty="0"/>
              <a:t>la</a:t>
            </a:r>
            <a:r>
              <a:rPr spc="-120" dirty="0"/>
              <a:t> </a:t>
            </a:r>
            <a:r>
              <a:rPr spc="60" dirty="0"/>
              <a:t>liquidación</a:t>
            </a:r>
            <a:r>
              <a:rPr spc="-120" dirty="0"/>
              <a:t> </a:t>
            </a:r>
            <a:r>
              <a:rPr spc="40" dirty="0"/>
              <a:t>laboral</a:t>
            </a:r>
            <a:r>
              <a:rPr sz="1250" spc="40" dirty="0">
                <a:latin typeface="Gill Sans MT"/>
                <a:cs typeface="Gill Sans MT"/>
              </a:rPr>
              <a:t>.</a:t>
            </a:r>
            <a:endParaRPr sz="1250">
              <a:latin typeface="Gill Sans MT"/>
              <a:cs typeface="Gill Sans MT"/>
            </a:endParaRPr>
          </a:p>
          <a:p>
            <a:pPr marL="2216150" marR="407670">
              <a:lnSpc>
                <a:spcPct val="121000"/>
              </a:lnSpc>
              <a:buSzPct val="83333"/>
              <a:buFont typeface="Gill Sans MT"/>
              <a:buChar char="-"/>
              <a:tabLst>
                <a:tab pos="2344420" algn="l"/>
              </a:tabLst>
            </a:pPr>
            <a:r>
              <a:rPr spc="-20" dirty="0"/>
              <a:t>Si</a:t>
            </a:r>
            <a:r>
              <a:rPr spc="-120" dirty="0"/>
              <a:t> </a:t>
            </a:r>
            <a:r>
              <a:rPr spc="25" dirty="0"/>
              <a:t>la</a:t>
            </a:r>
            <a:r>
              <a:rPr spc="-120" dirty="0"/>
              <a:t> </a:t>
            </a:r>
            <a:r>
              <a:rPr spc="40" dirty="0"/>
              <a:t>tiene</a:t>
            </a:r>
            <a:r>
              <a:rPr sz="1250" spc="40" dirty="0">
                <a:latin typeface="Gill Sans MT"/>
                <a:cs typeface="Gill Sans MT"/>
              </a:rPr>
              <a:t>,</a:t>
            </a:r>
            <a:r>
              <a:rPr sz="1250" spc="60" dirty="0">
                <a:latin typeface="Gill Sans MT"/>
                <a:cs typeface="Gill Sans MT"/>
              </a:rPr>
              <a:t> </a:t>
            </a:r>
            <a:r>
              <a:rPr spc="70" dirty="0"/>
              <a:t>debe</a:t>
            </a:r>
            <a:r>
              <a:rPr spc="-120" dirty="0"/>
              <a:t> </a:t>
            </a:r>
            <a:r>
              <a:rPr spc="-20" dirty="0"/>
              <a:t>revisarse</a:t>
            </a:r>
            <a:r>
              <a:rPr spc="-120" dirty="0"/>
              <a:t> </a:t>
            </a:r>
            <a:r>
              <a:rPr spc="-15" dirty="0"/>
              <a:t>si</a:t>
            </a:r>
            <a:r>
              <a:rPr spc="-120" dirty="0"/>
              <a:t> </a:t>
            </a:r>
            <a:r>
              <a:rPr spc="-20" dirty="0"/>
              <a:t>es</a:t>
            </a:r>
            <a:r>
              <a:rPr spc="-120" dirty="0"/>
              <a:t> </a:t>
            </a:r>
            <a:r>
              <a:rPr spc="70" dirty="0"/>
              <a:t>de</a:t>
            </a:r>
            <a:r>
              <a:rPr spc="-120" dirty="0"/>
              <a:t> </a:t>
            </a:r>
            <a:r>
              <a:rPr spc="25" dirty="0"/>
              <a:t>la</a:t>
            </a:r>
            <a:r>
              <a:rPr spc="-120" dirty="0"/>
              <a:t> </a:t>
            </a:r>
            <a:r>
              <a:rPr spc="40" dirty="0"/>
              <a:t>fecha</a:t>
            </a:r>
            <a:r>
              <a:rPr spc="-120" dirty="0"/>
              <a:t> </a:t>
            </a:r>
            <a:r>
              <a:rPr spc="25" dirty="0"/>
              <a:t>presente</a:t>
            </a:r>
            <a:r>
              <a:rPr spc="-120" dirty="0"/>
              <a:t> </a:t>
            </a:r>
            <a:r>
              <a:rPr spc="60" dirty="0"/>
              <a:t>o</a:t>
            </a:r>
            <a:r>
              <a:rPr spc="-120" dirty="0"/>
              <a:t> </a:t>
            </a:r>
            <a:r>
              <a:rPr spc="-15" dirty="0"/>
              <a:t>si</a:t>
            </a:r>
            <a:r>
              <a:rPr spc="-120" dirty="0"/>
              <a:t> </a:t>
            </a:r>
            <a:r>
              <a:rPr spc="-20" dirty="0"/>
              <a:t>es  </a:t>
            </a:r>
            <a:r>
              <a:rPr spc="20" dirty="0"/>
              <a:t>necesario</a:t>
            </a:r>
            <a:r>
              <a:rPr spc="-150" dirty="0"/>
              <a:t> </a:t>
            </a:r>
            <a:r>
              <a:rPr spc="30" dirty="0"/>
              <a:t>actualizarla</a:t>
            </a:r>
            <a:r>
              <a:rPr sz="1250" spc="30" dirty="0">
                <a:latin typeface="Gill Sans MT"/>
                <a:cs typeface="Gill Sans MT"/>
              </a:rPr>
              <a:t>.</a:t>
            </a:r>
            <a:endParaRPr sz="1250">
              <a:latin typeface="Gill Sans MT"/>
              <a:cs typeface="Gill Sans MT"/>
            </a:endParaRPr>
          </a:p>
          <a:p>
            <a:pPr marL="2216150" marR="5080">
              <a:lnSpc>
                <a:spcPct val="121000"/>
              </a:lnSpc>
              <a:buSzPct val="83333"/>
              <a:buFont typeface="Gill Sans MT"/>
              <a:buChar char="-"/>
              <a:tabLst>
                <a:tab pos="2344420" algn="l"/>
              </a:tabLst>
            </a:pPr>
            <a:r>
              <a:rPr spc="-20" dirty="0"/>
              <a:t>Si </a:t>
            </a:r>
            <a:r>
              <a:rPr spc="70" dirty="0"/>
              <a:t>no </a:t>
            </a:r>
            <a:r>
              <a:rPr spc="25" dirty="0"/>
              <a:t>la </a:t>
            </a:r>
            <a:r>
              <a:rPr spc="35" dirty="0"/>
              <a:t>tiene </a:t>
            </a:r>
            <a:r>
              <a:rPr spc="70" dirty="0"/>
              <a:t>debe </a:t>
            </a:r>
            <a:r>
              <a:rPr dirty="0"/>
              <a:t>realizarse </a:t>
            </a:r>
            <a:r>
              <a:rPr spc="25" dirty="0"/>
              <a:t>la </a:t>
            </a:r>
            <a:r>
              <a:rPr spc="60" dirty="0"/>
              <a:t>liquidación </a:t>
            </a:r>
            <a:r>
              <a:rPr spc="45" dirty="0"/>
              <a:t>año </a:t>
            </a:r>
            <a:r>
              <a:rPr spc="50" dirty="0"/>
              <a:t>por año</a:t>
            </a:r>
            <a:r>
              <a:rPr sz="1250" spc="50" dirty="0">
                <a:latin typeface="Gill Sans MT"/>
                <a:cs typeface="Gill Sans MT"/>
              </a:rPr>
              <a:t>,  </a:t>
            </a:r>
            <a:r>
              <a:rPr spc="80" dirty="0"/>
              <a:t>donde </a:t>
            </a:r>
            <a:r>
              <a:rPr spc="25" dirty="0"/>
              <a:t>aparecerán </a:t>
            </a:r>
            <a:r>
              <a:rPr spc="40" dirty="0"/>
              <a:t>discriminadas </a:t>
            </a:r>
            <a:r>
              <a:rPr dirty="0"/>
              <a:t>las </a:t>
            </a:r>
            <a:r>
              <a:rPr spc="25" dirty="0"/>
              <a:t>sumas </a:t>
            </a:r>
            <a:r>
              <a:rPr spc="40" dirty="0"/>
              <a:t>pretendidas </a:t>
            </a:r>
            <a:r>
              <a:rPr spc="50" dirty="0"/>
              <a:t>por </a:t>
            </a:r>
            <a:r>
              <a:rPr spc="30" dirty="0"/>
              <a:t>el  </a:t>
            </a:r>
            <a:r>
              <a:rPr spc="15" dirty="0"/>
              <a:t>usuario </a:t>
            </a:r>
            <a:r>
              <a:rPr spc="-65" dirty="0"/>
              <a:t>y </a:t>
            </a:r>
            <a:r>
              <a:rPr spc="-20" dirty="0"/>
              <a:t>se </a:t>
            </a:r>
            <a:r>
              <a:rPr spc="15" dirty="0"/>
              <a:t>entregará </a:t>
            </a:r>
            <a:r>
              <a:rPr spc="50" dirty="0"/>
              <a:t>en </a:t>
            </a:r>
            <a:r>
              <a:rPr spc="30" dirty="0"/>
              <a:t>el </a:t>
            </a:r>
            <a:r>
              <a:rPr spc="40" dirty="0"/>
              <a:t>formato </a:t>
            </a:r>
            <a:r>
              <a:rPr spc="70" dirty="0"/>
              <a:t>de </a:t>
            </a:r>
            <a:r>
              <a:rPr spc="25" dirty="0"/>
              <a:t>la universidad </a:t>
            </a:r>
            <a:r>
              <a:rPr spc="75" dirty="0"/>
              <a:t>con </a:t>
            </a:r>
            <a:r>
              <a:rPr spc="25" dirty="0"/>
              <a:t>la  </a:t>
            </a:r>
            <a:r>
              <a:rPr spc="50" dirty="0"/>
              <a:t>aprobación</a:t>
            </a:r>
            <a:r>
              <a:rPr spc="-125" dirty="0"/>
              <a:t> </a:t>
            </a:r>
            <a:r>
              <a:rPr spc="60" dirty="0"/>
              <a:t>del</a:t>
            </a:r>
            <a:r>
              <a:rPr spc="-125" dirty="0"/>
              <a:t> </a:t>
            </a:r>
            <a:r>
              <a:rPr spc="60" dirty="0"/>
              <a:t>docente</a:t>
            </a:r>
            <a:r>
              <a:rPr spc="-125" dirty="0"/>
              <a:t> </a:t>
            </a:r>
            <a:r>
              <a:rPr dirty="0"/>
              <a:t>asesor</a:t>
            </a:r>
            <a:r>
              <a:rPr sz="1250" dirty="0">
                <a:latin typeface="Gill Sans MT"/>
                <a:cs typeface="Gill Sans MT"/>
              </a:rPr>
              <a:t>.</a:t>
            </a:r>
            <a:endParaRPr sz="1250">
              <a:latin typeface="Gill Sans MT"/>
              <a:cs typeface="Gill Sans MT"/>
            </a:endParaRPr>
          </a:p>
        </p:txBody>
      </p:sp>
      <p:sp>
        <p:nvSpPr>
          <p:cNvPr id="9" name="object 9"/>
          <p:cNvSpPr txBox="1"/>
          <p:nvPr/>
        </p:nvSpPr>
        <p:spPr>
          <a:xfrm>
            <a:off x="2892424" y="5439968"/>
            <a:ext cx="5928360" cy="1557655"/>
          </a:xfrm>
          <a:prstGeom prst="rect">
            <a:avLst/>
          </a:prstGeom>
        </p:spPr>
        <p:txBody>
          <a:bodyPr vert="horz" wrap="square" lIns="0" tIns="0" rIns="0" bIns="0" rtlCol="0">
            <a:spAutoFit/>
          </a:bodyPr>
          <a:lstStyle/>
          <a:p>
            <a:pPr marL="12700" marR="5080">
              <a:lnSpc>
                <a:spcPct val="121000"/>
              </a:lnSpc>
            </a:pPr>
            <a:r>
              <a:rPr sz="1500" spc="55" dirty="0">
                <a:solidFill>
                  <a:srgbClr val="223446"/>
                </a:solidFill>
                <a:latin typeface="Verdana"/>
                <a:cs typeface="Verdana"/>
              </a:rPr>
              <a:t>Una</a:t>
            </a:r>
            <a:r>
              <a:rPr sz="1500" spc="-114" dirty="0">
                <a:solidFill>
                  <a:srgbClr val="223446"/>
                </a:solidFill>
                <a:latin typeface="Verdana"/>
                <a:cs typeface="Verdana"/>
              </a:rPr>
              <a:t> </a:t>
            </a:r>
            <a:r>
              <a:rPr sz="1500" spc="-5" dirty="0">
                <a:solidFill>
                  <a:srgbClr val="223446"/>
                </a:solidFill>
                <a:latin typeface="Verdana"/>
                <a:cs typeface="Verdana"/>
              </a:rPr>
              <a:t>vez</a:t>
            </a:r>
            <a:r>
              <a:rPr sz="1500" spc="-114" dirty="0">
                <a:solidFill>
                  <a:srgbClr val="223446"/>
                </a:solidFill>
                <a:latin typeface="Verdana"/>
                <a:cs typeface="Verdana"/>
              </a:rPr>
              <a:t> </a:t>
            </a:r>
            <a:r>
              <a:rPr sz="1500" spc="-20" dirty="0">
                <a:solidFill>
                  <a:srgbClr val="223446"/>
                </a:solidFill>
                <a:latin typeface="Verdana"/>
                <a:cs typeface="Verdana"/>
              </a:rPr>
              <a:t>se</a:t>
            </a:r>
            <a:r>
              <a:rPr sz="1500" spc="-114" dirty="0">
                <a:solidFill>
                  <a:srgbClr val="223446"/>
                </a:solidFill>
                <a:latin typeface="Verdana"/>
                <a:cs typeface="Verdana"/>
              </a:rPr>
              <a:t> </a:t>
            </a:r>
            <a:r>
              <a:rPr sz="1500" spc="50" dirty="0">
                <a:solidFill>
                  <a:srgbClr val="223446"/>
                </a:solidFill>
                <a:latin typeface="Verdana"/>
                <a:cs typeface="Verdana"/>
              </a:rPr>
              <a:t>cuenta</a:t>
            </a:r>
            <a:r>
              <a:rPr sz="1500" spc="-114" dirty="0">
                <a:solidFill>
                  <a:srgbClr val="223446"/>
                </a:solidFill>
                <a:latin typeface="Verdana"/>
                <a:cs typeface="Verdana"/>
              </a:rPr>
              <a:t> </a:t>
            </a:r>
            <a:r>
              <a:rPr sz="1500" spc="75" dirty="0">
                <a:solidFill>
                  <a:srgbClr val="223446"/>
                </a:solidFill>
                <a:latin typeface="Verdana"/>
                <a:cs typeface="Verdana"/>
              </a:rPr>
              <a:t>con</a:t>
            </a:r>
            <a:r>
              <a:rPr sz="1500" spc="-114" dirty="0">
                <a:solidFill>
                  <a:srgbClr val="223446"/>
                </a:solidFill>
                <a:latin typeface="Verdana"/>
                <a:cs typeface="Verdana"/>
              </a:rPr>
              <a:t> </a:t>
            </a:r>
            <a:r>
              <a:rPr sz="1500" spc="25" dirty="0">
                <a:solidFill>
                  <a:srgbClr val="223446"/>
                </a:solidFill>
                <a:latin typeface="Verdana"/>
                <a:cs typeface="Verdana"/>
              </a:rPr>
              <a:t>la</a:t>
            </a:r>
            <a:r>
              <a:rPr sz="1500" spc="-114" dirty="0">
                <a:solidFill>
                  <a:srgbClr val="223446"/>
                </a:solidFill>
                <a:latin typeface="Verdana"/>
                <a:cs typeface="Verdana"/>
              </a:rPr>
              <a:t> </a:t>
            </a:r>
            <a:r>
              <a:rPr sz="1500" spc="60" dirty="0">
                <a:solidFill>
                  <a:srgbClr val="223446"/>
                </a:solidFill>
                <a:latin typeface="Verdana"/>
                <a:cs typeface="Verdana"/>
              </a:rPr>
              <a:t>liquidación</a:t>
            </a:r>
            <a:r>
              <a:rPr sz="1500" spc="-114" dirty="0">
                <a:solidFill>
                  <a:srgbClr val="223446"/>
                </a:solidFill>
                <a:latin typeface="Verdana"/>
                <a:cs typeface="Verdana"/>
              </a:rPr>
              <a:t> </a:t>
            </a:r>
            <a:r>
              <a:rPr sz="1500" spc="-20" dirty="0">
                <a:solidFill>
                  <a:srgbClr val="223446"/>
                </a:solidFill>
                <a:latin typeface="Verdana"/>
                <a:cs typeface="Verdana"/>
              </a:rPr>
              <a:t>se</a:t>
            </a:r>
            <a:r>
              <a:rPr sz="1500" spc="-114" dirty="0">
                <a:solidFill>
                  <a:srgbClr val="223446"/>
                </a:solidFill>
                <a:latin typeface="Verdana"/>
                <a:cs typeface="Verdana"/>
              </a:rPr>
              <a:t> </a:t>
            </a:r>
            <a:r>
              <a:rPr sz="1500" spc="30" dirty="0">
                <a:solidFill>
                  <a:srgbClr val="223446"/>
                </a:solidFill>
                <a:latin typeface="Verdana"/>
                <a:cs typeface="Verdana"/>
              </a:rPr>
              <a:t>le</a:t>
            </a:r>
            <a:r>
              <a:rPr sz="1500" spc="-114" dirty="0">
                <a:solidFill>
                  <a:srgbClr val="223446"/>
                </a:solidFill>
                <a:latin typeface="Verdana"/>
                <a:cs typeface="Verdana"/>
              </a:rPr>
              <a:t> </a:t>
            </a:r>
            <a:r>
              <a:rPr sz="1500" spc="55" dirty="0">
                <a:solidFill>
                  <a:srgbClr val="223446"/>
                </a:solidFill>
                <a:latin typeface="Verdana"/>
                <a:cs typeface="Verdana"/>
              </a:rPr>
              <a:t>indica</a:t>
            </a:r>
            <a:r>
              <a:rPr sz="1500" spc="-114" dirty="0">
                <a:solidFill>
                  <a:srgbClr val="223446"/>
                </a:solidFill>
                <a:latin typeface="Verdana"/>
                <a:cs typeface="Verdana"/>
              </a:rPr>
              <a:t> </a:t>
            </a:r>
            <a:r>
              <a:rPr sz="1500" spc="25" dirty="0">
                <a:solidFill>
                  <a:srgbClr val="223446"/>
                </a:solidFill>
                <a:latin typeface="Verdana"/>
                <a:cs typeface="Verdana"/>
              </a:rPr>
              <a:t>al</a:t>
            </a:r>
            <a:r>
              <a:rPr sz="1500" spc="-114" dirty="0">
                <a:solidFill>
                  <a:srgbClr val="223446"/>
                </a:solidFill>
                <a:latin typeface="Verdana"/>
                <a:cs typeface="Verdana"/>
              </a:rPr>
              <a:t> </a:t>
            </a:r>
            <a:r>
              <a:rPr sz="1500" spc="15" dirty="0">
                <a:solidFill>
                  <a:srgbClr val="223446"/>
                </a:solidFill>
                <a:latin typeface="Verdana"/>
                <a:cs typeface="Verdana"/>
              </a:rPr>
              <a:t>usuario  </a:t>
            </a:r>
            <a:r>
              <a:rPr sz="1500" spc="65" dirty="0">
                <a:solidFill>
                  <a:srgbClr val="223446"/>
                </a:solidFill>
                <a:latin typeface="Verdana"/>
                <a:cs typeface="Verdana"/>
              </a:rPr>
              <a:t>que</a:t>
            </a:r>
            <a:r>
              <a:rPr sz="1250" spc="65" dirty="0">
                <a:solidFill>
                  <a:srgbClr val="223446"/>
                </a:solidFill>
                <a:latin typeface="Gill Sans MT"/>
                <a:cs typeface="Gill Sans MT"/>
              </a:rPr>
              <a:t>, </a:t>
            </a:r>
            <a:r>
              <a:rPr sz="1500" spc="70" dirty="0">
                <a:solidFill>
                  <a:srgbClr val="223446"/>
                </a:solidFill>
                <a:latin typeface="Verdana"/>
                <a:cs typeface="Verdana"/>
              </a:rPr>
              <a:t>debe </a:t>
            </a:r>
            <a:r>
              <a:rPr sz="1500" spc="30" dirty="0">
                <a:solidFill>
                  <a:srgbClr val="223446"/>
                </a:solidFill>
                <a:latin typeface="Verdana"/>
                <a:cs typeface="Verdana"/>
              </a:rPr>
              <a:t>darnos </a:t>
            </a:r>
            <a:r>
              <a:rPr sz="1500" spc="55" dirty="0">
                <a:solidFill>
                  <a:srgbClr val="223446"/>
                </a:solidFill>
                <a:latin typeface="Verdana"/>
                <a:cs typeface="Verdana"/>
              </a:rPr>
              <a:t>poder </a:t>
            </a:r>
            <a:r>
              <a:rPr sz="1500" spc="25" dirty="0">
                <a:solidFill>
                  <a:srgbClr val="223446"/>
                </a:solidFill>
                <a:latin typeface="Verdana"/>
                <a:cs typeface="Verdana"/>
              </a:rPr>
              <a:t>para </a:t>
            </a:r>
            <a:r>
              <a:rPr sz="1500" spc="30" dirty="0">
                <a:solidFill>
                  <a:srgbClr val="223446"/>
                </a:solidFill>
                <a:latin typeface="Verdana"/>
                <a:cs typeface="Verdana"/>
              </a:rPr>
              <a:t>iniciar el </a:t>
            </a:r>
            <a:r>
              <a:rPr sz="1500" spc="35" dirty="0">
                <a:solidFill>
                  <a:srgbClr val="223446"/>
                </a:solidFill>
                <a:latin typeface="Verdana"/>
                <a:cs typeface="Verdana"/>
              </a:rPr>
              <a:t>proceso laboral</a:t>
            </a:r>
            <a:r>
              <a:rPr sz="1250" spc="35" dirty="0">
                <a:solidFill>
                  <a:srgbClr val="223446"/>
                </a:solidFill>
                <a:latin typeface="Gill Sans MT"/>
                <a:cs typeface="Gill Sans MT"/>
              </a:rPr>
              <a:t>, </a:t>
            </a:r>
            <a:r>
              <a:rPr sz="1500" spc="30" dirty="0">
                <a:solidFill>
                  <a:srgbClr val="223446"/>
                </a:solidFill>
                <a:latin typeface="Verdana"/>
                <a:cs typeface="Verdana"/>
              </a:rPr>
              <a:t>el  </a:t>
            </a:r>
            <a:r>
              <a:rPr sz="1500" spc="50" dirty="0">
                <a:solidFill>
                  <a:srgbClr val="223446"/>
                </a:solidFill>
                <a:latin typeface="Verdana"/>
                <a:cs typeface="Verdana"/>
              </a:rPr>
              <a:t>cual </a:t>
            </a:r>
            <a:r>
              <a:rPr sz="1500" spc="-15" dirty="0">
                <a:solidFill>
                  <a:srgbClr val="223446"/>
                </a:solidFill>
                <a:latin typeface="Verdana"/>
                <a:cs typeface="Verdana"/>
              </a:rPr>
              <a:t>será </a:t>
            </a:r>
            <a:r>
              <a:rPr sz="1500" spc="45" dirty="0">
                <a:solidFill>
                  <a:srgbClr val="223446"/>
                </a:solidFill>
                <a:latin typeface="Verdana"/>
                <a:cs typeface="Verdana"/>
              </a:rPr>
              <a:t>elaborado </a:t>
            </a:r>
            <a:r>
              <a:rPr sz="1500" spc="50" dirty="0">
                <a:solidFill>
                  <a:srgbClr val="223446"/>
                </a:solidFill>
                <a:latin typeface="Verdana"/>
                <a:cs typeface="Verdana"/>
              </a:rPr>
              <a:t>por </a:t>
            </a:r>
            <a:r>
              <a:rPr sz="1500" spc="30" dirty="0">
                <a:solidFill>
                  <a:srgbClr val="223446"/>
                </a:solidFill>
                <a:latin typeface="Verdana"/>
                <a:cs typeface="Verdana"/>
              </a:rPr>
              <a:t>el </a:t>
            </a:r>
            <a:r>
              <a:rPr sz="1500" spc="35" dirty="0">
                <a:solidFill>
                  <a:srgbClr val="223446"/>
                </a:solidFill>
                <a:latin typeface="Verdana"/>
                <a:cs typeface="Verdana"/>
              </a:rPr>
              <a:t>estudiante </a:t>
            </a:r>
            <a:r>
              <a:rPr sz="1500" spc="-65" dirty="0">
                <a:solidFill>
                  <a:srgbClr val="223446"/>
                </a:solidFill>
                <a:latin typeface="Verdana"/>
                <a:cs typeface="Verdana"/>
              </a:rPr>
              <a:t>y </a:t>
            </a:r>
            <a:r>
              <a:rPr sz="1500" spc="40" dirty="0">
                <a:solidFill>
                  <a:srgbClr val="223446"/>
                </a:solidFill>
                <a:latin typeface="Verdana"/>
                <a:cs typeface="Verdana"/>
              </a:rPr>
              <a:t>entregado </a:t>
            </a:r>
            <a:r>
              <a:rPr sz="1500" spc="25" dirty="0">
                <a:solidFill>
                  <a:srgbClr val="223446"/>
                </a:solidFill>
                <a:latin typeface="Verdana"/>
                <a:cs typeface="Verdana"/>
              </a:rPr>
              <a:t>al  </a:t>
            </a:r>
            <a:r>
              <a:rPr sz="1500" spc="40" dirty="0">
                <a:solidFill>
                  <a:srgbClr val="223446"/>
                </a:solidFill>
                <a:latin typeface="Verdana"/>
                <a:cs typeface="Verdana"/>
              </a:rPr>
              <a:t>consultante </a:t>
            </a:r>
            <a:r>
              <a:rPr sz="1500" spc="25" dirty="0">
                <a:solidFill>
                  <a:srgbClr val="223446"/>
                </a:solidFill>
                <a:latin typeface="Verdana"/>
                <a:cs typeface="Verdana"/>
              </a:rPr>
              <a:t>para </a:t>
            </a:r>
            <a:r>
              <a:rPr sz="1500" spc="65" dirty="0">
                <a:solidFill>
                  <a:srgbClr val="223446"/>
                </a:solidFill>
                <a:latin typeface="Verdana"/>
                <a:cs typeface="Verdana"/>
              </a:rPr>
              <a:t>que </a:t>
            </a:r>
            <a:r>
              <a:rPr sz="1500" spc="30" dirty="0">
                <a:solidFill>
                  <a:srgbClr val="223446"/>
                </a:solidFill>
                <a:latin typeface="Verdana"/>
                <a:cs typeface="Verdana"/>
              </a:rPr>
              <a:t>le </a:t>
            </a:r>
            <a:r>
              <a:rPr sz="1500" spc="40" dirty="0">
                <a:solidFill>
                  <a:srgbClr val="223446"/>
                </a:solidFill>
                <a:latin typeface="Verdana"/>
                <a:cs typeface="Verdana"/>
              </a:rPr>
              <a:t>haga </a:t>
            </a:r>
            <a:r>
              <a:rPr sz="1500" spc="25" dirty="0">
                <a:solidFill>
                  <a:srgbClr val="223446"/>
                </a:solidFill>
                <a:latin typeface="Verdana"/>
                <a:cs typeface="Verdana"/>
              </a:rPr>
              <a:t>la </a:t>
            </a:r>
            <a:r>
              <a:rPr sz="1500" spc="35" dirty="0">
                <a:solidFill>
                  <a:srgbClr val="223446"/>
                </a:solidFill>
                <a:latin typeface="Verdana"/>
                <a:cs typeface="Verdana"/>
              </a:rPr>
              <a:t>presentación </a:t>
            </a:r>
            <a:r>
              <a:rPr sz="1500" spc="30" dirty="0">
                <a:solidFill>
                  <a:srgbClr val="223446"/>
                </a:solidFill>
                <a:latin typeface="Verdana"/>
                <a:cs typeface="Verdana"/>
              </a:rPr>
              <a:t>personal</a:t>
            </a:r>
            <a:r>
              <a:rPr sz="1250" spc="30" dirty="0">
                <a:solidFill>
                  <a:srgbClr val="223446"/>
                </a:solidFill>
                <a:latin typeface="Gill Sans MT"/>
                <a:cs typeface="Gill Sans MT"/>
              </a:rPr>
              <a:t>, </a:t>
            </a:r>
            <a:r>
              <a:rPr sz="1500" spc="30" dirty="0">
                <a:solidFill>
                  <a:srgbClr val="223446"/>
                </a:solidFill>
                <a:latin typeface="Verdana"/>
                <a:cs typeface="Verdana"/>
              </a:rPr>
              <a:t>el  </a:t>
            </a:r>
            <a:r>
              <a:rPr sz="1500" spc="50" dirty="0">
                <a:solidFill>
                  <a:srgbClr val="223446"/>
                </a:solidFill>
                <a:latin typeface="Verdana"/>
                <a:cs typeface="Verdana"/>
              </a:rPr>
              <a:t>cual</a:t>
            </a:r>
            <a:r>
              <a:rPr sz="1500" spc="-125" dirty="0">
                <a:solidFill>
                  <a:srgbClr val="223446"/>
                </a:solidFill>
                <a:latin typeface="Verdana"/>
                <a:cs typeface="Verdana"/>
              </a:rPr>
              <a:t> </a:t>
            </a:r>
            <a:r>
              <a:rPr sz="1500" spc="40" dirty="0">
                <a:solidFill>
                  <a:srgbClr val="223446"/>
                </a:solidFill>
                <a:latin typeface="Verdana"/>
                <a:cs typeface="Verdana"/>
              </a:rPr>
              <a:t>además</a:t>
            </a:r>
            <a:r>
              <a:rPr sz="1500" spc="-125" dirty="0">
                <a:solidFill>
                  <a:srgbClr val="223446"/>
                </a:solidFill>
                <a:latin typeface="Verdana"/>
                <a:cs typeface="Verdana"/>
              </a:rPr>
              <a:t> </a:t>
            </a:r>
            <a:r>
              <a:rPr sz="1500" spc="70" dirty="0">
                <a:solidFill>
                  <a:srgbClr val="223446"/>
                </a:solidFill>
                <a:latin typeface="Verdana"/>
                <a:cs typeface="Verdana"/>
              </a:rPr>
              <a:t>debe</a:t>
            </a:r>
            <a:r>
              <a:rPr sz="1500" spc="-125" dirty="0">
                <a:solidFill>
                  <a:srgbClr val="223446"/>
                </a:solidFill>
                <a:latin typeface="Verdana"/>
                <a:cs typeface="Verdana"/>
              </a:rPr>
              <a:t> </a:t>
            </a:r>
            <a:r>
              <a:rPr sz="1500" spc="10" dirty="0">
                <a:solidFill>
                  <a:srgbClr val="223446"/>
                </a:solidFill>
                <a:latin typeface="Verdana"/>
                <a:cs typeface="Verdana"/>
              </a:rPr>
              <a:t>devolver</a:t>
            </a:r>
            <a:r>
              <a:rPr sz="1500" spc="-125" dirty="0">
                <a:solidFill>
                  <a:srgbClr val="223446"/>
                </a:solidFill>
                <a:latin typeface="Verdana"/>
                <a:cs typeface="Verdana"/>
              </a:rPr>
              <a:t> </a:t>
            </a:r>
            <a:r>
              <a:rPr sz="1500" spc="25" dirty="0">
                <a:solidFill>
                  <a:srgbClr val="223446"/>
                </a:solidFill>
                <a:latin typeface="Verdana"/>
                <a:cs typeface="Verdana"/>
              </a:rPr>
              <a:t>al</a:t>
            </a:r>
            <a:r>
              <a:rPr sz="1500" spc="-125" dirty="0">
                <a:solidFill>
                  <a:srgbClr val="223446"/>
                </a:solidFill>
                <a:latin typeface="Verdana"/>
                <a:cs typeface="Verdana"/>
              </a:rPr>
              <a:t> </a:t>
            </a:r>
            <a:r>
              <a:rPr sz="1500" spc="45" dirty="0">
                <a:solidFill>
                  <a:srgbClr val="223446"/>
                </a:solidFill>
                <a:latin typeface="Verdana"/>
                <a:cs typeface="Verdana"/>
              </a:rPr>
              <a:t>practicante</a:t>
            </a:r>
            <a:r>
              <a:rPr sz="1250" spc="45" dirty="0">
                <a:solidFill>
                  <a:srgbClr val="223446"/>
                </a:solidFill>
                <a:latin typeface="Gill Sans MT"/>
                <a:cs typeface="Gill Sans MT"/>
              </a:rPr>
              <a:t>.</a:t>
            </a:r>
            <a:endParaRPr sz="1250">
              <a:latin typeface="Gill Sans MT"/>
              <a:cs typeface="Gill Sans MT"/>
            </a:endParaRPr>
          </a:p>
        </p:txBody>
      </p:sp>
      <p:sp>
        <p:nvSpPr>
          <p:cNvPr id="10" name="object 10"/>
          <p:cNvSpPr/>
          <p:nvPr/>
        </p:nvSpPr>
        <p:spPr>
          <a:xfrm>
            <a:off x="266773" y="3152775"/>
            <a:ext cx="1009650" cy="1009650"/>
          </a:xfrm>
          <a:custGeom>
            <a:avLst/>
            <a:gdLst/>
            <a:ahLst/>
            <a:cxnLst/>
            <a:rect l="l" t="t" r="r" b="b"/>
            <a:pathLst>
              <a:path w="1009650" h="1009650">
                <a:moveTo>
                  <a:pt x="504748" y="1009650"/>
                </a:moveTo>
                <a:lnTo>
                  <a:pt x="35112" y="1009650"/>
                </a:lnTo>
                <a:lnTo>
                  <a:pt x="26388" y="1008465"/>
                </a:lnTo>
                <a:lnTo>
                  <a:pt x="2442" y="975768"/>
                </a:lnTo>
                <a:lnTo>
                  <a:pt x="3897" y="967235"/>
                </a:lnTo>
                <a:lnTo>
                  <a:pt x="7625" y="959256"/>
                </a:lnTo>
                <a:lnTo>
                  <a:pt x="103200" y="810769"/>
                </a:lnTo>
                <a:lnTo>
                  <a:pt x="76478" y="772046"/>
                </a:lnTo>
                <a:lnTo>
                  <a:pt x="53567" y="731160"/>
                </a:lnTo>
                <a:lnTo>
                  <a:pt x="34575" y="688414"/>
                </a:lnTo>
                <a:lnTo>
                  <a:pt x="19613" y="644106"/>
                </a:lnTo>
                <a:lnTo>
                  <a:pt x="8789" y="598539"/>
                </a:lnTo>
                <a:lnTo>
                  <a:pt x="2215" y="552014"/>
                </a:lnTo>
                <a:lnTo>
                  <a:pt x="0" y="504826"/>
                </a:lnTo>
                <a:lnTo>
                  <a:pt x="2442" y="454683"/>
                </a:lnTo>
                <a:lnTo>
                  <a:pt x="9693" y="405570"/>
                </a:lnTo>
                <a:lnTo>
                  <a:pt x="21640" y="357762"/>
                </a:lnTo>
                <a:lnTo>
                  <a:pt x="38169" y="311532"/>
                </a:lnTo>
                <a:lnTo>
                  <a:pt x="59166" y="267153"/>
                </a:lnTo>
                <a:lnTo>
                  <a:pt x="84519" y="224899"/>
                </a:lnTo>
                <a:lnTo>
                  <a:pt x="114114" y="185043"/>
                </a:lnTo>
                <a:lnTo>
                  <a:pt x="147837" y="147861"/>
                </a:lnTo>
                <a:lnTo>
                  <a:pt x="185015" y="114132"/>
                </a:lnTo>
                <a:lnTo>
                  <a:pt x="224864" y="84533"/>
                </a:lnTo>
                <a:lnTo>
                  <a:pt x="267112" y="59176"/>
                </a:lnTo>
                <a:lnTo>
                  <a:pt x="311484" y="38175"/>
                </a:lnTo>
                <a:lnTo>
                  <a:pt x="357708" y="21643"/>
                </a:lnTo>
                <a:lnTo>
                  <a:pt x="405509" y="9695"/>
                </a:lnTo>
                <a:lnTo>
                  <a:pt x="454614" y="2442"/>
                </a:lnTo>
                <a:lnTo>
                  <a:pt x="504750" y="0"/>
                </a:lnTo>
                <a:lnTo>
                  <a:pt x="554886" y="2442"/>
                </a:lnTo>
                <a:lnTo>
                  <a:pt x="603991" y="9695"/>
                </a:lnTo>
                <a:lnTo>
                  <a:pt x="651793" y="21643"/>
                </a:lnTo>
                <a:lnTo>
                  <a:pt x="698018" y="38175"/>
                </a:lnTo>
                <a:lnTo>
                  <a:pt x="742391" y="59176"/>
                </a:lnTo>
                <a:lnTo>
                  <a:pt x="752755" y="65396"/>
                </a:lnTo>
                <a:lnTo>
                  <a:pt x="504754" y="65396"/>
                </a:lnTo>
                <a:lnTo>
                  <a:pt x="456948" y="67980"/>
                </a:lnTo>
                <a:lnTo>
                  <a:pt x="410616" y="75550"/>
                </a:lnTo>
                <a:lnTo>
                  <a:pt x="366029" y="87836"/>
                </a:lnTo>
                <a:lnTo>
                  <a:pt x="323456" y="104569"/>
                </a:lnTo>
                <a:lnTo>
                  <a:pt x="283169" y="125479"/>
                </a:lnTo>
                <a:lnTo>
                  <a:pt x="245436" y="150294"/>
                </a:lnTo>
                <a:lnTo>
                  <a:pt x="210529" y="178745"/>
                </a:lnTo>
                <a:lnTo>
                  <a:pt x="178716" y="210562"/>
                </a:lnTo>
                <a:lnTo>
                  <a:pt x="150269" y="245475"/>
                </a:lnTo>
                <a:lnTo>
                  <a:pt x="125458" y="283213"/>
                </a:lnTo>
                <a:lnTo>
                  <a:pt x="104552" y="323507"/>
                </a:lnTo>
                <a:lnTo>
                  <a:pt x="87821" y="366086"/>
                </a:lnTo>
                <a:lnTo>
                  <a:pt x="75536" y="410680"/>
                </a:lnTo>
                <a:lnTo>
                  <a:pt x="67967" y="457018"/>
                </a:lnTo>
                <a:lnTo>
                  <a:pt x="65384" y="504832"/>
                </a:lnTo>
                <a:lnTo>
                  <a:pt x="68403" y="556193"/>
                </a:lnTo>
                <a:lnTo>
                  <a:pt x="77333" y="606550"/>
                </a:lnTo>
                <a:lnTo>
                  <a:pt x="91988" y="655389"/>
                </a:lnTo>
                <a:lnTo>
                  <a:pt x="112180" y="702196"/>
                </a:lnTo>
                <a:lnTo>
                  <a:pt x="137722" y="746457"/>
                </a:lnTo>
                <a:lnTo>
                  <a:pt x="168426" y="787657"/>
                </a:lnTo>
                <a:lnTo>
                  <a:pt x="173800" y="796645"/>
                </a:lnTo>
                <a:lnTo>
                  <a:pt x="176036" y="806623"/>
                </a:lnTo>
                <a:lnTo>
                  <a:pt x="175085" y="816805"/>
                </a:lnTo>
                <a:lnTo>
                  <a:pt x="170897" y="826402"/>
                </a:lnTo>
                <a:lnTo>
                  <a:pt x="95038" y="944259"/>
                </a:lnTo>
                <a:lnTo>
                  <a:pt x="752743" y="944259"/>
                </a:lnTo>
                <a:lnTo>
                  <a:pt x="698012" y="971476"/>
                </a:lnTo>
                <a:lnTo>
                  <a:pt x="651788" y="988007"/>
                </a:lnTo>
                <a:lnTo>
                  <a:pt x="603987" y="999955"/>
                </a:lnTo>
                <a:lnTo>
                  <a:pt x="554882" y="1007207"/>
                </a:lnTo>
                <a:lnTo>
                  <a:pt x="504748" y="1009650"/>
                </a:lnTo>
                <a:close/>
              </a:path>
              <a:path w="1009650" h="1009650">
                <a:moveTo>
                  <a:pt x="752743" y="944259"/>
                </a:moveTo>
                <a:lnTo>
                  <a:pt x="504752" y="944259"/>
                </a:lnTo>
                <a:lnTo>
                  <a:pt x="552558" y="941676"/>
                </a:lnTo>
                <a:lnTo>
                  <a:pt x="598890" y="934106"/>
                </a:lnTo>
                <a:lnTo>
                  <a:pt x="643478" y="921820"/>
                </a:lnTo>
                <a:lnTo>
                  <a:pt x="686050" y="905087"/>
                </a:lnTo>
                <a:lnTo>
                  <a:pt x="726338" y="884178"/>
                </a:lnTo>
                <a:lnTo>
                  <a:pt x="764071" y="859364"/>
                </a:lnTo>
                <a:lnTo>
                  <a:pt x="798979" y="830913"/>
                </a:lnTo>
                <a:lnTo>
                  <a:pt x="830791" y="799097"/>
                </a:lnTo>
                <a:lnTo>
                  <a:pt x="859239" y="764185"/>
                </a:lnTo>
                <a:lnTo>
                  <a:pt x="884051" y="726447"/>
                </a:lnTo>
                <a:lnTo>
                  <a:pt x="904958" y="686154"/>
                </a:lnTo>
                <a:lnTo>
                  <a:pt x="921689" y="643576"/>
                </a:lnTo>
                <a:lnTo>
                  <a:pt x="933974" y="598983"/>
                </a:lnTo>
                <a:lnTo>
                  <a:pt x="941544" y="552645"/>
                </a:lnTo>
                <a:lnTo>
                  <a:pt x="944128" y="504826"/>
                </a:lnTo>
                <a:lnTo>
                  <a:pt x="941545" y="457018"/>
                </a:lnTo>
                <a:lnTo>
                  <a:pt x="933976" y="410680"/>
                </a:lnTo>
                <a:lnTo>
                  <a:pt x="921691" y="366086"/>
                </a:lnTo>
                <a:lnTo>
                  <a:pt x="904960" y="323507"/>
                </a:lnTo>
                <a:lnTo>
                  <a:pt x="884054" y="283213"/>
                </a:lnTo>
                <a:lnTo>
                  <a:pt x="859242" y="245475"/>
                </a:lnTo>
                <a:lnTo>
                  <a:pt x="830795" y="210562"/>
                </a:lnTo>
                <a:lnTo>
                  <a:pt x="798982" y="178745"/>
                </a:lnTo>
                <a:lnTo>
                  <a:pt x="764074" y="150294"/>
                </a:lnTo>
                <a:lnTo>
                  <a:pt x="726342" y="125479"/>
                </a:lnTo>
                <a:lnTo>
                  <a:pt x="686054" y="104569"/>
                </a:lnTo>
                <a:lnTo>
                  <a:pt x="643481" y="87836"/>
                </a:lnTo>
                <a:lnTo>
                  <a:pt x="598893" y="75550"/>
                </a:lnTo>
                <a:lnTo>
                  <a:pt x="552561" y="67980"/>
                </a:lnTo>
                <a:lnTo>
                  <a:pt x="504754" y="65396"/>
                </a:lnTo>
                <a:lnTo>
                  <a:pt x="752755" y="65396"/>
                </a:lnTo>
                <a:lnTo>
                  <a:pt x="824489" y="114132"/>
                </a:lnTo>
                <a:lnTo>
                  <a:pt x="861667" y="147861"/>
                </a:lnTo>
                <a:lnTo>
                  <a:pt x="895391" y="185044"/>
                </a:lnTo>
                <a:lnTo>
                  <a:pt x="924986" y="224899"/>
                </a:lnTo>
                <a:lnTo>
                  <a:pt x="950339" y="267153"/>
                </a:lnTo>
                <a:lnTo>
                  <a:pt x="971337" y="311532"/>
                </a:lnTo>
                <a:lnTo>
                  <a:pt x="987865" y="357764"/>
                </a:lnTo>
                <a:lnTo>
                  <a:pt x="999812" y="405573"/>
                </a:lnTo>
                <a:lnTo>
                  <a:pt x="1007063" y="454686"/>
                </a:lnTo>
                <a:lnTo>
                  <a:pt x="1009504" y="504832"/>
                </a:lnTo>
                <a:lnTo>
                  <a:pt x="1007062" y="554969"/>
                </a:lnTo>
                <a:lnTo>
                  <a:pt x="999811" y="604081"/>
                </a:lnTo>
                <a:lnTo>
                  <a:pt x="987864" y="651890"/>
                </a:lnTo>
                <a:lnTo>
                  <a:pt x="971335" y="698120"/>
                </a:lnTo>
                <a:lnTo>
                  <a:pt x="950337" y="742499"/>
                </a:lnTo>
                <a:lnTo>
                  <a:pt x="924984" y="784753"/>
                </a:lnTo>
                <a:lnTo>
                  <a:pt x="895389" y="824608"/>
                </a:lnTo>
                <a:lnTo>
                  <a:pt x="861665" y="861791"/>
                </a:lnTo>
                <a:lnTo>
                  <a:pt x="824485" y="895519"/>
                </a:lnTo>
                <a:lnTo>
                  <a:pt x="784635" y="925119"/>
                </a:lnTo>
                <a:lnTo>
                  <a:pt x="752743" y="944259"/>
                </a:lnTo>
                <a:close/>
              </a:path>
            </a:pathLst>
          </a:custGeom>
          <a:solidFill>
            <a:srgbClr val="F5F5F5"/>
          </a:solidFill>
        </p:spPr>
        <p:txBody>
          <a:bodyPr wrap="square" lIns="0" tIns="0" rIns="0" bIns="0" rtlCol="0"/>
          <a:lstStyle/>
          <a:p>
            <a:endParaRPr/>
          </a:p>
        </p:txBody>
      </p:sp>
      <p:sp>
        <p:nvSpPr>
          <p:cNvPr id="11" name="object 11"/>
          <p:cNvSpPr/>
          <p:nvPr/>
        </p:nvSpPr>
        <p:spPr>
          <a:xfrm>
            <a:off x="560737" y="3808058"/>
            <a:ext cx="170180" cy="121920"/>
          </a:xfrm>
          <a:custGeom>
            <a:avLst/>
            <a:gdLst/>
            <a:ahLst/>
            <a:cxnLst/>
            <a:rect l="l" t="t" r="r" b="b"/>
            <a:pathLst>
              <a:path w="170179" h="121920">
                <a:moveTo>
                  <a:pt x="170130" y="121420"/>
                </a:moveTo>
                <a:lnTo>
                  <a:pt x="128610" y="113173"/>
                </a:lnTo>
                <a:lnTo>
                  <a:pt x="87877" y="99884"/>
                </a:lnTo>
                <a:lnTo>
                  <a:pt x="49188" y="82036"/>
                </a:lnTo>
                <a:lnTo>
                  <a:pt x="13795" y="60108"/>
                </a:lnTo>
                <a:lnTo>
                  <a:pt x="0" y="32517"/>
                </a:lnTo>
                <a:lnTo>
                  <a:pt x="2601" y="19954"/>
                </a:lnTo>
                <a:lnTo>
                  <a:pt x="9729" y="9607"/>
                </a:lnTo>
                <a:lnTo>
                  <a:pt x="20367" y="2586"/>
                </a:lnTo>
                <a:lnTo>
                  <a:pt x="33500" y="0"/>
                </a:lnTo>
                <a:lnTo>
                  <a:pt x="40395" y="0"/>
                </a:lnTo>
                <a:lnTo>
                  <a:pt x="47293" y="1970"/>
                </a:lnTo>
                <a:lnTo>
                  <a:pt x="52221" y="5913"/>
                </a:lnTo>
                <a:lnTo>
                  <a:pt x="81192" y="23749"/>
                </a:lnTo>
                <a:lnTo>
                  <a:pt x="110525" y="38113"/>
                </a:lnTo>
                <a:lnTo>
                  <a:pt x="140184" y="48938"/>
                </a:lnTo>
                <a:lnTo>
                  <a:pt x="170130" y="56159"/>
                </a:lnTo>
                <a:lnTo>
                  <a:pt x="170130" y="121420"/>
                </a:lnTo>
                <a:close/>
              </a:path>
            </a:pathLst>
          </a:custGeom>
          <a:solidFill>
            <a:srgbClr val="F5F5F5"/>
          </a:solidFill>
        </p:spPr>
        <p:txBody>
          <a:bodyPr wrap="square" lIns="0" tIns="0" rIns="0" bIns="0" rtlCol="0"/>
          <a:lstStyle/>
          <a:p>
            <a:endParaRPr/>
          </a:p>
        </p:txBody>
      </p:sp>
      <p:sp>
        <p:nvSpPr>
          <p:cNvPr id="12" name="object 12"/>
          <p:cNvSpPr/>
          <p:nvPr/>
        </p:nvSpPr>
        <p:spPr>
          <a:xfrm>
            <a:off x="584386" y="3352106"/>
            <a:ext cx="367665" cy="633730"/>
          </a:xfrm>
          <a:custGeom>
            <a:avLst/>
            <a:gdLst/>
            <a:ahLst/>
            <a:cxnLst/>
            <a:rect l="l" t="t" r="r" b="b"/>
            <a:pathLst>
              <a:path w="367665" h="633729">
                <a:moveTo>
                  <a:pt x="179177" y="633664"/>
                </a:moveTo>
                <a:lnTo>
                  <a:pt x="166453" y="631095"/>
                </a:lnTo>
                <a:lnTo>
                  <a:pt x="156061" y="624088"/>
                </a:lnTo>
                <a:lnTo>
                  <a:pt x="149055" y="613695"/>
                </a:lnTo>
                <a:lnTo>
                  <a:pt x="146486" y="600968"/>
                </a:lnTo>
                <a:lnTo>
                  <a:pt x="146486" y="337238"/>
                </a:lnTo>
                <a:lnTo>
                  <a:pt x="103122" y="322706"/>
                </a:lnTo>
                <a:lnTo>
                  <a:pt x="63277" y="303892"/>
                </a:lnTo>
                <a:lnTo>
                  <a:pt x="30466" y="278594"/>
                </a:lnTo>
                <a:lnTo>
                  <a:pt x="8202" y="244613"/>
                </a:lnTo>
                <a:lnTo>
                  <a:pt x="0" y="199748"/>
                </a:lnTo>
                <a:lnTo>
                  <a:pt x="0" y="197777"/>
                </a:lnTo>
                <a:lnTo>
                  <a:pt x="6946" y="153083"/>
                </a:lnTo>
                <a:lnTo>
                  <a:pt x="26699" y="115271"/>
                </a:lnTo>
                <a:lnTo>
                  <a:pt x="57626" y="85367"/>
                </a:lnTo>
                <a:lnTo>
                  <a:pt x="98099" y="64399"/>
                </a:lnTo>
                <a:lnTo>
                  <a:pt x="146486" y="53393"/>
                </a:lnTo>
                <a:lnTo>
                  <a:pt x="146486" y="32696"/>
                </a:lnTo>
                <a:lnTo>
                  <a:pt x="149055" y="19969"/>
                </a:lnTo>
                <a:lnTo>
                  <a:pt x="156061" y="9576"/>
                </a:lnTo>
                <a:lnTo>
                  <a:pt x="166453" y="2569"/>
                </a:lnTo>
                <a:lnTo>
                  <a:pt x="179177" y="0"/>
                </a:lnTo>
                <a:lnTo>
                  <a:pt x="191902" y="2569"/>
                </a:lnTo>
                <a:lnTo>
                  <a:pt x="202294" y="9576"/>
                </a:lnTo>
                <a:lnTo>
                  <a:pt x="209300" y="19969"/>
                </a:lnTo>
                <a:lnTo>
                  <a:pt x="211869" y="32696"/>
                </a:lnTo>
                <a:lnTo>
                  <a:pt x="211869" y="54609"/>
                </a:lnTo>
                <a:lnTo>
                  <a:pt x="243967" y="60499"/>
                </a:lnTo>
                <a:lnTo>
                  <a:pt x="306644" y="81130"/>
                </a:lnTo>
                <a:lnTo>
                  <a:pt x="343057" y="100640"/>
                </a:lnTo>
                <a:lnTo>
                  <a:pt x="353376" y="117972"/>
                </a:lnTo>
                <a:lnTo>
                  <a:pt x="146484" y="117972"/>
                </a:lnTo>
                <a:lnTo>
                  <a:pt x="115764" y="127290"/>
                </a:lnTo>
                <a:lnTo>
                  <a:pt x="92608" y="143184"/>
                </a:lnTo>
                <a:lnTo>
                  <a:pt x="77996" y="164453"/>
                </a:lnTo>
                <a:lnTo>
                  <a:pt x="72908" y="189893"/>
                </a:lnTo>
                <a:lnTo>
                  <a:pt x="72908" y="191863"/>
                </a:lnTo>
                <a:lnTo>
                  <a:pt x="78461" y="214796"/>
                </a:lnTo>
                <a:lnTo>
                  <a:pt x="93846" y="233259"/>
                </a:lnTo>
                <a:lnTo>
                  <a:pt x="117157" y="248286"/>
                </a:lnTo>
                <a:lnTo>
                  <a:pt x="146484" y="260914"/>
                </a:lnTo>
                <a:lnTo>
                  <a:pt x="211867" y="260914"/>
                </a:lnTo>
                <a:lnTo>
                  <a:pt x="211867" y="281963"/>
                </a:lnTo>
                <a:lnTo>
                  <a:pt x="257417" y="297349"/>
                </a:lnTo>
                <a:lnTo>
                  <a:pt x="299685" y="317037"/>
                </a:lnTo>
                <a:lnTo>
                  <a:pt x="334742" y="343377"/>
                </a:lnTo>
                <a:lnTo>
                  <a:pt x="343757" y="356696"/>
                </a:lnTo>
                <a:lnTo>
                  <a:pt x="211869" y="356696"/>
                </a:lnTo>
                <a:lnTo>
                  <a:pt x="211869" y="514654"/>
                </a:lnTo>
                <a:lnTo>
                  <a:pt x="339227" y="514654"/>
                </a:lnTo>
                <a:lnTo>
                  <a:pt x="338339" y="516311"/>
                </a:lnTo>
                <a:lnTo>
                  <a:pt x="305080" y="547180"/>
                </a:lnTo>
                <a:lnTo>
                  <a:pt x="262212" y="568216"/>
                </a:lnTo>
                <a:lnTo>
                  <a:pt x="211869" y="578846"/>
                </a:lnTo>
                <a:lnTo>
                  <a:pt x="211869" y="600968"/>
                </a:lnTo>
                <a:lnTo>
                  <a:pt x="209300" y="613695"/>
                </a:lnTo>
                <a:lnTo>
                  <a:pt x="202294" y="624088"/>
                </a:lnTo>
                <a:lnTo>
                  <a:pt x="191902" y="631095"/>
                </a:lnTo>
                <a:lnTo>
                  <a:pt x="179177" y="633664"/>
                </a:lnTo>
                <a:close/>
              </a:path>
              <a:path w="367665" h="633729">
                <a:moveTo>
                  <a:pt x="211867" y="260914"/>
                </a:moveTo>
                <a:lnTo>
                  <a:pt x="146484" y="260914"/>
                </a:lnTo>
                <a:lnTo>
                  <a:pt x="146484" y="117972"/>
                </a:lnTo>
                <a:lnTo>
                  <a:pt x="353376" y="117972"/>
                </a:lnTo>
                <a:lnTo>
                  <a:pt x="353680" y="120012"/>
                </a:lnTo>
                <a:lnTo>
                  <a:pt x="211867" y="120012"/>
                </a:lnTo>
                <a:lnTo>
                  <a:pt x="211867" y="260914"/>
                </a:lnTo>
                <a:close/>
              </a:path>
              <a:path w="367665" h="633729">
                <a:moveTo>
                  <a:pt x="321196" y="159350"/>
                </a:moveTo>
                <a:lnTo>
                  <a:pt x="314300" y="159350"/>
                </a:lnTo>
                <a:lnTo>
                  <a:pt x="308387" y="157375"/>
                </a:lnTo>
                <a:lnTo>
                  <a:pt x="304447" y="155405"/>
                </a:lnTo>
                <a:lnTo>
                  <a:pt x="281639" y="143498"/>
                </a:lnTo>
                <a:lnTo>
                  <a:pt x="258484" y="133528"/>
                </a:lnTo>
                <a:lnTo>
                  <a:pt x="235165" y="125649"/>
                </a:lnTo>
                <a:lnTo>
                  <a:pt x="211867" y="120012"/>
                </a:lnTo>
                <a:lnTo>
                  <a:pt x="353680" y="120012"/>
                </a:lnTo>
                <a:lnTo>
                  <a:pt x="354696" y="126831"/>
                </a:lnTo>
                <a:lnTo>
                  <a:pt x="352094" y="139395"/>
                </a:lnTo>
                <a:lnTo>
                  <a:pt x="344966" y="149742"/>
                </a:lnTo>
                <a:lnTo>
                  <a:pt x="334328" y="156764"/>
                </a:lnTo>
                <a:lnTo>
                  <a:pt x="321196" y="159350"/>
                </a:lnTo>
                <a:close/>
              </a:path>
              <a:path w="367665" h="633729">
                <a:moveTo>
                  <a:pt x="339227" y="514654"/>
                </a:moveTo>
                <a:lnTo>
                  <a:pt x="211869" y="514654"/>
                </a:lnTo>
                <a:lnTo>
                  <a:pt x="245873" y="505535"/>
                </a:lnTo>
                <a:lnTo>
                  <a:pt x="272324" y="488681"/>
                </a:lnTo>
                <a:lnTo>
                  <a:pt x="289474" y="464966"/>
                </a:lnTo>
                <a:lnTo>
                  <a:pt x="295579" y="435261"/>
                </a:lnTo>
                <a:lnTo>
                  <a:pt x="295579" y="433291"/>
                </a:lnTo>
                <a:lnTo>
                  <a:pt x="289181" y="406806"/>
                </a:lnTo>
                <a:lnTo>
                  <a:pt x="271543" y="386104"/>
                </a:lnTo>
                <a:lnTo>
                  <a:pt x="244995" y="369847"/>
                </a:lnTo>
                <a:lnTo>
                  <a:pt x="211869" y="356696"/>
                </a:lnTo>
                <a:lnTo>
                  <a:pt x="343757" y="356696"/>
                </a:lnTo>
                <a:lnTo>
                  <a:pt x="358658" y="378716"/>
                </a:lnTo>
                <a:lnTo>
                  <a:pt x="367504" y="425404"/>
                </a:lnTo>
                <a:lnTo>
                  <a:pt x="367504" y="427375"/>
                </a:lnTo>
                <a:lnTo>
                  <a:pt x="359858" y="476184"/>
                </a:lnTo>
                <a:lnTo>
                  <a:pt x="339227" y="514654"/>
                </a:lnTo>
                <a:close/>
              </a:path>
            </a:pathLst>
          </a:custGeom>
          <a:solidFill>
            <a:srgbClr val="F5F5F5"/>
          </a:solidFill>
        </p:spPr>
        <p:txBody>
          <a:bodyPr wrap="square" lIns="0" tIns="0" rIns="0" bIns="0" rtlCol="0"/>
          <a:lstStyle/>
          <a:p>
            <a:endParaRPr/>
          </a:p>
        </p:txBody>
      </p:sp>
      <p:sp>
        <p:nvSpPr>
          <p:cNvPr id="13" name="object 13"/>
          <p:cNvSpPr/>
          <p:nvPr/>
        </p:nvSpPr>
        <p:spPr>
          <a:xfrm>
            <a:off x="562399" y="6217153"/>
            <a:ext cx="469265" cy="0"/>
          </a:xfrm>
          <a:custGeom>
            <a:avLst/>
            <a:gdLst/>
            <a:ahLst/>
            <a:cxnLst/>
            <a:rect l="l" t="t" r="r" b="b"/>
            <a:pathLst>
              <a:path w="469265">
                <a:moveTo>
                  <a:pt x="0" y="0"/>
                </a:moveTo>
                <a:lnTo>
                  <a:pt x="468665" y="0"/>
                </a:lnTo>
              </a:path>
            </a:pathLst>
          </a:custGeom>
          <a:ln w="26312">
            <a:solidFill>
              <a:srgbClr val="F5F5F5"/>
            </a:solidFill>
          </a:ln>
        </p:spPr>
        <p:txBody>
          <a:bodyPr wrap="square" lIns="0" tIns="0" rIns="0" bIns="0" rtlCol="0"/>
          <a:lstStyle/>
          <a:p>
            <a:endParaRPr/>
          </a:p>
        </p:txBody>
      </p:sp>
      <p:sp>
        <p:nvSpPr>
          <p:cNvPr id="14" name="object 14"/>
          <p:cNvSpPr/>
          <p:nvPr/>
        </p:nvSpPr>
        <p:spPr>
          <a:xfrm>
            <a:off x="535830" y="6331657"/>
            <a:ext cx="469265" cy="0"/>
          </a:xfrm>
          <a:custGeom>
            <a:avLst/>
            <a:gdLst/>
            <a:ahLst/>
            <a:cxnLst/>
            <a:rect l="l" t="t" r="r" b="b"/>
            <a:pathLst>
              <a:path w="469265">
                <a:moveTo>
                  <a:pt x="0" y="0"/>
                </a:moveTo>
                <a:lnTo>
                  <a:pt x="468665" y="0"/>
                </a:lnTo>
              </a:path>
            </a:pathLst>
          </a:custGeom>
          <a:ln w="26312">
            <a:solidFill>
              <a:srgbClr val="F5F5F5"/>
            </a:solidFill>
          </a:ln>
        </p:spPr>
        <p:txBody>
          <a:bodyPr wrap="square" lIns="0" tIns="0" rIns="0" bIns="0" rtlCol="0"/>
          <a:lstStyle/>
          <a:p>
            <a:endParaRPr/>
          </a:p>
        </p:txBody>
      </p:sp>
      <p:sp>
        <p:nvSpPr>
          <p:cNvPr id="15" name="object 15"/>
          <p:cNvSpPr/>
          <p:nvPr/>
        </p:nvSpPr>
        <p:spPr>
          <a:xfrm>
            <a:off x="509406" y="6454980"/>
            <a:ext cx="469265" cy="0"/>
          </a:xfrm>
          <a:custGeom>
            <a:avLst/>
            <a:gdLst/>
            <a:ahLst/>
            <a:cxnLst/>
            <a:rect l="l" t="t" r="r" b="b"/>
            <a:pathLst>
              <a:path w="469265">
                <a:moveTo>
                  <a:pt x="0" y="0"/>
                </a:moveTo>
                <a:lnTo>
                  <a:pt x="468665" y="0"/>
                </a:lnTo>
              </a:path>
            </a:pathLst>
          </a:custGeom>
          <a:ln w="26312">
            <a:solidFill>
              <a:srgbClr val="F5F5F5"/>
            </a:solidFill>
          </a:ln>
        </p:spPr>
        <p:txBody>
          <a:bodyPr wrap="square" lIns="0" tIns="0" rIns="0" bIns="0" rtlCol="0"/>
          <a:lstStyle/>
          <a:p>
            <a:endParaRPr/>
          </a:p>
        </p:txBody>
      </p:sp>
      <p:sp>
        <p:nvSpPr>
          <p:cNvPr id="16" name="object 16"/>
          <p:cNvSpPr/>
          <p:nvPr/>
        </p:nvSpPr>
        <p:spPr>
          <a:xfrm>
            <a:off x="491693" y="6569484"/>
            <a:ext cx="468630" cy="0"/>
          </a:xfrm>
          <a:custGeom>
            <a:avLst/>
            <a:gdLst/>
            <a:ahLst/>
            <a:cxnLst/>
            <a:rect l="l" t="t" r="r" b="b"/>
            <a:pathLst>
              <a:path w="468630">
                <a:moveTo>
                  <a:pt x="0" y="0"/>
                </a:moveTo>
                <a:lnTo>
                  <a:pt x="468520" y="0"/>
                </a:lnTo>
              </a:path>
            </a:pathLst>
          </a:custGeom>
          <a:ln w="26312">
            <a:solidFill>
              <a:srgbClr val="F5F5F5"/>
            </a:solidFill>
          </a:ln>
        </p:spPr>
        <p:txBody>
          <a:bodyPr wrap="square" lIns="0" tIns="0" rIns="0" bIns="0" rtlCol="0"/>
          <a:lstStyle/>
          <a:p>
            <a:endParaRPr/>
          </a:p>
        </p:txBody>
      </p:sp>
      <p:sp>
        <p:nvSpPr>
          <p:cNvPr id="17" name="object 17"/>
          <p:cNvSpPr/>
          <p:nvPr/>
        </p:nvSpPr>
        <p:spPr>
          <a:xfrm>
            <a:off x="429552" y="5934075"/>
            <a:ext cx="751840" cy="809625"/>
          </a:xfrm>
          <a:custGeom>
            <a:avLst/>
            <a:gdLst/>
            <a:ahLst/>
            <a:cxnLst/>
            <a:rect l="l" t="t" r="r" b="b"/>
            <a:pathLst>
              <a:path w="751840" h="809625">
                <a:moveTo>
                  <a:pt x="239850" y="809622"/>
                </a:moveTo>
                <a:lnTo>
                  <a:pt x="239704" y="809189"/>
                </a:lnTo>
                <a:lnTo>
                  <a:pt x="239559" y="809189"/>
                </a:lnTo>
                <a:lnTo>
                  <a:pt x="232881" y="808900"/>
                </a:lnTo>
                <a:lnTo>
                  <a:pt x="226492" y="808032"/>
                </a:lnTo>
                <a:lnTo>
                  <a:pt x="220249" y="806731"/>
                </a:lnTo>
                <a:lnTo>
                  <a:pt x="52703" y="806731"/>
                </a:lnTo>
                <a:lnTo>
                  <a:pt x="23499" y="772975"/>
                </a:lnTo>
                <a:lnTo>
                  <a:pt x="7930" y="735907"/>
                </a:lnTo>
                <a:lnTo>
                  <a:pt x="120" y="691601"/>
                </a:lnTo>
                <a:lnTo>
                  <a:pt x="0" y="639746"/>
                </a:lnTo>
                <a:lnTo>
                  <a:pt x="5639" y="590033"/>
                </a:lnTo>
                <a:lnTo>
                  <a:pt x="15281" y="537730"/>
                </a:lnTo>
                <a:lnTo>
                  <a:pt x="27481" y="483991"/>
                </a:lnTo>
                <a:lnTo>
                  <a:pt x="40797" y="429967"/>
                </a:lnTo>
                <a:lnTo>
                  <a:pt x="53557" y="378599"/>
                </a:lnTo>
                <a:lnTo>
                  <a:pt x="65314" y="327522"/>
                </a:lnTo>
                <a:lnTo>
                  <a:pt x="74959" y="277479"/>
                </a:lnTo>
                <a:lnTo>
                  <a:pt x="81385" y="229213"/>
                </a:lnTo>
                <a:lnTo>
                  <a:pt x="83482" y="183466"/>
                </a:lnTo>
                <a:lnTo>
                  <a:pt x="72550" y="179404"/>
                </a:lnTo>
                <a:lnTo>
                  <a:pt x="62231" y="174394"/>
                </a:lnTo>
                <a:lnTo>
                  <a:pt x="30013" y="147338"/>
                </a:lnTo>
                <a:lnTo>
                  <a:pt x="11760" y="94986"/>
                </a:lnTo>
                <a:lnTo>
                  <a:pt x="13956" y="76055"/>
                </a:lnTo>
                <a:lnTo>
                  <a:pt x="30870" y="41719"/>
                </a:lnTo>
                <a:lnTo>
                  <a:pt x="62119" y="15553"/>
                </a:lnTo>
                <a:lnTo>
                  <a:pt x="101769" y="1786"/>
                </a:lnTo>
                <a:lnTo>
                  <a:pt x="123554" y="0"/>
                </a:lnTo>
                <a:lnTo>
                  <a:pt x="127039" y="0"/>
                </a:lnTo>
                <a:lnTo>
                  <a:pt x="130523" y="289"/>
                </a:lnTo>
                <a:lnTo>
                  <a:pt x="133572" y="578"/>
                </a:lnTo>
                <a:lnTo>
                  <a:pt x="579734" y="578"/>
                </a:lnTo>
                <a:lnTo>
                  <a:pt x="583218" y="1012"/>
                </a:lnTo>
                <a:lnTo>
                  <a:pt x="587864" y="1734"/>
                </a:lnTo>
                <a:lnTo>
                  <a:pt x="610433" y="1734"/>
                </a:lnTo>
                <a:lnTo>
                  <a:pt x="626255" y="5026"/>
                </a:lnTo>
                <a:lnTo>
                  <a:pt x="647083" y="18957"/>
                </a:lnTo>
                <a:lnTo>
                  <a:pt x="648614" y="20963"/>
                </a:lnTo>
                <a:lnTo>
                  <a:pt x="602093" y="20963"/>
                </a:lnTo>
                <a:lnTo>
                  <a:pt x="583565" y="25734"/>
                </a:lnTo>
                <a:lnTo>
                  <a:pt x="123554" y="25734"/>
                </a:lnTo>
                <a:lnTo>
                  <a:pt x="90392" y="31165"/>
                </a:lnTo>
                <a:lnTo>
                  <a:pt x="63301" y="45975"/>
                </a:lnTo>
                <a:lnTo>
                  <a:pt x="45030" y="67941"/>
                </a:lnTo>
                <a:lnTo>
                  <a:pt x="38329" y="94841"/>
                </a:lnTo>
                <a:lnTo>
                  <a:pt x="44747" y="121233"/>
                </a:lnTo>
                <a:lnTo>
                  <a:pt x="62339" y="142894"/>
                </a:lnTo>
                <a:lnTo>
                  <a:pt x="88616" y="157806"/>
                </a:lnTo>
                <a:lnTo>
                  <a:pt x="121086" y="163948"/>
                </a:lnTo>
                <a:lnTo>
                  <a:pt x="644443" y="163948"/>
                </a:lnTo>
                <a:lnTo>
                  <a:pt x="627156" y="176147"/>
                </a:lnTo>
                <a:lnTo>
                  <a:pt x="603148" y="186161"/>
                </a:lnTo>
                <a:lnTo>
                  <a:pt x="578361" y="189104"/>
                </a:lnTo>
                <a:lnTo>
                  <a:pt x="109907" y="189104"/>
                </a:lnTo>
                <a:lnTo>
                  <a:pt x="107329" y="235830"/>
                </a:lnTo>
                <a:lnTo>
                  <a:pt x="100647" y="284526"/>
                </a:lnTo>
                <a:lnTo>
                  <a:pt x="90913" y="334597"/>
                </a:lnTo>
                <a:lnTo>
                  <a:pt x="79178" y="385445"/>
                </a:lnTo>
                <a:lnTo>
                  <a:pt x="66495" y="436473"/>
                </a:lnTo>
                <a:lnTo>
                  <a:pt x="53027" y="490973"/>
                </a:lnTo>
                <a:lnTo>
                  <a:pt x="41069" y="543603"/>
                </a:lnTo>
                <a:lnTo>
                  <a:pt x="31807" y="593956"/>
                </a:lnTo>
                <a:lnTo>
                  <a:pt x="26424" y="641626"/>
                </a:lnTo>
                <a:lnTo>
                  <a:pt x="26201" y="686230"/>
                </a:lnTo>
                <a:lnTo>
                  <a:pt x="31941" y="723907"/>
                </a:lnTo>
                <a:lnTo>
                  <a:pt x="43778" y="755215"/>
                </a:lnTo>
                <a:lnTo>
                  <a:pt x="61849" y="780707"/>
                </a:lnTo>
                <a:lnTo>
                  <a:pt x="61849" y="780852"/>
                </a:lnTo>
                <a:lnTo>
                  <a:pt x="723482" y="780852"/>
                </a:lnTo>
                <a:lnTo>
                  <a:pt x="721766" y="782962"/>
                </a:lnTo>
                <a:lnTo>
                  <a:pt x="712853" y="790755"/>
                </a:lnTo>
                <a:lnTo>
                  <a:pt x="703150" y="796489"/>
                </a:lnTo>
                <a:lnTo>
                  <a:pt x="692835" y="800080"/>
                </a:lnTo>
                <a:lnTo>
                  <a:pt x="684126" y="803410"/>
                </a:lnTo>
                <a:lnTo>
                  <a:pt x="674995" y="806008"/>
                </a:lnTo>
                <a:lnTo>
                  <a:pt x="665456" y="807847"/>
                </a:lnTo>
                <a:lnTo>
                  <a:pt x="655522" y="808900"/>
                </a:lnTo>
                <a:lnTo>
                  <a:pt x="655231" y="808900"/>
                </a:lnTo>
                <a:lnTo>
                  <a:pt x="654941" y="809044"/>
                </a:lnTo>
                <a:lnTo>
                  <a:pt x="239850" y="809622"/>
                </a:lnTo>
                <a:close/>
              </a:path>
              <a:path w="751840" h="809625">
                <a:moveTo>
                  <a:pt x="610433" y="1734"/>
                </a:moveTo>
                <a:lnTo>
                  <a:pt x="587864" y="1734"/>
                </a:lnTo>
                <a:lnTo>
                  <a:pt x="592510" y="578"/>
                </a:lnTo>
                <a:lnTo>
                  <a:pt x="597156" y="0"/>
                </a:lnTo>
                <a:lnTo>
                  <a:pt x="602093" y="0"/>
                </a:lnTo>
                <a:lnTo>
                  <a:pt x="610433" y="1734"/>
                </a:lnTo>
                <a:close/>
              </a:path>
              <a:path w="751840" h="809625">
                <a:moveTo>
                  <a:pt x="579734" y="578"/>
                </a:moveTo>
                <a:lnTo>
                  <a:pt x="564634" y="578"/>
                </a:lnTo>
                <a:lnTo>
                  <a:pt x="568700" y="289"/>
                </a:lnTo>
                <a:lnTo>
                  <a:pt x="572039" y="144"/>
                </a:lnTo>
                <a:lnTo>
                  <a:pt x="573781" y="144"/>
                </a:lnTo>
                <a:lnTo>
                  <a:pt x="578572" y="433"/>
                </a:lnTo>
                <a:lnTo>
                  <a:pt x="579734" y="578"/>
                </a:lnTo>
                <a:close/>
              </a:path>
              <a:path w="751840" h="809625">
                <a:moveTo>
                  <a:pt x="648623" y="159755"/>
                </a:moveTo>
                <a:lnTo>
                  <a:pt x="602093" y="159755"/>
                </a:lnTo>
                <a:lnTo>
                  <a:pt x="623279" y="154300"/>
                </a:lnTo>
                <a:lnTo>
                  <a:pt x="640586" y="139425"/>
                </a:lnTo>
                <a:lnTo>
                  <a:pt x="652257" y="117365"/>
                </a:lnTo>
                <a:lnTo>
                  <a:pt x="656538" y="90359"/>
                </a:lnTo>
                <a:lnTo>
                  <a:pt x="652257" y="63353"/>
                </a:lnTo>
                <a:lnTo>
                  <a:pt x="640586" y="41294"/>
                </a:lnTo>
                <a:lnTo>
                  <a:pt x="623279" y="26418"/>
                </a:lnTo>
                <a:lnTo>
                  <a:pt x="602093" y="20963"/>
                </a:lnTo>
                <a:lnTo>
                  <a:pt x="648614" y="20963"/>
                </a:lnTo>
                <a:lnTo>
                  <a:pt x="663201" y="40072"/>
                </a:lnTo>
                <a:lnTo>
                  <a:pt x="673235" y="66649"/>
                </a:lnTo>
                <a:lnTo>
                  <a:pt x="673380" y="67083"/>
                </a:lnTo>
                <a:lnTo>
                  <a:pt x="673670" y="67516"/>
                </a:lnTo>
                <a:lnTo>
                  <a:pt x="673815" y="68095"/>
                </a:lnTo>
                <a:lnTo>
                  <a:pt x="681772" y="110950"/>
                </a:lnTo>
                <a:lnTo>
                  <a:pt x="681629" y="152960"/>
                </a:lnTo>
                <a:lnTo>
                  <a:pt x="655231" y="152960"/>
                </a:lnTo>
                <a:lnTo>
                  <a:pt x="648623" y="159755"/>
                </a:lnTo>
                <a:close/>
              </a:path>
              <a:path w="751840" h="809625">
                <a:moveTo>
                  <a:pt x="644443" y="163948"/>
                </a:moveTo>
                <a:lnTo>
                  <a:pt x="121086" y="163948"/>
                </a:lnTo>
                <a:lnTo>
                  <a:pt x="558827" y="163804"/>
                </a:lnTo>
                <a:lnTo>
                  <a:pt x="546200" y="149626"/>
                </a:lnTo>
                <a:lnTo>
                  <a:pt x="536541" y="132250"/>
                </a:lnTo>
                <a:lnTo>
                  <a:pt x="530366" y="112326"/>
                </a:lnTo>
                <a:lnTo>
                  <a:pt x="528192" y="90504"/>
                </a:lnTo>
                <a:lnTo>
                  <a:pt x="529717" y="72242"/>
                </a:lnTo>
                <a:lnTo>
                  <a:pt x="534072" y="55227"/>
                </a:lnTo>
                <a:lnTo>
                  <a:pt x="540932" y="39839"/>
                </a:lnTo>
                <a:lnTo>
                  <a:pt x="549970" y="26457"/>
                </a:lnTo>
                <a:lnTo>
                  <a:pt x="132265" y="26312"/>
                </a:lnTo>
                <a:lnTo>
                  <a:pt x="131104" y="26168"/>
                </a:lnTo>
                <a:lnTo>
                  <a:pt x="128491" y="25879"/>
                </a:lnTo>
                <a:lnTo>
                  <a:pt x="125877" y="25734"/>
                </a:lnTo>
                <a:lnTo>
                  <a:pt x="583565" y="25734"/>
                </a:lnTo>
                <a:lnTo>
                  <a:pt x="580907" y="26418"/>
                </a:lnTo>
                <a:lnTo>
                  <a:pt x="563600" y="41294"/>
                </a:lnTo>
                <a:lnTo>
                  <a:pt x="551928" y="63353"/>
                </a:lnTo>
                <a:lnTo>
                  <a:pt x="547647" y="90359"/>
                </a:lnTo>
                <a:lnTo>
                  <a:pt x="551928" y="117365"/>
                </a:lnTo>
                <a:lnTo>
                  <a:pt x="563600" y="139425"/>
                </a:lnTo>
                <a:lnTo>
                  <a:pt x="580907" y="154300"/>
                </a:lnTo>
                <a:lnTo>
                  <a:pt x="602093" y="159755"/>
                </a:lnTo>
                <a:lnTo>
                  <a:pt x="648623" y="159755"/>
                </a:lnTo>
                <a:lnTo>
                  <a:pt x="644767" y="163720"/>
                </a:lnTo>
                <a:lnTo>
                  <a:pt x="644443" y="163948"/>
                </a:lnTo>
                <a:close/>
              </a:path>
              <a:path w="751840" h="809625">
                <a:moveTo>
                  <a:pt x="723482" y="780852"/>
                </a:moveTo>
                <a:lnTo>
                  <a:pt x="624452" y="780852"/>
                </a:lnTo>
                <a:lnTo>
                  <a:pt x="604976" y="733149"/>
                </a:lnTo>
                <a:lnTo>
                  <a:pt x="592020" y="681041"/>
                </a:lnTo>
                <a:lnTo>
                  <a:pt x="585516" y="624405"/>
                </a:lnTo>
                <a:lnTo>
                  <a:pt x="585396" y="563121"/>
                </a:lnTo>
                <a:lnTo>
                  <a:pt x="589265" y="514521"/>
                </a:lnTo>
                <a:lnTo>
                  <a:pt x="595859" y="466267"/>
                </a:lnTo>
                <a:lnTo>
                  <a:pt x="604453" y="418430"/>
                </a:lnTo>
                <a:lnTo>
                  <a:pt x="614322" y="371079"/>
                </a:lnTo>
                <a:lnTo>
                  <a:pt x="635162" y="277569"/>
                </a:lnTo>
                <a:lnTo>
                  <a:pt x="644288" y="233254"/>
                </a:lnTo>
                <a:lnTo>
                  <a:pt x="651264" y="191623"/>
                </a:lnTo>
                <a:lnTo>
                  <a:pt x="655231" y="152960"/>
                </a:lnTo>
                <a:lnTo>
                  <a:pt x="681629" y="152960"/>
                </a:lnTo>
                <a:lnTo>
                  <a:pt x="675174" y="211630"/>
                </a:lnTo>
                <a:lnTo>
                  <a:pt x="664314" y="268664"/>
                </a:lnTo>
                <a:lnTo>
                  <a:pt x="650876" y="329632"/>
                </a:lnTo>
                <a:lnTo>
                  <a:pt x="640552" y="376022"/>
                </a:lnTo>
                <a:lnTo>
                  <a:pt x="630716" y="423317"/>
                </a:lnTo>
                <a:lnTo>
                  <a:pt x="622147" y="471189"/>
                </a:lnTo>
                <a:lnTo>
                  <a:pt x="615622" y="519315"/>
                </a:lnTo>
                <a:lnTo>
                  <a:pt x="611920" y="567368"/>
                </a:lnTo>
                <a:lnTo>
                  <a:pt x="611820" y="615024"/>
                </a:lnTo>
                <a:lnTo>
                  <a:pt x="686302" y="620951"/>
                </a:lnTo>
                <a:lnTo>
                  <a:pt x="698516" y="623748"/>
                </a:lnTo>
                <a:lnTo>
                  <a:pt x="709967" y="629445"/>
                </a:lnTo>
                <a:lnTo>
                  <a:pt x="720439" y="637907"/>
                </a:lnTo>
                <a:lnTo>
                  <a:pt x="721614" y="639312"/>
                </a:lnTo>
                <a:lnTo>
                  <a:pt x="612837" y="639312"/>
                </a:lnTo>
                <a:lnTo>
                  <a:pt x="613907" y="648866"/>
                </a:lnTo>
                <a:lnTo>
                  <a:pt x="615305" y="658812"/>
                </a:lnTo>
                <a:lnTo>
                  <a:pt x="616920" y="668731"/>
                </a:lnTo>
                <a:lnTo>
                  <a:pt x="618644" y="678203"/>
                </a:lnTo>
                <a:lnTo>
                  <a:pt x="642530" y="678203"/>
                </a:lnTo>
                <a:lnTo>
                  <a:pt x="640422" y="682715"/>
                </a:lnTo>
                <a:lnTo>
                  <a:pt x="640443" y="736727"/>
                </a:lnTo>
                <a:lnTo>
                  <a:pt x="666109" y="773662"/>
                </a:lnTo>
                <a:lnTo>
                  <a:pt x="684850" y="779117"/>
                </a:lnTo>
                <a:lnTo>
                  <a:pt x="724893" y="779117"/>
                </a:lnTo>
                <a:lnTo>
                  <a:pt x="723482" y="780852"/>
                </a:lnTo>
                <a:close/>
              </a:path>
              <a:path w="751840" h="809625">
                <a:moveTo>
                  <a:pt x="120505" y="189827"/>
                </a:moveTo>
                <a:lnTo>
                  <a:pt x="116876" y="189683"/>
                </a:lnTo>
                <a:lnTo>
                  <a:pt x="109907" y="189104"/>
                </a:lnTo>
                <a:lnTo>
                  <a:pt x="578361" y="189104"/>
                </a:lnTo>
                <a:lnTo>
                  <a:pt x="573491" y="189683"/>
                </a:lnTo>
                <a:lnTo>
                  <a:pt x="120505" y="189827"/>
                </a:lnTo>
                <a:close/>
              </a:path>
              <a:path w="751840" h="809625">
                <a:moveTo>
                  <a:pt x="642530" y="678203"/>
                </a:moveTo>
                <a:lnTo>
                  <a:pt x="618644" y="678203"/>
                </a:lnTo>
                <a:lnTo>
                  <a:pt x="621224" y="670326"/>
                </a:lnTo>
                <a:lnTo>
                  <a:pt x="637954" y="641626"/>
                </a:lnTo>
                <a:lnTo>
                  <a:pt x="612837" y="639312"/>
                </a:lnTo>
                <a:lnTo>
                  <a:pt x="721614" y="639312"/>
                </a:lnTo>
                <a:lnTo>
                  <a:pt x="722460" y="640325"/>
                </a:lnTo>
                <a:lnTo>
                  <a:pt x="684850" y="640325"/>
                </a:lnTo>
                <a:lnTo>
                  <a:pt x="666048" y="645780"/>
                </a:lnTo>
                <a:lnTo>
                  <a:pt x="650731" y="660655"/>
                </a:lnTo>
                <a:lnTo>
                  <a:pt x="642530" y="678203"/>
                </a:lnTo>
                <a:close/>
              </a:path>
              <a:path w="751840" h="809625">
                <a:moveTo>
                  <a:pt x="724893" y="779117"/>
                </a:moveTo>
                <a:lnTo>
                  <a:pt x="684850" y="779117"/>
                </a:lnTo>
                <a:lnTo>
                  <a:pt x="703590" y="773662"/>
                </a:lnTo>
                <a:lnTo>
                  <a:pt x="718914" y="758786"/>
                </a:lnTo>
                <a:lnTo>
                  <a:pt x="729257" y="736727"/>
                </a:lnTo>
                <a:lnTo>
                  <a:pt x="733052" y="709721"/>
                </a:lnTo>
                <a:lnTo>
                  <a:pt x="729257" y="682715"/>
                </a:lnTo>
                <a:lnTo>
                  <a:pt x="718914" y="660655"/>
                </a:lnTo>
                <a:lnTo>
                  <a:pt x="703590" y="645780"/>
                </a:lnTo>
                <a:lnTo>
                  <a:pt x="684850" y="640325"/>
                </a:lnTo>
                <a:lnTo>
                  <a:pt x="722460" y="640325"/>
                </a:lnTo>
                <a:lnTo>
                  <a:pt x="729713" y="648999"/>
                </a:lnTo>
                <a:lnTo>
                  <a:pt x="731745" y="651891"/>
                </a:lnTo>
                <a:lnTo>
                  <a:pt x="733488" y="654927"/>
                </a:lnTo>
                <a:lnTo>
                  <a:pt x="735230" y="658107"/>
                </a:lnTo>
                <a:lnTo>
                  <a:pt x="742181" y="670127"/>
                </a:lnTo>
                <a:lnTo>
                  <a:pt x="747280" y="683137"/>
                </a:lnTo>
                <a:lnTo>
                  <a:pt x="750420" y="697041"/>
                </a:lnTo>
                <a:lnTo>
                  <a:pt x="751491" y="711745"/>
                </a:lnTo>
                <a:lnTo>
                  <a:pt x="750082" y="728520"/>
                </a:lnTo>
                <a:lnTo>
                  <a:pt x="745992" y="744238"/>
                </a:lnTo>
                <a:lnTo>
                  <a:pt x="739424" y="758709"/>
                </a:lnTo>
                <a:lnTo>
                  <a:pt x="730584" y="771744"/>
                </a:lnTo>
                <a:lnTo>
                  <a:pt x="730293" y="772322"/>
                </a:lnTo>
                <a:lnTo>
                  <a:pt x="729713" y="773189"/>
                </a:lnTo>
                <a:lnTo>
                  <a:pt x="724893" y="779117"/>
                </a:lnTo>
                <a:close/>
              </a:path>
            </a:pathLst>
          </a:custGeom>
          <a:solidFill>
            <a:srgbClr val="F5F5F5"/>
          </a:solidFill>
        </p:spPr>
        <p:txBody>
          <a:bodyPr wrap="square" lIns="0" tIns="0" rIns="0" bIns="0" rtlCol="0"/>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1876425"/>
            <a:ext cx="2743200" cy="1695450"/>
          </a:xfrm>
          <a:custGeom>
            <a:avLst/>
            <a:gdLst/>
            <a:ahLst/>
            <a:cxnLst/>
            <a:rect l="l" t="t" r="r" b="b"/>
            <a:pathLst>
              <a:path w="2743200" h="1695450">
                <a:moveTo>
                  <a:pt x="0" y="1695449"/>
                </a:moveTo>
                <a:lnTo>
                  <a:pt x="0" y="0"/>
                </a:lnTo>
                <a:lnTo>
                  <a:pt x="2743151" y="0"/>
                </a:lnTo>
                <a:lnTo>
                  <a:pt x="2743151" y="1695449"/>
                </a:lnTo>
                <a:lnTo>
                  <a:pt x="0" y="1695449"/>
                </a:lnTo>
                <a:close/>
              </a:path>
            </a:pathLst>
          </a:custGeom>
          <a:solidFill>
            <a:srgbClr val="EB6333"/>
          </a:solidFill>
        </p:spPr>
        <p:txBody>
          <a:bodyPr wrap="square" lIns="0" tIns="0" rIns="0" bIns="0" rtlCol="0"/>
          <a:lstStyle/>
          <a:p>
            <a:endParaRPr/>
          </a:p>
        </p:txBody>
      </p:sp>
      <p:sp>
        <p:nvSpPr>
          <p:cNvPr id="3" name="object 3"/>
          <p:cNvSpPr txBox="1"/>
          <p:nvPr/>
        </p:nvSpPr>
        <p:spPr>
          <a:xfrm>
            <a:off x="1565477" y="2241905"/>
            <a:ext cx="962025" cy="861060"/>
          </a:xfrm>
          <a:prstGeom prst="rect">
            <a:avLst/>
          </a:prstGeom>
        </p:spPr>
        <p:txBody>
          <a:bodyPr vert="horz" wrap="square" lIns="0" tIns="0" rIns="0" bIns="0" rtlCol="0">
            <a:spAutoFit/>
          </a:bodyPr>
          <a:lstStyle/>
          <a:p>
            <a:pPr marL="12700">
              <a:lnSpc>
                <a:spcPct val="100000"/>
              </a:lnSpc>
            </a:pPr>
            <a:r>
              <a:rPr sz="5600" b="1" spc="-60" dirty="0">
                <a:solidFill>
                  <a:srgbClr val="FFFFFF"/>
                </a:solidFill>
                <a:latin typeface="Lucida Sans"/>
                <a:cs typeface="Lucida Sans"/>
              </a:rPr>
              <a:t>0</a:t>
            </a:r>
            <a:r>
              <a:rPr sz="5600" b="1" spc="275" dirty="0">
                <a:solidFill>
                  <a:srgbClr val="FFFFFF"/>
                </a:solidFill>
                <a:latin typeface="Lucida Sans"/>
                <a:cs typeface="Lucida Sans"/>
              </a:rPr>
              <a:t>4</a:t>
            </a:r>
            <a:endParaRPr sz="5600">
              <a:latin typeface="Lucida Sans"/>
              <a:cs typeface="Lucida Sans"/>
            </a:endParaRPr>
          </a:p>
        </p:txBody>
      </p:sp>
      <p:sp>
        <p:nvSpPr>
          <p:cNvPr id="4" name="object 4"/>
          <p:cNvSpPr/>
          <p:nvPr/>
        </p:nvSpPr>
        <p:spPr>
          <a:xfrm>
            <a:off x="0" y="5619750"/>
            <a:ext cx="2743200" cy="1695450"/>
          </a:xfrm>
          <a:custGeom>
            <a:avLst/>
            <a:gdLst/>
            <a:ahLst/>
            <a:cxnLst/>
            <a:rect l="l" t="t" r="r" b="b"/>
            <a:pathLst>
              <a:path w="2743200" h="1695450">
                <a:moveTo>
                  <a:pt x="0" y="1695449"/>
                </a:moveTo>
                <a:lnTo>
                  <a:pt x="0" y="0"/>
                </a:lnTo>
                <a:lnTo>
                  <a:pt x="2743151" y="0"/>
                </a:lnTo>
                <a:lnTo>
                  <a:pt x="2743151" y="1695449"/>
                </a:lnTo>
                <a:lnTo>
                  <a:pt x="0" y="1695449"/>
                </a:lnTo>
                <a:close/>
              </a:path>
            </a:pathLst>
          </a:custGeom>
          <a:solidFill>
            <a:srgbClr val="EB6333"/>
          </a:solidFill>
        </p:spPr>
        <p:txBody>
          <a:bodyPr wrap="square" lIns="0" tIns="0" rIns="0" bIns="0" rtlCol="0"/>
          <a:lstStyle/>
          <a:p>
            <a:endParaRPr/>
          </a:p>
        </p:txBody>
      </p:sp>
      <p:sp>
        <p:nvSpPr>
          <p:cNvPr id="5" name="object 5"/>
          <p:cNvSpPr txBox="1"/>
          <p:nvPr/>
        </p:nvSpPr>
        <p:spPr>
          <a:xfrm>
            <a:off x="1540322" y="6080480"/>
            <a:ext cx="892175" cy="861060"/>
          </a:xfrm>
          <a:prstGeom prst="rect">
            <a:avLst/>
          </a:prstGeom>
        </p:spPr>
        <p:txBody>
          <a:bodyPr vert="horz" wrap="square" lIns="0" tIns="0" rIns="0" bIns="0" rtlCol="0">
            <a:spAutoFit/>
          </a:bodyPr>
          <a:lstStyle/>
          <a:p>
            <a:pPr marL="12700">
              <a:lnSpc>
                <a:spcPct val="100000"/>
              </a:lnSpc>
            </a:pPr>
            <a:r>
              <a:rPr sz="5600" b="1" spc="-60" dirty="0">
                <a:solidFill>
                  <a:srgbClr val="FFFFFF"/>
                </a:solidFill>
                <a:latin typeface="Lucida Sans"/>
                <a:cs typeface="Lucida Sans"/>
              </a:rPr>
              <a:t>0</a:t>
            </a:r>
            <a:r>
              <a:rPr sz="5600" b="1" spc="-275" dirty="0">
                <a:solidFill>
                  <a:srgbClr val="FFFFFF"/>
                </a:solidFill>
                <a:latin typeface="Lucida Sans"/>
                <a:cs typeface="Lucida Sans"/>
              </a:rPr>
              <a:t>6</a:t>
            </a:r>
            <a:endParaRPr sz="5600">
              <a:latin typeface="Lucida Sans"/>
              <a:cs typeface="Lucida Sans"/>
            </a:endParaRPr>
          </a:p>
        </p:txBody>
      </p:sp>
      <p:sp>
        <p:nvSpPr>
          <p:cNvPr id="6" name="object 6"/>
          <p:cNvSpPr/>
          <p:nvPr/>
        </p:nvSpPr>
        <p:spPr>
          <a:xfrm>
            <a:off x="0" y="3771900"/>
            <a:ext cx="2781300" cy="1676400"/>
          </a:xfrm>
          <a:custGeom>
            <a:avLst/>
            <a:gdLst/>
            <a:ahLst/>
            <a:cxnLst/>
            <a:rect l="l" t="t" r="r" b="b"/>
            <a:pathLst>
              <a:path w="2781300" h="1676400">
                <a:moveTo>
                  <a:pt x="0" y="0"/>
                </a:moveTo>
                <a:lnTo>
                  <a:pt x="2781261" y="0"/>
                </a:lnTo>
                <a:lnTo>
                  <a:pt x="2781261" y="1676399"/>
                </a:lnTo>
                <a:lnTo>
                  <a:pt x="0" y="1676399"/>
                </a:lnTo>
                <a:lnTo>
                  <a:pt x="0" y="0"/>
                </a:lnTo>
                <a:close/>
              </a:path>
            </a:pathLst>
          </a:custGeom>
          <a:solidFill>
            <a:srgbClr val="1F375B"/>
          </a:solidFill>
        </p:spPr>
        <p:txBody>
          <a:bodyPr wrap="square" lIns="0" tIns="0" rIns="0" bIns="0" rtlCol="0"/>
          <a:lstStyle/>
          <a:p>
            <a:endParaRPr/>
          </a:p>
        </p:txBody>
      </p:sp>
      <p:sp>
        <p:nvSpPr>
          <p:cNvPr id="7" name="object 7"/>
          <p:cNvSpPr txBox="1"/>
          <p:nvPr/>
        </p:nvSpPr>
        <p:spPr>
          <a:xfrm>
            <a:off x="1567706" y="4127855"/>
            <a:ext cx="874394" cy="861060"/>
          </a:xfrm>
          <a:prstGeom prst="rect">
            <a:avLst/>
          </a:prstGeom>
        </p:spPr>
        <p:txBody>
          <a:bodyPr vert="horz" wrap="square" lIns="0" tIns="0" rIns="0" bIns="0" rtlCol="0">
            <a:spAutoFit/>
          </a:bodyPr>
          <a:lstStyle/>
          <a:p>
            <a:pPr marL="12700">
              <a:lnSpc>
                <a:spcPct val="100000"/>
              </a:lnSpc>
            </a:pPr>
            <a:r>
              <a:rPr sz="5600" b="1" spc="-60" dirty="0">
                <a:solidFill>
                  <a:srgbClr val="FFFFFF"/>
                </a:solidFill>
                <a:latin typeface="Lucida Sans"/>
                <a:cs typeface="Lucida Sans"/>
              </a:rPr>
              <a:t>0</a:t>
            </a:r>
            <a:r>
              <a:rPr sz="5600" b="1" spc="-420" dirty="0">
                <a:solidFill>
                  <a:srgbClr val="FFFFFF"/>
                </a:solidFill>
                <a:latin typeface="Lucida Sans"/>
                <a:cs typeface="Lucida Sans"/>
              </a:rPr>
              <a:t>5</a:t>
            </a:r>
            <a:endParaRPr sz="5600">
              <a:latin typeface="Lucida Sans"/>
              <a:cs typeface="Lucida Sans"/>
            </a:endParaRPr>
          </a:p>
        </p:txBody>
      </p:sp>
      <p:sp>
        <p:nvSpPr>
          <p:cNvPr id="8" name="object 8"/>
          <p:cNvSpPr/>
          <p:nvPr/>
        </p:nvSpPr>
        <p:spPr>
          <a:xfrm>
            <a:off x="0" y="0"/>
            <a:ext cx="2743200" cy="1676400"/>
          </a:xfrm>
          <a:custGeom>
            <a:avLst/>
            <a:gdLst/>
            <a:ahLst/>
            <a:cxnLst/>
            <a:rect l="l" t="t" r="r" b="b"/>
            <a:pathLst>
              <a:path w="2743200" h="1676400">
                <a:moveTo>
                  <a:pt x="2743065" y="1676399"/>
                </a:moveTo>
                <a:lnTo>
                  <a:pt x="0" y="1676399"/>
                </a:lnTo>
                <a:lnTo>
                  <a:pt x="0" y="0"/>
                </a:lnTo>
                <a:lnTo>
                  <a:pt x="2743065" y="0"/>
                </a:lnTo>
                <a:lnTo>
                  <a:pt x="2743065" y="1676399"/>
                </a:lnTo>
                <a:close/>
              </a:path>
            </a:pathLst>
          </a:custGeom>
          <a:solidFill>
            <a:srgbClr val="1F375B"/>
          </a:solidFill>
        </p:spPr>
        <p:txBody>
          <a:bodyPr wrap="square" lIns="0" tIns="0" rIns="0" bIns="0" rtlCol="0"/>
          <a:lstStyle/>
          <a:p>
            <a:endParaRPr/>
          </a:p>
        </p:txBody>
      </p:sp>
      <p:sp>
        <p:nvSpPr>
          <p:cNvPr id="9" name="object 9"/>
          <p:cNvSpPr txBox="1"/>
          <p:nvPr/>
        </p:nvSpPr>
        <p:spPr>
          <a:xfrm>
            <a:off x="2997199" y="2325293"/>
            <a:ext cx="5575300" cy="700405"/>
          </a:xfrm>
          <a:prstGeom prst="rect">
            <a:avLst/>
          </a:prstGeom>
        </p:spPr>
        <p:txBody>
          <a:bodyPr vert="horz" wrap="square" lIns="0" tIns="0" rIns="0" bIns="0" rtlCol="0">
            <a:spAutoFit/>
          </a:bodyPr>
          <a:lstStyle/>
          <a:p>
            <a:pPr marL="12700" marR="5080">
              <a:lnSpc>
                <a:spcPct val="121000"/>
              </a:lnSpc>
            </a:pPr>
            <a:r>
              <a:rPr sz="1500" dirty="0">
                <a:solidFill>
                  <a:srgbClr val="223446"/>
                </a:solidFill>
                <a:latin typeface="Verdana"/>
                <a:cs typeface="Verdana"/>
              </a:rPr>
              <a:t>La </a:t>
            </a:r>
            <a:r>
              <a:rPr sz="1500" spc="70" dirty="0">
                <a:solidFill>
                  <a:srgbClr val="223446"/>
                </a:solidFill>
                <a:latin typeface="Verdana"/>
                <a:cs typeface="Verdana"/>
              </a:rPr>
              <a:t>demanda </a:t>
            </a:r>
            <a:r>
              <a:rPr sz="1500" spc="35" dirty="0">
                <a:solidFill>
                  <a:srgbClr val="223446"/>
                </a:solidFill>
                <a:latin typeface="Verdana"/>
                <a:cs typeface="Verdana"/>
              </a:rPr>
              <a:t>proyectada </a:t>
            </a:r>
            <a:r>
              <a:rPr sz="1500" spc="70" dirty="0">
                <a:solidFill>
                  <a:srgbClr val="223446"/>
                </a:solidFill>
                <a:latin typeface="Verdana"/>
                <a:cs typeface="Verdana"/>
              </a:rPr>
              <a:t>debe </a:t>
            </a:r>
            <a:r>
              <a:rPr sz="1500" spc="10" dirty="0">
                <a:solidFill>
                  <a:srgbClr val="223446"/>
                </a:solidFill>
                <a:latin typeface="Verdana"/>
                <a:cs typeface="Verdana"/>
              </a:rPr>
              <a:t>presentarse </a:t>
            </a:r>
            <a:r>
              <a:rPr sz="1500" spc="25" dirty="0">
                <a:solidFill>
                  <a:srgbClr val="223446"/>
                </a:solidFill>
                <a:latin typeface="Verdana"/>
                <a:cs typeface="Verdana"/>
              </a:rPr>
              <a:t>al </a:t>
            </a:r>
            <a:r>
              <a:rPr sz="1500" spc="60" dirty="0">
                <a:solidFill>
                  <a:srgbClr val="223446"/>
                </a:solidFill>
                <a:latin typeface="Verdana"/>
                <a:cs typeface="Verdana"/>
              </a:rPr>
              <a:t>docente  </a:t>
            </a:r>
            <a:r>
              <a:rPr sz="1500" dirty="0">
                <a:solidFill>
                  <a:srgbClr val="223446"/>
                </a:solidFill>
                <a:latin typeface="Verdana"/>
                <a:cs typeface="Verdana"/>
              </a:rPr>
              <a:t>asesor</a:t>
            </a:r>
            <a:r>
              <a:rPr sz="1250" dirty="0">
                <a:solidFill>
                  <a:srgbClr val="223446"/>
                </a:solidFill>
                <a:latin typeface="Gill Sans MT"/>
                <a:cs typeface="Gill Sans MT"/>
              </a:rPr>
              <a:t>,</a:t>
            </a:r>
            <a:r>
              <a:rPr sz="1250" spc="65" dirty="0">
                <a:solidFill>
                  <a:srgbClr val="223446"/>
                </a:solidFill>
                <a:latin typeface="Gill Sans MT"/>
                <a:cs typeface="Gill Sans MT"/>
              </a:rPr>
              <a:t> </a:t>
            </a:r>
            <a:r>
              <a:rPr sz="1500" spc="70" dirty="0">
                <a:solidFill>
                  <a:srgbClr val="223446"/>
                </a:solidFill>
                <a:latin typeface="Verdana"/>
                <a:cs typeface="Verdana"/>
              </a:rPr>
              <a:t>de</a:t>
            </a:r>
            <a:r>
              <a:rPr sz="1500" spc="-114" dirty="0">
                <a:solidFill>
                  <a:srgbClr val="223446"/>
                </a:solidFill>
                <a:latin typeface="Verdana"/>
                <a:cs typeface="Verdana"/>
              </a:rPr>
              <a:t> </a:t>
            </a:r>
            <a:r>
              <a:rPr sz="1500" spc="30" dirty="0">
                <a:solidFill>
                  <a:srgbClr val="223446"/>
                </a:solidFill>
                <a:latin typeface="Verdana"/>
                <a:cs typeface="Verdana"/>
              </a:rPr>
              <a:t>tal</a:t>
            </a:r>
            <a:r>
              <a:rPr sz="1500" spc="-114" dirty="0">
                <a:solidFill>
                  <a:srgbClr val="223446"/>
                </a:solidFill>
                <a:latin typeface="Verdana"/>
                <a:cs typeface="Verdana"/>
              </a:rPr>
              <a:t> </a:t>
            </a:r>
            <a:r>
              <a:rPr sz="1500" spc="40" dirty="0">
                <a:solidFill>
                  <a:srgbClr val="223446"/>
                </a:solidFill>
                <a:latin typeface="Verdana"/>
                <a:cs typeface="Verdana"/>
              </a:rPr>
              <a:t>forma</a:t>
            </a:r>
            <a:r>
              <a:rPr sz="1500" spc="-114" dirty="0">
                <a:solidFill>
                  <a:srgbClr val="223446"/>
                </a:solidFill>
                <a:latin typeface="Verdana"/>
                <a:cs typeface="Verdana"/>
              </a:rPr>
              <a:t> </a:t>
            </a:r>
            <a:r>
              <a:rPr sz="1500" spc="65" dirty="0">
                <a:solidFill>
                  <a:srgbClr val="223446"/>
                </a:solidFill>
                <a:latin typeface="Verdana"/>
                <a:cs typeface="Verdana"/>
              </a:rPr>
              <a:t>que</a:t>
            </a:r>
            <a:r>
              <a:rPr sz="1500" spc="-114" dirty="0">
                <a:solidFill>
                  <a:srgbClr val="223446"/>
                </a:solidFill>
                <a:latin typeface="Verdana"/>
                <a:cs typeface="Verdana"/>
              </a:rPr>
              <a:t> </a:t>
            </a:r>
            <a:r>
              <a:rPr sz="1500" spc="5" dirty="0">
                <a:solidFill>
                  <a:srgbClr val="223446"/>
                </a:solidFill>
                <a:latin typeface="Verdana"/>
                <a:cs typeface="Verdana"/>
              </a:rPr>
              <a:t>este</a:t>
            </a:r>
            <a:r>
              <a:rPr sz="1500" spc="-114" dirty="0">
                <a:solidFill>
                  <a:srgbClr val="223446"/>
                </a:solidFill>
                <a:latin typeface="Verdana"/>
                <a:cs typeface="Verdana"/>
              </a:rPr>
              <a:t> </a:t>
            </a:r>
            <a:r>
              <a:rPr sz="1500" spc="30" dirty="0">
                <a:solidFill>
                  <a:srgbClr val="223446"/>
                </a:solidFill>
                <a:latin typeface="Verdana"/>
                <a:cs typeface="Verdana"/>
              </a:rPr>
              <a:t>le</a:t>
            </a:r>
            <a:r>
              <a:rPr sz="1500" spc="-114" dirty="0">
                <a:solidFill>
                  <a:srgbClr val="223446"/>
                </a:solidFill>
                <a:latin typeface="Verdana"/>
                <a:cs typeface="Verdana"/>
              </a:rPr>
              <a:t> </a:t>
            </a:r>
            <a:r>
              <a:rPr sz="1500" spc="45" dirty="0">
                <a:solidFill>
                  <a:srgbClr val="223446"/>
                </a:solidFill>
                <a:latin typeface="Verdana"/>
                <a:cs typeface="Verdana"/>
              </a:rPr>
              <a:t>imparta</a:t>
            </a:r>
            <a:r>
              <a:rPr sz="1500" spc="-114" dirty="0">
                <a:solidFill>
                  <a:srgbClr val="223446"/>
                </a:solidFill>
                <a:latin typeface="Verdana"/>
                <a:cs typeface="Verdana"/>
              </a:rPr>
              <a:t> </a:t>
            </a:r>
            <a:r>
              <a:rPr sz="1500" spc="5" dirty="0">
                <a:solidFill>
                  <a:srgbClr val="223446"/>
                </a:solidFill>
                <a:latin typeface="Verdana"/>
                <a:cs typeface="Verdana"/>
              </a:rPr>
              <a:t>su</a:t>
            </a:r>
            <a:r>
              <a:rPr sz="1500" spc="-114" dirty="0">
                <a:solidFill>
                  <a:srgbClr val="223446"/>
                </a:solidFill>
                <a:latin typeface="Verdana"/>
                <a:cs typeface="Verdana"/>
              </a:rPr>
              <a:t> </a:t>
            </a:r>
            <a:r>
              <a:rPr sz="1500" spc="-5" dirty="0">
                <a:solidFill>
                  <a:srgbClr val="223446"/>
                </a:solidFill>
                <a:latin typeface="Verdana"/>
                <a:cs typeface="Verdana"/>
              </a:rPr>
              <a:t>visto</a:t>
            </a:r>
            <a:r>
              <a:rPr sz="1500" spc="-114" dirty="0">
                <a:solidFill>
                  <a:srgbClr val="223446"/>
                </a:solidFill>
                <a:latin typeface="Verdana"/>
                <a:cs typeface="Verdana"/>
              </a:rPr>
              <a:t> </a:t>
            </a:r>
            <a:r>
              <a:rPr sz="1500" spc="65" dirty="0">
                <a:solidFill>
                  <a:srgbClr val="223446"/>
                </a:solidFill>
                <a:latin typeface="Verdana"/>
                <a:cs typeface="Verdana"/>
              </a:rPr>
              <a:t>bueno</a:t>
            </a:r>
            <a:r>
              <a:rPr sz="1250" spc="65" dirty="0">
                <a:solidFill>
                  <a:srgbClr val="223446"/>
                </a:solidFill>
                <a:latin typeface="Gill Sans MT"/>
                <a:cs typeface="Gill Sans MT"/>
              </a:rPr>
              <a:t>.</a:t>
            </a:r>
            <a:endParaRPr sz="1250">
              <a:latin typeface="Gill Sans MT"/>
              <a:cs typeface="Gill Sans MT"/>
            </a:endParaRPr>
          </a:p>
        </p:txBody>
      </p:sp>
      <p:sp>
        <p:nvSpPr>
          <p:cNvPr id="10" name="object 10"/>
          <p:cNvSpPr txBox="1"/>
          <p:nvPr/>
        </p:nvSpPr>
        <p:spPr>
          <a:xfrm>
            <a:off x="2997199" y="4106468"/>
            <a:ext cx="5980430" cy="1271905"/>
          </a:xfrm>
          <a:prstGeom prst="rect">
            <a:avLst/>
          </a:prstGeom>
        </p:spPr>
        <p:txBody>
          <a:bodyPr vert="horz" wrap="square" lIns="0" tIns="0" rIns="0" bIns="0" rtlCol="0">
            <a:spAutoFit/>
          </a:bodyPr>
          <a:lstStyle/>
          <a:p>
            <a:pPr marL="12700" marR="5080">
              <a:lnSpc>
                <a:spcPct val="121000"/>
              </a:lnSpc>
            </a:pPr>
            <a:r>
              <a:rPr sz="1500" spc="35" dirty="0">
                <a:solidFill>
                  <a:srgbClr val="223446"/>
                </a:solidFill>
                <a:latin typeface="Verdana"/>
                <a:cs typeface="Verdana"/>
              </a:rPr>
              <a:t>Posteriormente </a:t>
            </a:r>
            <a:r>
              <a:rPr sz="1500" spc="30" dirty="0">
                <a:solidFill>
                  <a:srgbClr val="223446"/>
                </a:solidFill>
                <a:latin typeface="Verdana"/>
                <a:cs typeface="Verdana"/>
              </a:rPr>
              <a:t>el </a:t>
            </a:r>
            <a:r>
              <a:rPr sz="1500" spc="35" dirty="0">
                <a:solidFill>
                  <a:srgbClr val="223446"/>
                </a:solidFill>
                <a:latin typeface="Verdana"/>
                <a:cs typeface="Verdana"/>
              </a:rPr>
              <a:t>estudiante </a:t>
            </a:r>
            <a:r>
              <a:rPr sz="1500" spc="70" dirty="0">
                <a:solidFill>
                  <a:srgbClr val="223446"/>
                </a:solidFill>
                <a:latin typeface="Verdana"/>
                <a:cs typeface="Verdana"/>
              </a:rPr>
              <a:t>debe </a:t>
            </a:r>
            <a:r>
              <a:rPr sz="1500" spc="20" dirty="0">
                <a:solidFill>
                  <a:srgbClr val="223446"/>
                </a:solidFill>
                <a:latin typeface="Verdana"/>
                <a:cs typeface="Verdana"/>
              </a:rPr>
              <a:t>solicitar </a:t>
            </a:r>
            <a:r>
              <a:rPr sz="1500" spc="25" dirty="0">
                <a:solidFill>
                  <a:srgbClr val="223446"/>
                </a:solidFill>
                <a:latin typeface="Verdana"/>
                <a:cs typeface="Verdana"/>
              </a:rPr>
              <a:t>la </a:t>
            </a:r>
            <a:r>
              <a:rPr sz="1500" spc="35" dirty="0">
                <a:solidFill>
                  <a:srgbClr val="223446"/>
                </a:solidFill>
                <a:latin typeface="Verdana"/>
                <a:cs typeface="Verdana"/>
              </a:rPr>
              <a:t>autorización  </a:t>
            </a:r>
            <a:r>
              <a:rPr sz="1500" spc="65" dirty="0">
                <a:solidFill>
                  <a:srgbClr val="223446"/>
                </a:solidFill>
                <a:latin typeface="Verdana"/>
                <a:cs typeface="Verdana"/>
              </a:rPr>
              <a:t>que </a:t>
            </a:r>
            <a:r>
              <a:rPr sz="1500" spc="45" dirty="0">
                <a:solidFill>
                  <a:srgbClr val="223446"/>
                </a:solidFill>
                <a:latin typeface="Verdana"/>
                <a:cs typeface="Verdana"/>
              </a:rPr>
              <a:t>expide </a:t>
            </a:r>
            <a:r>
              <a:rPr sz="1500" spc="25" dirty="0">
                <a:solidFill>
                  <a:srgbClr val="223446"/>
                </a:solidFill>
                <a:latin typeface="Verdana"/>
                <a:cs typeface="Verdana"/>
              </a:rPr>
              <a:t>la </a:t>
            </a:r>
            <a:r>
              <a:rPr sz="1500" spc="45" dirty="0">
                <a:solidFill>
                  <a:srgbClr val="223446"/>
                </a:solidFill>
                <a:latin typeface="Verdana"/>
                <a:cs typeface="Verdana"/>
              </a:rPr>
              <a:t>Dirección </a:t>
            </a:r>
            <a:r>
              <a:rPr sz="1500" spc="60" dirty="0">
                <a:solidFill>
                  <a:srgbClr val="223446"/>
                </a:solidFill>
                <a:latin typeface="Verdana"/>
                <a:cs typeface="Verdana"/>
              </a:rPr>
              <a:t>del </a:t>
            </a:r>
            <a:r>
              <a:rPr sz="1500" spc="35" dirty="0">
                <a:solidFill>
                  <a:srgbClr val="223446"/>
                </a:solidFill>
                <a:latin typeface="Verdana"/>
                <a:cs typeface="Verdana"/>
              </a:rPr>
              <a:t>Consultorio</a:t>
            </a:r>
            <a:r>
              <a:rPr sz="1250" spc="35" dirty="0">
                <a:solidFill>
                  <a:srgbClr val="223446"/>
                </a:solidFill>
                <a:latin typeface="Gill Sans MT"/>
                <a:cs typeface="Gill Sans MT"/>
              </a:rPr>
              <a:t>, </a:t>
            </a:r>
            <a:r>
              <a:rPr sz="1500" spc="25" dirty="0">
                <a:solidFill>
                  <a:srgbClr val="223446"/>
                </a:solidFill>
                <a:latin typeface="Verdana"/>
                <a:cs typeface="Verdana"/>
              </a:rPr>
              <a:t>para </a:t>
            </a:r>
            <a:r>
              <a:rPr sz="1500" spc="65" dirty="0">
                <a:solidFill>
                  <a:srgbClr val="223446"/>
                </a:solidFill>
                <a:latin typeface="Verdana"/>
                <a:cs typeface="Verdana"/>
              </a:rPr>
              <a:t>que pueda  </a:t>
            </a:r>
            <a:r>
              <a:rPr sz="1500" spc="30" dirty="0">
                <a:solidFill>
                  <a:srgbClr val="223446"/>
                </a:solidFill>
                <a:latin typeface="Verdana"/>
                <a:cs typeface="Verdana"/>
              </a:rPr>
              <a:t>actuar </a:t>
            </a:r>
            <a:r>
              <a:rPr sz="1500" spc="45" dirty="0">
                <a:solidFill>
                  <a:srgbClr val="223446"/>
                </a:solidFill>
                <a:latin typeface="Verdana"/>
                <a:cs typeface="Verdana"/>
              </a:rPr>
              <a:t>dentro </a:t>
            </a:r>
            <a:r>
              <a:rPr sz="1500" spc="60" dirty="0">
                <a:solidFill>
                  <a:srgbClr val="223446"/>
                </a:solidFill>
                <a:latin typeface="Verdana"/>
                <a:cs typeface="Verdana"/>
              </a:rPr>
              <a:t>del </a:t>
            </a:r>
            <a:r>
              <a:rPr sz="1500" spc="70" dirty="0">
                <a:solidFill>
                  <a:srgbClr val="223446"/>
                </a:solidFill>
                <a:latin typeface="Verdana"/>
                <a:cs typeface="Verdana"/>
              </a:rPr>
              <a:t>mismo </a:t>
            </a:r>
            <a:r>
              <a:rPr sz="1500" spc="50" dirty="0">
                <a:solidFill>
                  <a:srgbClr val="223446"/>
                </a:solidFill>
                <a:latin typeface="Verdana"/>
                <a:cs typeface="Verdana"/>
              </a:rPr>
              <a:t>una </a:t>
            </a:r>
            <a:r>
              <a:rPr sz="1500" spc="-5" dirty="0">
                <a:solidFill>
                  <a:srgbClr val="223446"/>
                </a:solidFill>
                <a:latin typeface="Verdana"/>
                <a:cs typeface="Verdana"/>
              </a:rPr>
              <a:t>vez </a:t>
            </a:r>
            <a:r>
              <a:rPr sz="1500" spc="30" dirty="0">
                <a:solidFill>
                  <a:srgbClr val="223446"/>
                </a:solidFill>
                <a:latin typeface="Verdana"/>
                <a:cs typeface="Verdana"/>
              </a:rPr>
              <a:t>le </a:t>
            </a:r>
            <a:r>
              <a:rPr sz="1500" spc="45" dirty="0">
                <a:solidFill>
                  <a:srgbClr val="223446"/>
                </a:solidFill>
                <a:latin typeface="Verdana"/>
                <a:cs typeface="Verdana"/>
              </a:rPr>
              <a:t>reconozcan </a:t>
            </a:r>
            <a:r>
              <a:rPr sz="1500" spc="20" dirty="0">
                <a:solidFill>
                  <a:srgbClr val="223446"/>
                </a:solidFill>
                <a:latin typeface="Verdana"/>
                <a:cs typeface="Verdana"/>
              </a:rPr>
              <a:t>personería  </a:t>
            </a:r>
            <a:r>
              <a:rPr sz="1500" spc="25" dirty="0">
                <a:solidFill>
                  <a:srgbClr val="223446"/>
                </a:solidFill>
                <a:latin typeface="Verdana"/>
                <a:cs typeface="Verdana"/>
              </a:rPr>
              <a:t>para</a:t>
            </a:r>
            <a:r>
              <a:rPr sz="1500" spc="-195" dirty="0">
                <a:solidFill>
                  <a:srgbClr val="223446"/>
                </a:solidFill>
                <a:latin typeface="Verdana"/>
                <a:cs typeface="Verdana"/>
              </a:rPr>
              <a:t> </a:t>
            </a:r>
            <a:r>
              <a:rPr sz="1500" spc="45" dirty="0">
                <a:solidFill>
                  <a:srgbClr val="223446"/>
                </a:solidFill>
                <a:latin typeface="Verdana"/>
                <a:cs typeface="Verdana"/>
              </a:rPr>
              <a:t>ello</a:t>
            </a:r>
            <a:r>
              <a:rPr sz="1250" spc="45" dirty="0">
                <a:solidFill>
                  <a:srgbClr val="223446"/>
                </a:solidFill>
                <a:latin typeface="Gill Sans MT"/>
                <a:cs typeface="Gill Sans MT"/>
              </a:rPr>
              <a:t>.</a:t>
            </a:r>
            <a:endParaRPr sz="1250">
              <a:latin typeface="Gill Sans MT"/>
              <a:cs typeface="Gill Sans MT"/>
            </a:endParaRPr>
          </a:p>
        </p:txBody>
      </p:sp>
      <p:sp>
        <p:nvSpPr>
          <p:cNvPr id="11" name="object 11"/>
          <p:cNvSpPr txBox="1"/>
          <p:nvPr/>
        </p:nvSpPr>
        <p:spPr>
          <a:xfrm>
            <a:off x="2997199" y="382193"/>
            <a:ext cx="6162040" cy="986155"/>
          </a:xfrm>
          <a:prstGeom prst="rect">
            <a:avLst/>
          </a:prstGeom>
        </p:spPr>
        <p:txBody>
          <a:bodyPr vert="horz" wrap="square" lIns="0" tIns="0" rIns="0" bIns="0" rtlCol="0">
            <a:spAutoFit/>
          </a:bodyPr>
          <a:lstStyle/>
          <a:p>
            <a:pPr marL="12700" marR="5080">
              <a:lnSpc>
                <a:spcPct val="121000"/>
              </a:lnSpc>
            </a:pPr>
            <a:r>
              <a:rPr sz="1500" spc="40" dirty="0">
                <a:solidFill>
                  <a:srgbClr val="223446"/>
                </a:solidFill>
                <a:latin typeface="Verdana"/>
                <a:cs typeface="Verdana"/>
              </a:rPr>
              <a:t>Paralelamente </a:t>
            </a:r>
            <a:r>
              <a:rPr sz="1500" spc="10" dirty="0">
                <a:solidFill>
                  <a:srgbClr val="223446"/>
                </a:solidFill>
                <a:latin typeface="Verdana"/>
                <a:cs typeface="Verdana"/>
              </a:rPr>
              <a:t>a </a:t>
            </a:r>
            <a:r>
              <a:rPr sz="1500" spc="25" dirty="0">
                <a:solidFill>
                  <a:srgbClr val="223446"/>
                </a:solidFill>
                <a:latin typeface="Verdana"/>
                <a:cs typeface="Verdana"/>
              </a:rPr>
              <a:t>la entrega </a:t>
            </a:r>
            <a:r>
              <a:rPr sz="1500" spc="60" dirty="0">
                <a:solidFill>
                  <a:srgbClr val="223446"/>
                </a:solidFill>
                <a:latin typeface="Verdana"/>
                <a:cs typeface="Verdana"/>
              </a:rPr>
              <a:t>del </a:t>
            </a:r>
            <a:r>
              <a:rPr sz="1500" spc="55" dirty="0">
                <a:solidFill>
                  <a:srgbClr val="223446"/>
                </a:solidFill>
                <a:latin typeface="Verdana"/>
                <a:cs typeface="Verdana"/>
              </a:rPr>
              <a:t>poder</a:t>
            </a:r>
            <a:r>
              <a:rPr sz="1250" spc="55" dirty="0">
                <a:solidFill>
                  <a:srgbClr val="223446"/>
                </a:solidFill>
                <a:latin typeface="Gill Sans MT"/>
                <a:cs typeface="Gill Sans MT"/>
              </a:rPr>
              <a:t>, </a:t>
            </a:r>
            <a:r>
              <a:rPr sz="1500" spc="30" dirty="0">
                <a:solidFill>
                  <a:srgbClr val="223446"/>
                </a:solidFill>
                <a:latin typeface="Verdana"/>
                <a:cs typeface="Verdana"/>
              </a:rPr>
              <a:t>el </a:t>
            </a:r>
            <a:r>
              <a:rPr sz="1500" spc="35" dirty="0">
                <a:solidFill>
                  <a:srgbClr val="223446"/>
                </a:solidFill>
                <a:latin typeface="Verdana"/>
                <a:cs typeface="Verdana"/>
              </a:rPr>
              <a:t>estudiante </a:t>
            </a:r>
            <a:r>
              <a:rPr sz="1500" spc="70" dirty="0">
                <a:solidFill>
                  <a:srgbClr val="223446"/>
                </a:solidFill>
                <a:latin typeface="Verdana"/>
                <a:cs typeface="Verdana"/>
              </a:rPr>
              <a:t>debe  </a:t>
            </a:r>
            <a:r>
              <a:rPr sz="1500" spc="10" dirty="0">
                <a:solidFill>
                  <a:srgbClr val="223446"/>
                </a:solidFill>
                <a:latin typeface="Verdana"/>
                <a:cs typeface="Verdana"/>
              </a:rPr>
              <a:t>realizar </a:t>
            </a:r>
            <a:r>
              <a:rPr sz="1500" spc="25" dirty="0">
                <a:solidFill>
                  <a:srgbClr val="223446"/>
                </a:solidFill>
                <a:latin typeface="Verdana"/>
                <a:cs typeface="Verdana"/>
              </a:rPr>
              <a:t>la </a:t>
            </a:r>
            <a:r>
              <a:rPr sz="1500" spc="70" dirty="0">
                <a:solidFill>
                  <a:srgbClr val="223446"/>
                </a:solidFill>
                <a:latin typeface="Verdana"/>
                <a:cs typeface="Verdana"/>
              </a:rPr>
              <a:t>demanda </a:t>
            </a:r>
            <a:r>
              <a:rPr sz="1500" spc="75" dirty="0">
                <a:solidFill>
                  <a:srgbClr val="223446"/>
                </a:solidFill>
                <a:latin typeface="Verdana"/>
                <a:cs typeface="Verdana"/>
              </a:rPr>
              <a:t>con </a:t>
            </a:r>
            <a:r>
              <a:rPr sz="1500" spc="30" dirty="0">
                <a:solidFill>
                  <a:srgbClr val="223446"/>
                </a:solidFill>
                <a:latin typeface="Verdana"/>
                <a:cs typeface="Verdana"/>
              </a:rPr>
              <a:t>el </a:t>
            </a:r>
            <a:r>
              <a:rPr sz="1500" spc="45" dirty="0">
                <a:solidFill>
                  <a:srgbClr val="223446"/>
                </a:solidFill>
                <a:latin typeface="Verdana"/>
                <a:cs typeface="Verdana"/>
              </a:rPr>
              <a:t>lleno </a:t>
            </a:r>
            <a:r>
              <a:rPr sz="1500" spc="70" dirty="0">
                <a:solidFill>
                  <a:srgbClr val="223446"/>
                </a:solidFill>
                <a:latin typeface="Verdana"/>
                <a:cs typeface="Verdana"/>
              </a:rPr>
              <a:t>de </a:t>
            </a:r>
            <a:r>
              <a:rPr sz="1500" spc="15" dirty="0">
                <a:solidFill>
                  <a:srgbClr val="223446"/>
                </a:solidFill>
                <a:latin typeface="Verdana"/>
                <a:cs typeface="Verdana"/>
              </a:rPr>
              <a:t>los </a:t>
            </a:r>
            <a:r>
              <a:rPr sz="1500" spc="20" dirty="0">
                <a:solidFill>
                  <a:srgbClr val="223446"/>
                </a:solidFill>
                <a:latin typeface="Verdana"/>
                <a:cs typeface="Verdana"/>
              </a:rPr>
              <a:t>requisitos </a:t>
            </a:r>
            <a:r>
              <a:rPr sz="1500" spc="60" dirty="0">
                <a:solidFill>
                  <a:srgbClr val="223446"/>
                </a:solidFill>
                <a:latin typeface="Verdana"/>
                <a:cs typeface="Verdana"/>
              </a:rPr>
              <a:t>del </a:t>
            </a:r>
            <a:r>
              <a:rPr sz="1500" spc="35" dirty="0">
                <a:solidFill>
                  <a:srgbClr val="223446"/>
                </a:solidFill>
                <a:latin typeface="Verdana"/>
                <a:cs typeface="Verdana"/>
              </a:rPr>
              <a:t>artículo  </a:t>
            </a:r>
            <a:r>
              <a:rPr sz="1500" spc="-50" dirty="0">
                <a:solidFill>
                  <a:srgbClr val="223446"/>
                </a:solidFill>
                <a:latin typeface="Verdana"/>
                <a:cs typeface="Verdana"/>
              </a:rPr>
              <a:t>25</a:t>
            </a:r>
            <a:r>
              <a:rPr sz="1500" spc="-125" dirty="0">
                <a:solidFill>
                  <a:srgbClr val="223446"/>
                </a:solidFill>
                <a:latin typeface="Verdana"/>
                <a:cs typeface="Verdana"/>
              </a:rPr>
              <a:t> </a:t>
            </a:r>
            <a:r>
              <a:rPr sz="1500" spc="60" dirty="0">
                <a:solidFill>
                  <a:srgbClr val="223446"/>
                </a:solidFill>
                <a:latin typeface="Verdana"/>
                <a:cs typeface="Verdana"/>
              </a:rPr>
              <a:t>del</a:t>
            </a:r>
            <a:r>
              <a:rPr sz="1500" spc="-125" dirty="0">
                <a:solidFill>
                  <a:srgbClr val="223446"/>
                </a:solidFill>
                <a:latin typeface="Verdana"/>
                <a:cs typeface="Verdana"/>
              </a:rPr>
              <a:t> </a:t>
            </a:r>
            <a:r>
              <a:rPr sz="1500" spc="65" dirty="0">
                <a:solidFill>
                  <a:srgbClr val="223446"/>
                </a:solidFill>
                <a:latin typeface="Verdana"/>
                <a:cs typeface="Verdana"/>
              </a:rPr>
              <a:t>código</a:t>
            </a:r>
            <a:r>
              <a:rPr sz="1500" spc="-125" dirty="0">
                <a:solidFill>
                  <a:srgbClr val="223446"/>
                </a:solidFill>
                <a:latin typeface="Verdana"/>
                <a:cs typeface="Verdana"/>
              </a:rPr>
              <a:t> </a:t>
            </a:r>
            <a:r>
              <a:rPr sz="1500" spc="30" dirty="0">
                <a:solidFill>
                  <a:srgbClr val="223446"/>
                </a:solidFill>
                <a:latin typeface="Verdana"/>
                <a:cs typeface="Verdana"/>
              </a:rPr>
              <a:t>procesal</a:t>
            </a:r>
            <a:r>
              <a:rPr sz="1500" spc="-125" dirty="0">
                <a:solidFill>
                  <a:srgbClr val="223446"/>
                </a:solidFill>
                <a:latin typeface="Verdana"/>
                <a:cs typeface="Verdana"/>
              </a:rPr>
              <a:t> </a:t>
            </a:r>
            <a:r>
              <a:rPr sz="1500" spc="60" dirty="0">
                <a:solidFill>
                  <a:srgbClr val="223446"/>
                </a:solidFill>
                <a:latin typeface="Verdana"/>
                <a:cs typeface="Verdana"/>
              </a:rPr>
              <a:t>del</a:t>
            </a:r>
            <a:r>
              <a:rPr sz="1500" spc="-125" dirty="0">
                <a:solidFill>
                  <a:srgbClr val="223446"/>
                </a:solidFill>
                <a:latin typeface="Verdana"/>
                <a:cs typeface="Verdana"/>
              </a:rPr>
              <a:t> </a:t>
            </a:r>
            <a:r>
              <a:rPr sz="1500" spc="25" dirty="0">
                <a:solidFill>
                  <a:srgbClr val="223446"/>
                </a:solidFill>
                <a:latin typeface="Verdana"/>
                <a:cs typeface="Verdana"/>
              </a:rPr>
              <a:t>trabajo</a:t>
            </a:r>
            <a:r>
              <a:rPr sz="1250" spc="25" dirty="0">
                <a:solidFill>
                  <a:srgbClr val="223446"/>
                </a:solidFill>
                <a:latin typeface="Gill Sans MT"/>
                <a:cs typeface="Gill Sans MT"/>
              </a:rPr>
              <a:t>.</a:t>
            </a:r>
            <a:endParaRPr sz="1250">
              <a:latin typeface="Gill Sans MT"/>
              <a:cs typeface="Gill Sans MT"/>
            </a:endParaRPr>
          </a:p>
        </p:txBody>
      </p:sp>
      <p:sp>
        <p:nvSpPr>
          <p:cNvPr id="12" name="object 12"/>
          <p:cNvSpPr txBox="1"/>
          <p:nvPr/>
        </p:nvSpPr>
        <p:spPr>
          <a:xfrm>
            <a:off x="2997199" y="5620943"/>
            <a:ext cx="6162675" cy="1557655"/>
          </a:xfrm>
          <a:prstGeom prst="rect">
            <a:avLst/>
          </a:prstGeom>
        </p:spPr>
        <p:txBody>
          <a:bodyPr vert="horz" wrap="square" lIns="0" tIns="0" rIns="0" bIns="0" rtlCol="0">
            <a:spAutoFit/>
          </a:bodyPr>
          <a:lstStyle/>
          <a:p>
            <a:pPr marL="12700" marR="5080">
              <a:lnSpc>
                <a:spcPct val="121000"/>
              </a:lnSpc>
            </a:pPr>
            <a:r>
              <a:rPr sz="1500" spc="55" dirty="0">
                <a:solidFill>
                  <a:srgbClr val="223446"/>
                </a:solidFill>
                <a:latin typeface="Verdana"/>
                <a:cs typeface="Verdana"/>
              </a:rPr>
              <a:t>El </a:t>
            </a:r>
            <a:r>
              <a:rPr sz="1500" spc="40" dirty="0">
                <a:solidFill>
                  <a:srgbClr val="223446"/>
                </a:solidFill>
                <a:latin typeface="Verdana"/>
                <a:cs typeface="Verdana"/>
              </a:rPr>
              <a:t>practicante </a:t>
            </a:r>
            <a:r>
              <a:rPr sz="1500" spc="-5" dirty="0">
                <a:solidFill>
                  <a:srgbClr val="223446"/>
                </a:solidFill>
                <a:latin typeface="Verdana"/>
                <a:cs typeface="Verdana"/>
              </a:rPr>
              <a:t>estará </a:t>
            </a:r>
            <a:r>
              <a:rPr sz="1500" spc="60" dirty="0">
                <a:solidFill>
                  <a:srgbClr val="223446"/>
                </a:solidFill>
                <a:latin typeface="Verdana"/>
                <a:cs typeface="Verdana"/>
              </a:rPr>
              <a:t>obligado </a:t>
            </a:r>
            <a:r>
              <a:rPr sz="1500" spc="10" dirty="0">
                <a:solidFill>
                  <a:srgbClr val="223446"/>
                </a:solidFill>
                <a:latin typeface="Verdana"/>
                <a:cs typeface="Verdana"/>
              </a:rPr>
              <a:t>a </a:t>
            </a:r>
            <a:r>
              <a:rPr sz="1500" spc="30" dirty="0">
                <a:solidFill>
                  <a:srgbClr val="223446"/>
                </a:solidFill>
                <a:latin typeface="Verdana"/>
                <a:cs typeface="Verdana"/>
              </a:rPr>
              <a:t>actuar </a:t>
            </a:r>
            <a:r>
              <a:rPr sz="1500" spc="75" dirty="0">
                <a:solidFill>
                  <a:srgbClr val="223446"/>
                </a:solidFill>
                <a:latin typeface="Verdana"/>
                <a:cs typeface="Verdana"/>
              </a:rPr>
              <a:t>con </a:t>
            </a:r>
            <a:r>
              <a:rPr sz="1500" spc="50" dirty="0">
                <a:solidFill>
                  <a:srgbClr val="223446"/>
                </a:solidFill>
                <a:latin typeface="Verdana"/>
                <a:cs typeface="Verdana"/>
              </a:rPr>
              <a:t>diligencia  </a:t>
            </a:r>
            <a:r>
              <a:rPr sz="1500" spc="25" dirty="0">
                <a:solidFill>
                  <a:srgbClr val="223446"/>
                </a:solidFill>
                <a:latin typeface="Verdana"/>
                <a:cs typeface="Verdana"/>
              </a:rPr>
              <a:t>profesional </a:t>
            </a:r>
            <a:r>
              <a:rPr sz="1500" spc="-65" dirty="0">
                <a:solidFill>
                  <a:srgbClr val="223446"/>
                </a:solidFill>
                <a:latin typeface="Verdana"/>
                <a:cs typeface="Verdana"/>
              </a:rPr>
              <a:t>y </a:t>
            </a:r>
            <a:r>
              <a:rPr sz="1500" spc="-5" dirty="0">
                <a:solidFill>
                  <a:srgbClr val="223446"/>
                </a:solidFill>
                <a:latin typeface="Verdana"/>
                <a:cs typeface="Verdana"/>
              </a:rPr>
              <a:t>estar </a:t>
            </a:r>
            <a:r>
              <a:rPr sz="1500" spc="55" dirty="0">
                <a:solidFill>
                  <a:srgbClr val="223446"/>
                </a:solidFill>
                <a:latin typeface="Verdana"/>
                <a:cs typeface="Verdana"/>
              </a:rPr>
              <a:t>informando </a:t>
            </a:r>
            <a:r>
              <a:rPr sz="1500" spc="25" dirty="0">
                <a:solidFill>
                  <a:srgbClr val="223446"/>
                </a:solidFill>
                <a:latin typeface="Verdana"/>
                <a:cs typeface="Verdana"/>
              </a:rPr>
              <a:t>al </a:t>
            </a:r>
            <a:r>
              <a:rPr sz="1500" spc="60" dirty="0">
                <a:solidFill>
                  <a:srgbClr val="223446"/>
                </a:solidFill>
                <a:latin typeface="Verdana"/>
                <a:cs typeface="Verdana"/>
              </a:rPr>
              <a:t>docente </a:t>
            </a:r>
            <a:r>
              <a:rPr sz="1500" spc="-10" dirty="0">
                <a:solidFill>
                  <a:srgbClr val="223446"/>
                </a:solidFill>
                <a:latin typeface="Verdana"/>
                <a:cs typeface="Verdana"/>
              </a:rPr>
              <a:t>asesor </a:t>
            </a:r>
            <a:r>
              <a:rPr sz="1500" spc="25" dirty="0">
                <a:solidFill>
                  <a:srgbClr val="223446"/>
                </a:solidFill>
                <a:latin typeface="Verdana"/>
                <a:cs typeface="Verdana"/>
              </a:rPr>
              <a:t>para </a:t>
            </a:r>
            <a:r>
              <a:rPr sz="1500" spc="65" dirty="0">
                <a:solidFill>
                  <a:srgbClr val="223446"/>
                </a:solidFill>
                <a:latin typeface="Verdana"/>
                <a:cs typeface="Verdana"/>
              </a:rPr>
              <a:t>que  pueda </a:t>
            </a:r>
            <a:r>
              <a:rPr sz="1500" spc="20" dirty="0">
                <a:solidFill>
                  <a:srgbClr val="223446"/>
                </a:solidFill>
                <a:latin typeface="Verdana"/>
                <a:cs typeface="Verdana"/>
              </a:rPr>
              <a:t>hacérsele </a:t>
            </a:r>
            <a:r>
              <a:rPr sz="1500" spc="30" dirty="0">
                <a:solidFill>
                  <a:srgbClr val="223446"/>
                </a:solidFill>
                <a:latin typeface="Verdana"/>
                <a:cs typeface="Verdana"/>
              </a:rPr>
              <a:t>el </a:t>
            </a:r>
            <a:r>
              <a:rPr sz="1500" spc="20" dirty="0">
                <a:solidFill>
                  <a:srgbClr val="223446"/>
                </a:solidFill>
                <a:latin typeface="Verdana"/>
                <a:cs typeface="Verdana"/>
              </a:rPr>
              <a:t>respectivo </a:t>
            </a:r>
            <a:r>
              <a:rPr sz="1500" spc="45" dirty="0">
                <a:solidFill>
                  <a:srgbClr val="223446"/>
                </a:solidFill>
                <a:latin typeface="Verdana"/>
                <a:cs typeface="Verdana"/>
              </a:rPr>
              <a:t>seguimiento</a:t>
            </a:r>
            <a:r>
              <a:rPr sz="1250" spc="45" dirty="0">
                <a:solidFill>
                  <a:srgbClr val="223446"/>
                </a:solidFill>
                <a:latin typeface="Gill Sans MT"/>
                <a:cs typeface="Gill Sans MT"/>
              </a:rPr>
              <a:t>, </a:t>
            </a:r>
            <a:r>
              <a:rPr sz="1500" spc="70" dirty="0">
                <a:solidFill>
                  <a:srgbClr val="223446"/>
                </a:solidFill>
                <a:latin typeface="Verdana"/>
                <a:cs typeface="Verdana"/>
              </a:rPr>
              <a:t>de </a:t>
            </a:r>
            <a:r>
              <a:rPr sz="1500" spc="30" dirty="0">
                <a:solidFill>
                  <a:srgbClr val="223446"/>
                </a:solidFill>
                <a:latin typeface="Verdana"/>
                <a:cs typeface="Verdana"/>
              </a:rPr>
              <a:t>tal </a:t>
            </a:r>
            <a:r>
              <a:rPr sz="1500" spc="40" dirty="0">
                <a:solidFill>
                  <a:srgbClr val="223446"/>
                </a:solidFill>
                <a:latin typeface="Verdana"/>
                <a:cs typeface="Verdana"/>
              </a:rPr>
              <a:t>forma </a:t>
            </a:r>
            <a:r>
              <a:rPr sz="1500" spc="65" dirty="0">
                <a:solidFill>
                  <a:srgbClr val="223446"/>
                </a:solidFill>
                <a:latin typeface="Verdana"/>
                <a:cs typeface="Verdana"/>
              </a:rPr>
              <a:t>que  </a:t>
            </a:r>
            <a:r>
              <a:rPr sz="1500" spc="-15" dirty="0">
                <a:solidFill>
                  <a:srgbClr val="223446"/>
                </a:solidFill>
                <a:latin typeface="Verdana"/>
                <a:cs typeface="Verdana"/>
              </a:rPr>
              <a:t>si </a:t>
            </a:r>
            <a:r>
              <a:rPr sz="1500" dirty="0">
                <a:solidFill>
                  <a:srgbClr val="223446"/>
                </a:solidFill>
                <a:latin typeface="Verdana"/>
                <a:cs typeface="Verdana"/>
              </a:rPr>
              <a:t>sale </a:t>
            </a:r>
            <a:r>
              <a:rPr sz="1500" spc="60" dirty="0">
                <a:solidFill>
                  <a:srgbClr val="223446"/>
                </a:solidFill>
                <a:latin typeface="Verdana"/>
                <a:cs typeface="Verdana"/>
              </a:rPr>
              <a:t>admitida o </a:t>
            </a:r>
            <a:r>
              <a:rPr sz="1500" spc="35" dirty="0">
                <a:solidFill>
                  <a:srgbClr val="223446"/>
                </a:solidFill>
                <a:latin typeface="Verdana"/>
                <a:cs typeface="Verdana"/>
              </a:rPr>
              <a:t>rechazada </a:t>
            </a:r>
            <a:r>
              <a:rPr sz="1500" spc="30" dirty="0">
                <a:solidFill>
                  <a:srgbClr val="223446"/>
                </a:solidFill>
                <a:latin typeface="Verdana"/>
                <a:cs typeface="Verdana"/>
              </a:rPr>
              <a:t>el </a:t>
            </a:r>
            <a:r>
              <a:rPr sz="1500" spc="35" dirty="0">
                <a:solidFill>
                  <a:srgbClr val="223446"/>
                </a:solidFill>
                <a:latin typeface="Verdana"/>
                <a:cs typeface="Verdana"/>
              </a:rPr>
              <a:t>estudiante </a:t>
            </a:r>
            <a:r>
              <a:rPr sz="1500" spc="65" dirty="0">
                <a:solidFill>
                  <a:srgbClr val="223446"/>
                </a:solidFill>
                <a:latin typeface="Verdana"/>
                <a:cs typeface="Verdana"/>
              </a:rPr>
              <a:t>puede </a:t>
            </a:r>
            <a:r>
              <a:rPr sz="1500" spc="10" dirty="0">
                <a:solidFill>
                  <a:srgbClr val="223446"/>
                </a:solidFill>
                <a:latin typeface="Verdana"/>
                <a:cs typeface="Verdana"/>
              </a:rPr>
              <a:t>acercarse </a:t>
            </a:r>
            <a:r>
              <a:rPr sz="1500" spc="-65" dirty="0">
                <a:solidFill>
                  <a:srgbClr val="223446"/>
                </a:solidFill>
                <a:latin typeface="Verdana"/>
                <a:cs typeface="Verdana"/>
              </a:rPr>
              <a:t>y  </a:t>
            </a:r>
            <a:r>
              <a:rPr sz="1500" spc="20" dirty="0">
                <a:solidFill>
                  <a:srgbClr val="223446"/>
                </a:solidFill>
                <a:latin typeface="Verdana"/>
                <a:cs typeface="Verdana"/>
              </a:rPr>
              <a:t>solicitar</a:t>
            </a:r>
            <a:r>
              <a:rPr sz="1500" spc="-114" dirty="0">
                <a:solidFill>
                  <a:srgbClr val="223446"/>
                </a:solidFill>
                <a:latin typeface="Verdana"/>
                <a:cs typeface="Verdana"/>
              </a:rPr>
              <a:t> </a:t>
            </a:r>
            <a:r>
              <a:rPr sz="1500" dirty="0">
                <a:solidFill>
                  <a:srgbClr val="223446"/>
                </a:solidFill>
                <a:latin typeface="Verdana"/>
                <a:cs typeface="Verdana"/>
              </a:rPr>
              <a:t>las</a:t>
            </a:r>
            <a:r>
              <a:rPr sz="1500" spc="-114" dirty="0">
                <a:solidFill>
                  <a:srgbClr val="223446"/>
                </a:solidFill>
                <a:latin typeface="Verdana"/>
                <a:cs typeface="Verdana"/>
              </a:rPr>
              <a:t> </a:t>
            </a:r>
            <a:r>
              <a:rPr sz="1500" spc="50" dirty="0">
                <a:solidFill>
                  <a:srgbClr val="223446"/>
                </a:solidFill>
                <a:latin typeface="Verdana"/>
                <a:cs typeface="Verdana"/>
              </a:rPr>
              <a:t>debidas</a:t>
            </a:r>
            <a:r>
              <a:rPr sz="1500" spc="-114" dirty="0">
                <a:solidFill>
                  <a:srgbClr val="223446"/>
                </a:solidFill>
                <a:latin typeface="Verdana"/>
                <a:cs typeface="Verdana"/>
              </a:rPr>
              <a:t> </a:t>
            </a:r>
            <a:r>
              <a:rPr sz="1500" spc="30" dirty="0">
                <a:solidFill>
                  <a:srgbClr val="223446"/>
                </a:solidFill>
                <a:latin typeface="Verdana"/>
                <a:cs typeface="Verdana"/>
              </a:rPr>
              <a:t>correcciones</a:t>
            </a:r>
            <a:r>
              <a:rPr sz="1500" spc="-114" dirty="0">
                <a:solidFill>
                  <a:srgbClr val="223446"/>
                </a:solidFill>
                <a:latin typeface="Verdana"/>
                <a:cs typeface="Verdana"/>
              </a:rPr>
              <a:t> </a:t>
            </a:r>
            <a:r>
              <a:rPr sz="1500" spc="50" dirty="0">
                <a:solidFill>
                  <a:srgbClr val="223446"/>
                </a:solidFill>
                <a:latin typeface="Verdana"/>
                <a:cs typeface="Verdana"/>
              </a:rPr>
              <a:t>en</a:t>
            </a:r>
            <a:r>
              <a:rPr sz="1500" spc="-114" dirty="0">
                <a:solidFill>
                  <a:srgbClr val="223446"/>
                </a:solidFill>
                <a:latin typeface="Verdana"/>
                <a:cs typeface="Verdana"/>
              </a:rPr>
              <a:t> </a:t>
            </a:r>
            <a:r>
              <a:rPr sz="1500" spc="25" dirty="0">
                <a:solidFill>
                  <a:srgbClr val="223446"/>
                </a:solidFill>
                <a:latin typeface="Verdana"/>
                <a:cs typeface="Verdana"/>
              </a:rPr>
              <a:t>caso</a:t>
            </a:r>
            <a:r>
              <a:rPr sz="1500" spc="-114" dirty="0">
                <a:solidFill>
                  <a:srgbClr val="223446"/>
                </a:solidFill>
                <a:latin typeface="Verdana"/>
                <a:cs typeface="Verdana"/>
              </a:rPr>
              <a:t> </a:t>
            </a:r>
            <a:r>
              <a:rPr sz="1500" spc="70" dirty="0">
                <a:solidFill>
                  <a:srgbClr val="223446"/>
                </a:solidFill>
                <a:latin typeface="Verdana"/>
                <a:cs typeface="Verdana"/>
              </a:rPr>
              <a:t>de</a:t>
            </a:r>
            <a:r>
              <a:rPr sz="1500" spc="-114" dirty="0">
                <a:solidFill>
                  <a:srgbClr val="223446"/>
                </a:solidFill>
                <a:latin typeface="Verdana"/>
                <a:cs typeface="Verdana"/>
              </a:rPr>
              <a:t> </a:t>
            </a:r>
            <a:r>
              <a:rPr sz="1500" spc="75" dirty="0">
                <a:solidFill>
                  <a:srgbClr val="223446"/>
                </a:solidFill>
                <a:latin typeface="Verdana"/>
                <a:cs typeface="Verdana"/>
              </a:rPr>
              <a:t>duda</a:t>
            </a:r>
            <a:r>
              <a:rPr sz="1250" spc="75" dirty="0">
                <a:solidFill>
                  <a:srgbClr val="223446"/>
                </a:solidFill>
                <a:latin typeface="Gill Sans MT"/>
                <a:cs typeface="Gill Sans MT"/>
              </a:rPr>
              <a:t>.</a:t>
            </a:r>
            <a:endParaRPr sz="1250">
              <a:latin typeface="Gill Sans MT"/>
              <a:cs typeface="Gill Sans MT"/>
            </a:endParaRPr>
          </a:p>
        </p:txBody>
      </p:sp>
      <p:sp>
        <p:nvSpPr>
          <p:cNvPr id="13" name="object 13"/>
          <p:cNvSpPr txBox="1"/>
          <p:nvPr/>
        </p:nvSpPr>
        <p:spPr>
          <a:xfrm>
            <a:off x="1575593" y="346430"/>
            <a:ext cx="866140" cy="861060"/>
          </a:xfrm>
          <a:prstGeom prst="rect">
            <a:avLst/>
          </a:prstGeom>
        </p:spPr>
        <p:txBody>
          <a:bodyPr vert="horz" wrap="square" lIns="0" tIns="0" rIns="0" bIns="0" rtlCol="0">
            <a:spAutoFit/>
          </a:bodyPr>
          <a:lstStyle/>
          <a:p>
            <a:pPr marL="12700">
              <a:lnSpc>
                <a:spcPct val="100000"/>
              </a:lnSpc>
            </a:pPr>
            <a:r>
              <a:rPr sz="5600" b="1" spc="-60" dirty="0">
                <a:solidFill>
                  <a:srgbClr val="FFFFFF"/>
                </a:solidFill>
                <a:latin typeface="Lucida Sans"/>
                <a:cs typeface="Lucida Sans"/>
              </a:rPr>
              <a:t>0</a:t>
            </a:r>
            <a:r>
              <a:rPr sz="5600" b="1" spc="-480" dirty="0">
                <a:solidFill>
                  <a:srgbClr val="FFFFFF"/>
                </a:solidFill>
                <a:latin typeface="Lucida Sans"/>
                <a:cs typeface="Lucida Sans"/>
              </a:rPr>
              <a:t>3</a:t>
            </a:r>
            <a:endParaRPr sz="5600">
              <a:latin typeface="Lucida Sans"/>
              <a:cs typeface="Lucida Sans"/>
            </a:endParaRPr>
          </a:p>
        </p:txBody>
      </p:sp>
      <p:sp>
        <p:nvSpPr>
          <p:cNvPr id="14" name="object 14"/>
          <p:cNvSpPr/>
          <p:nvPr/>
        </p:nvSpPr>
        <p:spPr>
          <a:xfrm>
            <a:off x="342961" y="2257425"/>
            <a:ext cx="933450" cy="933450"/>
          </a:xfrm>
          <a:custGeom>
            <a:avLst/>
            <a:gdLst/>
            <a:ahLst/>
            <a:cxnLst/>
            <a:rect l="l" t="t" r="r" b="b"/>
            <a:pathLst>
              <a:path w="933450" h="933450">
                <a:moveTo>
                  <a:pt x="466693" y="933451"/>
                </a:moveTo>
                <a:lnTo>
                  <a:pt x="419044" y="931037"/>
                </a:lnTo>
                <a:lnTo>
                  <a:pt x="372756" y="923953"/>
                </a:lnTo>
                <a:lnTo>
                  <a:pt x="328065" y="912435"/>
                </a:lnTo>
                <a:lnTo>
                  <a:pt x="285208" y="896719"/>
                </a:lnTo>
                <a:lnTo>
                  <a:pt x="244421" y="877042"/>
                </a:lnTo>
                <a:lnTo>
                  <a:pt x="205940" y="853640"/>
                </a:lnTo>
                <a:lnTo>
                  <a:pt x="170003" y="826750"/>
                </a:lnTo>
                <a:lnTo>
                  <a:pt x="136844" y="796608"/>
                </a:lnTo>
                <a:lnTo>
                  <a:pt x="106702" y="763450"/>
                </a:lnTo>
                <a:lnTo>
                  <a:pt x="79811" y="727513"/>
                </a:lnTo>
                <a:lnTo>
                  <a:pt x="56409" y="689033"/>
                </a:lnTo>
                <a:lnTo>
                  <a:pt x="36732" y="648246"/>
                </a:lnTo>
                <a:lnTo>
                  <a:pt x="21016" y="605389"/>
                </a:lnTo>
                <a:lnTo>
                  <a:pt x="9498" y="560699"/>
                </a:lnTo>
                <a:lnTo>
                  <a:pt x="2413" y="514411"/>
                </a:lnTo>
                <a:lnTo>
                  <a:pt x="0" y="466762"/>
                </a:lnTo>
                <a:lnTo>
                  <a:pt x="2413" y="419106"/>
                </a:lnTo>
                <a:lnTo>
                  <a:pt x="9498" y="372812"/>
                </a:lnTo>
                <a:lnTo>
                  <a:pt x="21016" y="328115"/>
                </a:lnTo>
                <a:lnTo>
                  <a:pt x="36732" y="285252"/>
                </a:lnTo>
                <a:lnTo>
                  <a:pt x="56409" y="244459"/>
                </a:lnTo>
                <a:lnTo>
                  <a:pt x="79811" y="205973"/>
                </a:lnTo>
                <a:lnTo>
                  <a:pt x="106702" y="170030"/>
                </a:lnTo>
                <a:lnTo>
                  <a:pt x="136844" y="136867"/>
                </a:lnTo>
                <a:lnTo>
                  <a:pt x="170003" y="106719"/>
                </a:lnTo>
                <a:lnTo>
                  <a:pt x="205940" y="79825"/>
                </a:lnTo>
                <a:lnTo>
                  <a:pt x="244421" y="56419"/>
                </a:lnTo>
                <a:lnTo>
                  <a:pt x="285208" y="36738"/>
                </a:lnTo>
                <a:lnTo>
                  <a:pt x="328065" y="21020"/>
                </a:lnTo>
                <a:lnTo>
                  <a:pt x="372756" y="9499"/>
                </a:lnTo>
                <a:lnTo>
                  <a:pt x="419044" y="2414"/>
                </a:lnTo>
                <a:lnTo>
                  <a:pt x="466693" y="0"/>
                </a:lnTo>
                <a:lnTo>
                  <a:pt x="514336" y="2414"/>
                </a:lnTo>
                <a:lnTo>
                  <a:pt x="560619" y="9499"/>
                </a:lnTo>
                <a:lnTo>
                  <a:pt x="605304" y="21020"/>
                </a:lnTo>
                <a:lnTo>
                  <a:pt x="648156" y="36738"/>
                </a:lnTo>
                <a:lnTo>
                  <a:pt x="667799" y="46218"/>
                </a:lnTo>
                <a:lnTo>
                  <a:pt x="466693" y="46218"/>
                </a:lnTo>
                <a:lnTo>
                  <a:pt x="417724" y="49052"/>
                </a:lnTo>
                <a:lnTo>
                  <a:pt x="370396" y="57344"/>
                </a:lnTo>
                <a:lnTo>
                  <a:pt x="325028" y="70775"/>
                </a:lnTo>
                <a:lnTo>
                  <a:pt x="281936" y="89027"/>
                </a:lnTo>
                <a:lnTo>
                  <a:pt x="241440" y="111782"/>
                </a:lnTo>
                <a:lnTo>
                  <a:pt x="203856" y="138722"/>
                </a:lnTo>
                <a:lnTo>
                  <a:pt x="169504" y="169530"/>
                </a:lnTo>
                <a:lnTo>
                  <a:pt x="138700" y="203887"/>
                </a:lnTo>
                <a:lnTo>
                  <a:pt x="111764" y="241476"/>
                </a:lnTo>
                <a:lnTo>
                  <a:pt x="89011" y="281978"/>
                </a:lnTo>
                <a:lnTo>
                  <a:pt x="70762" y="325075"/>
                </a:lnTo>
                <a:lnTo>
                  <a:pt x="57333" y="370450"/>
                </a:lnTo>
                <a:lnTo>
                  <a:pt x="49042" y="417785"/>
                </a:lnTo>
                <a:lnTo>
                  <a:pt x="46208" y="466762"/>
                </a:lnTo>
                <a:lnTo>
                  <a:pt x="49042" y="515730"/>
                </a:lnTo>
                <a:lnTo>
                  <a:pt x="57333" y="563057"/>
                </a:lnTo>
                <a:lnTo>
                  <a:pt x="70762" y="608426"/>
                </a:lnTo>
                <a:lnTo>
                  <a:pt x="89011" y="651517"/>
                </a:lnTo>
                <a:lnTo>
                  <a:pt x="111764" y="692014"/>
                </a:lnTo>
                <a:lnTo>
                  <a:pt x="138700" y="729597"/>
                </a:lnTo>
                <a:lnTo>
                  <a:pt x="169504" y="763950"/>
                </a:lnTo>
                <a:lnTo>
                  <a:pt x="203856" y="794754"/>
                </a:lnTo>
                <a:lnTo>
                  <a:pt x="241440" y="821692"/>
                </a:lnTo>
                <a:lnTo>
                  <a:pt x="281936" y="844445"/>
                </a:lnTo>
                <a:lnTo>
                  <a:pt x="325028" y="862695"/>
                </a:lnTo>
                <a:lnTo>
                  <a:pt x="370396" y="876124"/>
                </a:lnTo>
                <a:lnTo>
                  <a:pt x="417724" y="884415"/>
                </a:lnTo>
                <a:lnTo>
                  <a:pt x="466693" y="887249"/>
                </a:lnTo>
                <a:lnTo>
                  <a:pt x="667783" y="887249"/>
                </a:lnTo>
                <a:lnTo>
                  <a:pt x="648156" y="896719"/>
                </a:lnTo>
                <a:lnTo>
                  <a:pt x="605304" y="912435"/>
                </a:lnTo>
                <a:lnTo>
                  <a:pt x="560619" y="923953"/>
                </a:lnTo>
                <a:lnTo>
                  <a:pt x="514336" y="931037"/>
                </a:lnTo>
                <a:lnTo>
                  <a:pt x="466693" y="933451"/>
                </a:lnTo>
                <a:close/>
              </a:path>
              <a:path w="933450" h="933450">
                <a:moveTo>
                  <a:pt x="667783" y="887249"/>
                </a:moveTo>
                <a:lnTo>
                  <a:pt x="466693" y="887249"/>
                </a:lnTo>
                <a:lnTo>
                  <a:pt x="515656" y="884415"/>
                </a:lnTo>
                <a:lnTo>
                  <a:pt x="562978" y="876124"/>
                </a:lnTo>
                <a:lnTo>
                  <a:pt x="608341" y="862695"/>
                </a:lnTo>
                <a:lnTo>
                  <a:pt x="651427" y="844445"/>
                </a:lnTo>
                <a:lnTo>
                  <a:pt x="691919" y="821692"/>
                </a:lnTo>
                <a:lnTo>
                  <a:pt x="729497" y="794754"/>
                </a:lnTo>
                <a:lnTo>
                  <a:pt x="763846" y="763950"/>
                </a:lnTo>
                <a:lnTo>
                  <a:pt x="794645" y="729597"/>
                </a:lnTo>
                <a:lnTo>
                  <a:pt x="821579" y="692014"/>
                </a:lnTo>
                <a:lnTo>
                  <a:pt x="844328" y="651517"/>
                </a:lnTo>
                <a:lnTo>
                  <a:pt x="862576" y="608426"/>
                </a:lnTo>
                <a:lnTo>
                  <a:pt x="876003" y="563057"/>
                </a:lnTo>
                <a:lnTo>
                  <a:pt x="884292" y="515730"/>
                </a:lnTo>
                <a:lnTo>
                  <a:pt x="887126" y="466762"/>
                </a:lnTo>
                <a:lnTo>
                  <a:pt x="884293" y="417785"/>
                </a:lnTo>
                <a:lnTo>
                  <a:pt x="876004" y="370450"/>
                </a:lnTo>
                <a:lnTo>
                  <a:pt x="862577" y="325075"/>
                </a:lnTo>
                <a:lnTo>
                  <a:pt x="844329" y="281978"/>
                </a:lnTo>
                <a:lnTo>
                  <a:pt x="821580" y="241476"/>
                </a:lnTo>
                <a:lnTo>
                  <a:pt x="794646" y="203887"/>
                </a:lnTo>
                <a:lnTo>
                  <a:pt x="763847" y="169530"/>
                </a:lnTo>
                <a:lnTo>
                  <a:pt x="729498" y="138722"/>
                </a:lnTo>
                <a:lnTo>
                  <a:pt x="691919" y="111782"/>
                </a:lnTo>
                <a:lnTo>
                  <a:pt x="651428" y="89027"/>
                </a:lnTo>
                <a:lnTo>
                  <a:pt x="608341" y="70775"/>
                </a:lnTo>
                <a:lnTo>
                  <a:pt x="562978" y="57344"/>
                </a:lnTo>
                <a:lnTo>
                  <a:pt x="515656" y="49052"/>
                </a:lnTo>
                <a:lnTo>
                  <a:pt x="466693" y="46218"/>
                </a:lnTo>
                <a:lnTo>
                  <a:pt x="667799" y="46218"/>
                </a:lnTo>
                <a:lnTo>
                  <a:pt x="727412" y="79825"/>
                </a:lnTo>
                <a:lnTo>
                  <a:pt x="763345" y="106719"/>
                </a:lnTo>
                <a:lnTo>
                  <a:pt x="796498" y="136867"/>
                </a:lnTo>
                <a:lnTo>
                  <a:pt x="826637" y="170030"/>
                </a:lnTo>
                <a:lnTo>
                  <a:pt x="853523" y="205973"/>
                </a:lnTo>
                <a:lnTo>
                  <a:pt x="876922" y="244459"/>
                </a:lnTo>
                <a:lnTo>
                  <a:pt x="896596" y="285252"/>
                </a:lnTo>
                <a:lnTo>
                  <a:pt x="912310" y="328115"/>
                </a:lnTo>
                <a:lnTo>
                  <a:pt x="923826" y="372812"/>
                </a:lnTo>
                <a:lnTo>
                  <a:pt x="930910" y="419106"/>
                </a:lnTo>
                <a:lnTo>
                  <a:pt x="933323" y="466762"/>
                </a:lnTo>
                <a:lnTo>
                  <a:pt x="930910" y="514411"/>
                </a:lnTo>
                <a:lnTo>
                  <a:pt x="923826" y="560699"/>
                </a:lnTo>
                <a:lnTo>
                  <a:pt x="912310" y="605389"/>
                </a:lnTo>
                <a:lnTo>
                  <a:pt x="896596" y="648246"/>
                </a:lnTo>
                <a:lnTo>
                  <a:pt x="876922" y="689033"/>
                </a:lnTo>
                <a:lnTo>
                  <a:pt x="853523" y="727513"/>
                </a:lnTo>
                <a:lnTo>
                  <a:pt x="826637" y="763450"/>
                </a:lnTo>
                <a:lnTo>
                  <a:pt x="796498" y="796608"/>
                </a:lnTo>
                <a:lnTo>
                  <a:pt x="763345" y="826750"/>
                </a:lnTo>
                <a:lnTo>
                  <a:pt x="727412" y="853640"/>
                </a:lnTo>
                <a:lnTo>
                  <a:pt x="688937" y="877042"/>
                </a:lnTo>
                <a:lnTo>
                  <a:pt x="667783" y="887249"/>
                </a:lnTo>
                <a:close/>
              </a:path>
            </a:pathLst>
          </a:custGeom>
          <a:solidFill>
            <a:srgbClr val="F5F5F5"/>
          </a:solidFill>
        </p:spPr>
        <p:txBody>
          <a:bodyPr wrap="square" lIns="0" tIns="0" rIns="0" bIns="0" rtlCol="0"/>
          <a:lstStyle/>
          <a:p>
            <a:endParaRPr/>
          </a:p>
        </p:txBody>
      </p:sp>
      <p:sp>
        <p:nvSpPr>
          <p:cNvPr id="15" name="object 15"/>
          <p:cNvSpPr/>
          <p:nvPr/>
        </p:nvSpPr>
        <p:spPr>
          <a:xfrm>
            <a:off x="482080" y="2459128"/>
            <a:ext cx="629920" cy="518159"/>
          </a:xfrm>
          <a:custGeom>
            <a:avLst/>
            <a:gdLst/>
            <a:ahLst/>
            <a:cxnLst/>
            <a:rect l="l" t="t" r="r" b="b"/>
            <a:pathLst>
              <a:path w="629919" h="518160">
                <a:moveTo>
                  <a:pt x="267491" y="327073"/>
                </a:moveTo>
                <a:lnTo>
                  <a:pt x="203419" y="327073"/>
                </a:lnTo>
                <a:lnTo>
                  <a:pt x="494223" y="24306"/>
                </a:lnTo>
                <a:lnTo>
                  <a:pt x="506294" y="13800"/>
                </a:lnTo>
                <a:lnTo>
                  <a:pt x="519491" y="6190"/>
                </a:lnTo>
                <a:lnTo>
                  <a:pt x="533624" y="1561"/>
                </a:lnTo>
                <a:lnTo>
                  <a:pt x="548501" y="0"/>
                </a:lnTo>
                <a:lnTo>
                  <a:pt x="571721" y="3738"/>
                </a:lnTo>
                <a:lnTo>
                  <a:pt x="592927" y="14286"/>
                </a:lnTo>
                <a:lnTo>
                  <a:pt x="610672" y="30646"/>
                </a:lnTo>
                <a:lnTo>
                  <a:pt x="620111" y="46216"/>
                </a:lnTo>
                <a:lnTo>
                  <a:pt x="541028" y="46216"/>
                </a:lnTo>
                <a:lnTo>
                  <a:pt x="533979" y="49615"/>
                </a:lnTo>
                <a:lnTo>
                  <a:pt x="267491" y="327073"/>
                </a:lnTo>
                <a:close/>
              </a:path>
              <a:path w="629919" h="518160">
                <a:moveTo>
                  <a:pt x="285239" y="471518"/>
                </a:moveTo>
                <a:lnTo>
                  <a:pt x="213995" y="471518"/>
                </a:lnTo>
                <a:lnTo>
                  <a:pt x="222696" y="469924"/>
                </a:lnTo>
                <a:lnTo>
                  <a:pt x="574041" y="104118"/>
                </a:lnTo>
                <a:lnTo>
                  <a:pt x="580838" y="94562"/>
                </a:lnTo>
                <a:lnTo>
                  <a:pt x="583503" y="85406"/>
                </a:lnTo>
                <a:lnTo>
                  <a:pt x="583175" y="77060"/>
                </a:lnTo>
                <a:lnTo>
                  <a:pt x="558230" y="47989"/>
                </a:lnTo>
                <a:lnTo>
                  <a:pt x="548504" y="46216"/>
                </a:lnTo>
                <a:lnTo>
                  <a:pt x="620111" y="46216"/>
                </a:lnTo>
                <a:lnTo>
                  <a:pt x="623507" y="51817"/>
                </a:lnTo>
                <a:lnTo>
                  <a:pt x="629423" y="74041"/>
                </a:lnTo>
                <a:lnTo>
                  <a:pt x="628584" y="96143"/>
                </a:lnTo>
                <a:lnTo>
                  <a:pt x="621173" y="117161"/>
                </a:lnTo>
                <a:lnTo>
                  <a:pt x="607373" y="136136"/>
                </a:lnTo>
                <a:lnTo>
                  <a:pt x="285239" y="471518"/>
                </a:lnTo>
                <a:close/>
              </a:path>
              <a:path w="629919" h="518160">
                <a:moveTo>
                  <a:pt x="207973" y="517741"/>
                </a:moveTo>
                <a:lnTo>
                  <a:pt x="163613" y="504840"/>
                </a:lnTo>
                <a:lnTo>
                  <a:pt x="24950" y="378534"/>
                </a:lnTo>
                <a:lnTo>
                  <a:pt x="1808" y="340458"/>
                </a:lnTo>
                <a:lnTo>
                  <a:pt x="0" y="319007"/>
                </a:lnTo>
                <a:lnTo>
                  <a:pt x="5004" y="297187"/>
                </a:lnTo>
                <a:lnTo>
                  <a:pt x="17726" y="275310"/>
                </a:lnTo>
                <a:lnTo>
                  <a:pt x="36070" y="258216"/>
                </a:lnTo>
                <a:lnTo>
                  <a:pt x="58331" y="247092"/>
                </a:lnTo>
                <a:lnTo>
                  <a:pt x="82808" y="243121"/>
                </a:lnTo>
                <a:lnTo>
                  <a:pt x="97232" y="244513"/>
                </a:lnTo>
                <a:lnTo>
                  <a:pt x="136126" y="264791"/>
                </a:lnTo>
                <a:lnTo>
                  <a:pt x="82808" y="289327"/>
                </a:lnTo>
                <a:lnTo>
                  <a:pt x="72111" y="291207"/>
                </a:lnTo>
                <a:lnTo>
                  <a:pt x="62120" y="296397"/>
                </a:lnTo>
                <a:lnTo>
                  <a:pt x="53779" y="304227"/>
                </a:lnTo>
                <a:lnTo>
                  <a:pt x="48037" y="314026"/>
                </a:lnTo>
                <a:lnTo>
                  <a:pt x="46100" y="322236"/>
                </a:lnTo>
                <a:lnTo>
                  <a:pt x="46842" y="330091"/>
                </a:lnTo>
                <a:lnTo>
                  <a:pt x="182522" y="461395"/>
                </a:lnTo>
                <a:lnTo>
                  <a:pt x="207973" y="471518"/>
                </a:lnTo>
                <a:lnTo>
                  <a:pt x="285239" y="471518"/>
                </a:lnTo>
                <a:lnTo>
                  <a:pt x="263293" y="494366"/>
                </a:lnTo>
                <a:lnTo>
                  <a:pt x="251524" y="504375"/>
                </a:lnTo>
                <a:lnTo>
                  <a:pt x="238154" y="511704"/>
                </a:lnTo>
                <a:lnTo>
                  <a:pt x="223524" y="516207"/>
                </a:lnTo>
                <a:lnTo>
                  <a:pt x="207973" y="517741"/>
                </a:lnTo>
                <a:close/>
              </a:path>
              <a:path w="629919" h="518160">
                <a:moveTo>
                  <a:pt x="205316" y="391807"/>
                </a:moveTo>
                <a:lnTo>
                  <a:pt x="98017" y="292492"/>
                </a:lnTo>
                <a:lnTo>
                  <a:pt x="90636" y="289327"/>
                </a:lnTo>
                <a:lnTo>
                  <a:pt x="162636" y="289327"/>
                </a:lnTo>
                <a:lnTo>
                  <a:pt x="203419" y="327073"/>
                </a:lnTo>
                <a:lnTo>
                  <a:pt x="267491" y="327073"/>
                </a:lnTo>
                <a:lnTo>
                  <a:pt x="205316" y="391807"/>
                </a:lnTo>
                <a:close/>
              </a:path>
            </a:pathLst>
          </a:custGeom>
          <a:solidFill>
            <a:srgbClr val="F5F5F5"/>
          </a:solidFill>
        </p:spPr>
        <p:txBody>
          <a:bodyPr wrap="square" lIns="0" tIns="0" rIns="0" bIns="0" rtlCol="0"/>
          <a:lstStyle/>
          <a:p>
            <a:endParaRPr/>
          </a:p>
        </p:txBody>
      </p:sp>
      <p:sp>
        <p:nvSpPr>
          <p:cNvPr id="16" name="object 16"/>
          <p:cNvSpPr/>
          <p:nvPr/>
        </p:nvSpPr>
        <p:spPr>
          <a:xfrm>
            <a:off x="390576" y="4133918"/>
            <a:ext cx="828675" cy="1000125"/>
          </a:xfrm>
          <a:custGeom>
            <a:avLst/>
            <a:gdLst/>
            <a:ahLst/>
            <a:cxnLst/>
            <a:rect l="l" t="t" r="r" b="b"/>
            <a:pathLst>
              <a:path w="828675" h="1000125">
                <a:moveTo>
                  <a:pt x="718889" y="1000053"/>
                </a:moveTo>
                <a:lnTo>
                  <a:pt x="109681" y="1000053"/>
                </a:lnTo>
                <a:lnTo>
                  <a:pt x="67035" y="991389"/>
                </a:lnTo>
                <a:lnTo>
                  <a:pt x="32173" y="967781"/>
                </a:lnTo>
                <a:lnTo>
                  <a:pt x="8648" y="932792"/>
                </a:lnTo>
                <a:lnTo>
                  <a:pt x="30" y="890064"/>
                </a:lnTo>
                <a:lnTo>
                  <a:pt x="16" y="889927"/>
                </a:lnTo>
                <a:lnTo>
                  <a:pt x="67" y="860580"/>
                </a:lnTo>
                <a:lnTo>
                  <a:pt x="92" y="837188"/>
                </a:lnTo>
                <a:lnTo>
                  <a:pt x="94" y="804759"/>
                </a:lnTo>
                <a:lnTo>
                  <a:pt x="33" y="792345"/>
                </a:lnTo>
                <a:lnTo>
                  <a:pt x="0" y="791429"/>
                </a:lnTo>
                <a:lnTo>
                  <a:pt x="28" y="790571"/>
                </a:lnTo>
                <a:lnTo>
                  <a:pt x="8034" y="739388"/>
                </a:lnTo>
                <a:lnTo>
                  <a:pt x="32197" y="685407"/>
                </a:lnTo>
                <a:lnTo>
                  <a:pt x="65582" y="646945"/>
                </a:lnTo>
                <a:lnTo>
                  <a:pt x="102019" y="615395"/>
                </a:lnTo>
                <a:lnTo>
                  <a:pt x="142472" y="590261"/>
                </a:lnTo>
                <a:lnTo>
                  <a:pt x="187903" y="571048"/>
                </a:lnTo>
                <a:lnTo>
                  <a:pt x="239276" y="557258"/>
                </a:lnTo>
                <a:lnTo>
                  <a:pt x="297552" y="548395"/>
                </a:lnTo>
                <a:lnTo>
                  <a:pt x="301097" y="547555"/>
                </a:lnTo>
                <a:lnTo>
                  <a:pt x="316020" y="511387"/>
                </a:lnTo>
                <a:lnTo>
                  <a:pt x="317790" y="497604"/>
                </a:lnTo>
                <a:lnTo>
                  <a:pt x="272927" y="474027"/>
                </a:lnTo>
                <a:lnTo>
                  <a:pt x="234243" y="442796"/>
                </a:lnTo>
                <a:lnTo>
                  <a:pt x="202525" y="405046"/>
                </a:lnTo>
                <a:lnTo>
                  <a:pt x="178561" y="361912"/>
                </a:lnTo>
                <a:lnTo>
                  <a:pt x="163137" y="314528"/>
                </a:lnTo>
                <a:lnTo>
                  <a:pt x="157040" y="264030"/>
                </a:lnTo>
                <a:lnTo>
                  <a:pt x="160829" y="213161"/>
                </a:lnTo>
                <a:lnTo>
                  <a:pt x="174252" y="164739"/>
                </a:lnTo>
                <a:lnTo>
                  <a:pt x="196870" y="119897"/>
                </a:lnTo>
                <a:lnTo>
                  <a:pt x="228247" y="79764"/>
                </a:lnTo>
                <a:lnTo>
                  <a:pt x="266769" y="46483"/>
                </a:lnTo>
                <a:lnTo>
                  <a:pt x="310377" y="21769"/>
                </a:lnTo>
                <a:lnTo>
                  <a:pt x="357965" y="6112"/>
                </a:lnTo>
                <a:lnTo>
                  <a:pt x="408429" y="0"/>
                </a:lnTo>
                <a:lnTo>
                  <a:pt x="459873" y="3924"/>
                </a:lnTo>
                <a:lnTo>
                  <a:pt x="508742" y="17802"/>
                </a:lnTo>
                <a:lnTo>
                  <a:pt x="553855" y="41125"/>
                </a:lnTo>
                <a:lnTo>
                  <a:pt x="580267" y="62334"/>
                </a:lnTo>
                <a:lnTo>
                  <a:pt x="409851" y="62334"/>
                </a:lnTo>
                <a:lnTo>
                  <a:pt x="371572" y="66970"/>
                </a:lnTo>
                <a:lnTo>
                  <a:pt x="302394" y="97595"/>
                </a:lnTo>
                <a:lnTo>
                  <a:pt x="273171" y="122841"/>
                </a:lnTo>
                <a:lnTo>
                  <a:pt x="249368" y="153286"/>
                </a:lnTo>
                <a:lnTo>
                  <a:pt x="222030" y="224034"/>
                </a:lnTo>
                <a:lnTo>
                  <a:pt x="219155" y="262623"/>
                </a:lnTo>
                <a:lnTo>
                  <a:pt x="225644" y="308610"/>
                </a:lnTo>
                <a:lnTo>
                  <a:pt x="242267" y="350892"/>
                </a:lnTo>
                <a:lnTo>
                  <a:pt x="267973" y="387955"/>
                </a:lnTo>
                <a:lnTo>
                  <a:pt x="301712" y="418283"/>
                </a:lnTo>
                <a:lnTo>
                  <a:pt x="342432" y="440361"/>
                </a:lnTo>
                <a:lnTo>
                  <a:pt x="344588" y="441315"/>
                </a:lnTo>
                <a:lnTo>
                  <a:pt x="352684" y="446001"/>
                </a:lnTo>
                <a:lnTo>
                  <a:pt x="364680" y="455794"/>
                </a:lnTo>
                <a:lnTo>
                  <a:pt x="375558" y="470851"/>
                </a:lnTo>
                <a:lnTo>
                  <a:pt x="380300" y="491329"/>
                </a:lnTo>
                <a:lnTo>
                  <a:pt x="379573" y="504095"/>
                </a:lnTo>
                <a:lnTo>
                  <a:pt x="365579" y="565205"/>
                </a:lnTo>
                <a:lnTo>
                  <a:pt x="329959" y="602877"/>
                </a:lnTo>
                <a:lnTo>
                  <a:pt x="304321" y="610376"/>
                </a:lnTo>
                <a:lnTo>
                  <a:pt x="244813" y="619694"/>
                </a:lnTo>
                <a:lnTo>
                  <a:pt x="194774" y="634640"/>
                </a:lnTo>
                <a:lnTo>
                  <a:pt x="152204" y="656228"/>
                </a:lnTo>
                <a:lnTo>
                  <a:pt x="115103" y="685472"/>
                </a:lnTo>
                <a:lnTo>
                  <a:pt x="81473" y="723385"/>
                </a:lnTo>
                <a:lnTo>
                  <a:pt x="64034" y="773964"/>
                </a:lnTo>
                <a:lnTo>
                  <a:pt x="62150" y="792410"/>
                </a:lnTo>
                <a:lnTo>
                  <a:pt x="62202" y="804759"/>
                </a:lnTo>
                <a:lnTo>
                  <a:pt x="62218" y="837188"/>
                </a:lnTo>
                <a:lnTo>
                  <a:pt x="62180" y="867440"/>
                </a:lnTo>
                <a:lnTo>
                  <a:pt x="62138" y="890064"/>
                </a:lnTo>
                <a:lnTo>
                  <a:pt x="65880" y="908582"/>
                </a:lnTo>
                <a:lnTo>
                  <a:pt x="76080" y="923732"/>
                </a:lnTo>
                <a:lnTo>
                  <a:pt x="91195" y="933962"/>
                </a:lnTo>
                <a:lnTo>
                  <a:pt x="109685" y="937717"/>
                </a:lnTo>
                <a:lnTo>
                  <a:pt x="816595" y="937717"/>
                </a:lnTo>
                <a:lnTo>
                  <a:pt x="796398" y="967772"/>
                </a:lnTo>
                <a:lnTo>
                  <a:pt x="761530" y="991390"/>
                </a:lnTo>
                <a:lnTo>
                  <a:pt x="718889" y="1000053"/>
                </a:lnTo>
                <a:close/>
              </a:path>
              <a:path w="828675" h="1000125">
                <a:moveTo>
                  <a:pt x="816595" y="937717"/>
                </a:moveTo>
                <a:lnTo>
                  <a:pt x="718892" y="937717"/>
                </a:lnTo>
                <a:lnTo>
                  <a:pt x="737382" y="933961"/>
                </a:lnTo>
                <a:lnTo>
                  <a:pt x="752498" y="923724"/>
                </a:lnTo>
                <a:lnTo>
                  <a:pt x="762697" y="908555"/>
                </a:lnTo>
                <a:lnTo>
                  <a:pt x="766428" y="890064"/>
                </a:lnTo>
                <a:lnTo>
                  <a:pt x="766441" y="889927"/>
                </a:lnTo>
                <a:lnTo>
                  <a:pt x="766398" y="867440"/>
                </a:lnTo>
                <a:lnTo>
                  <a:pt x="766389" y="860605"/>
                </a:lnTo>
                <a:lnTo>
                  <a:pt x="766377" y="804759"/>
                </a:lnTo>
                <a:lnTo>
                  <a:pt x="766429" y="792410"/>
                </a:lnTo>
                <a:lnTo>
                  <a:pt x="766418" y="791429"/>
                </a:lnTo>
                <a:lnTo>
                  <a:pt x="754331" y="736701"/>
                </a:lnTo>
                <a:lnTo>
                  <a:pt x="713109" y="685008"/>
                </a:lnTo>
                <a:lnTo>
                  <a:pt x="675468" y="655451"/>
                </a:lnTo>
                <a:lnTo>
                  <a:pt x="632177" y="633713"/>
                </a:lnTo>
                <a:lnTo>
                  <a:pt x="581202" y="618770"/>
                </a:lnTo>
                <a:lnTo>
                  <a:pt x="520508" y="609601"/>
                </a:lnTo>
                <a:lnTo>
                  <a:pt x="518978" y="609447"/>
                </a:lnTo>
                <a:lnTo>
                  <a:pt x="517468" y="609144"/>
                </a:lnTo>
                <a:lnTo>
                  <a:pt x="482791" y="591308"/>
                </a:lnTo>
                <a:lnTo>
                  <a:pt x="454539" y="539510"/>
                </a:lnTo>
                <a:lnTo>
                  <a:pt x="444148" y="501860"/>
                </a:lnTo>
                <a:lnTo>
                  <a:pt x="442976" y="490242"/>
                </a:lnTo>
                <a:lnTo>
                  <a:pt x="446154" y="474239"/>
                </a:lnTo>
                <a:lnTo>
                  <a:pt x="454448" y="460924"/>
                </a:lnTo>
                <a:lnTo>
                  <a:pt x="466005" y="450493"/>
                </a:lnTo>
                <a:lnTo>
                  <a:pt x="478968" y="443142"/>
                </a:lnTo>
                <a:lnTo>
                  <a:pt x="480862" y="442381"/>
                </a:lnTo>
                <a:lnTo>
                  <a:pt x="524679" y="419829"/>
                </a:lnTo>
                <a:lnTo>
                  <a:pt x="560714" y="387825"/>
                </a:lnTo>
                <a:lnTo>
                  <a:pt x="587697" y="348229"/>
                </a:lnTo>
                <a:lnTo>
                  <a:pt x="604360" y="302905"/>
                </a:lnTo>
                <a:lnTo>
                  <a:pt x="609434" y="253714"/>
                </a:lnTo>
                <a:lnTo>
                  <a:pt x="603240" y="209273"/>
                </a:lnTo>
                <a:lnTo>
                  <a:pt x="587562" y="168523"/>
                </a:lnTo>
                <a:lnTo>
                  <a:pt x="563626" y="132669"/>
                </a:lnTo>
                <a:lnTo>
                  <a:pt x="532660" y="102917"/>
                </a:lnTo>
                <a:lnTo>
                  <a:pt x="495890" y="80473"/>
                </a:lnTo>
                <a:lnTo>
                  <a:pt x="454545" y="66544"/>
                </a:lnTo>
                <a:lnTo>
                  <a:pt x="409851" y="62334"/>
                </a:lnTo>
                <a:lnTo>
                  <a:pt x="580267" y="62334"/>
                </a:lnTo>
                <a:lnTo>
                  <a:pt x="626357" y="111806"/>
                </a:lnTo>
                <a:lnTo>
                  <a:pt x="650363" y="155160"/>
                </a:lnTo>
                <a:lnTo>
                  <a:pt x="665577" y="202352"/>
                </a:lnTo>
                <a:lnTo>
                  <a:pt x="671525" y="252287"/>
                </a:lnTo>
                <a:lnTo>
                  <a:pt x="668497" y="298261"/>
                </a:lnTo>
                <a:lnTo>
                  <a:pt x="657683" y="342080"/>
                </a:lnTo>
                <a:lnTo>
                  <a:pt x="639662" y="382893"/>
                </a:lnTo>
                <a:lnTo>
                  <a:pt x="615014" y="419849"/>
                </a:lnTo>
                <a:lnTo>
                  <a:pt x="584320" y="452097"/>
                </a:lnTo>
                <a:lnTo>
                  <a:pt x="548160" y="478786"/>
                </a:lnTo>
                <a:lnTo>
                  <a:pt x="507113" y="499065"/>
                </a:lnTo>
                <a:lnTo>
                  <a:pt x="508751" y="505254"/>
                </a:lnTo>
                <a:lnTo>
                  <a:pt x="511159" y="513175"/>
                </a:lnTo>
                <a:lnTo>
                  <a:pt x="514043" y="521431"/>
                </a:lnTo>
                <a:lnTo>
                  <a:pt x="514383" y="522769"/>
                </a:lnTo>
                <a:lnTo>
                  <a:pt x="587638" y="556563"/>
                </a:lnTo>
                <a:lnTo>
                  <a:pt x="639514" y="570358"/>
                </a:lnTo>
                <a:lnTo>
                  <a:pt x="685366" y="589652"/>
                </a:lnTo>
                <a:lnTo>
                  <a:pt x="726158" y="614939"/>
                </a:lnTo>
                <a:lnTo>
                  <a:pt x="762857" y="646713"/>
                </a:lnTo>
                <a:lnTo>
                  <a:pt x="796429" y="685472"/>
                </a:lnTo>
                <a:lnTo>
                  <a:pt x="820562" y="739412"/>
                </a:lnTo>
                <a:lnTo>
                  <a:pt x="828546" y="790590"/>
                </a:lnTo>
                <a:lnTo>
                  <a:pt x="828567" y="791429"/>
                </a:lnTo>
                <a:lnTo>
                  <a:pt x="828567" y="791575"/>
                </a:lnTo>
                <a:lnTo>
                  <a:pt x="828540" y="792410"/>
                </a:lnTo>
                <a:lnTo>
                  <a:pt x="828480" y="804759"/>
                </a:lnTo>
                <a:lnTo>
                  <a:pt x="828482" y="837188"/>
                </a:lnTo>
                <a:lnTo>
                  <a:pt x="828505" y="860580"/>
                </a:lnTo>
                <a:lnTo>
                  <a:pt x="828554" y="889927"/>
                </a:lnTo>
                <a:lnTo>
                  <a:pt x="819923" y="932764"/>
                </a:lnTo>
                <a:lnTo>
                  <a:pt x="816595" y="937717"/>
                </a:lnTo>
                <a:close/>
              </a:path>
            </a:pathLst>
          </a:custGeom>
          <a:solidFill>
            <a:srgbClr val="F5F5F5"/>
          </a:solidFill>
        </p:spPr>
        <p:txBody>
          <a:bodyPr wrap="square" lIns="0" tIns="0" rIns="0" bIns="0" rtlCol="0"/>
          <a:lstStyle/>
          <a:p>
            <a:endParaRPr/>
          </a:p>
        </p:txBody>
      </p:sp>
      <p:sp>
        <p:nvSpPr>
          <p:cNvPr id="17" name="object 17"/>
          <p:cNvSpPr/>
          <p:nvPr/>
        </p:nvSpPr>
        <p:spPr>
          <a:xfrm>
            <a:off x="266704" y="6057900"/>
            <a:ext cx="881380" cy="691515"/>
          </a:xfrm>
          <a:custGeom>
            <a:avLst/>
            <a:gdLst/>
            <a:ahLst/>
            <a:cxnLst/>
            <a:rect l="l" t="t" r="r" b="b"/>
            <a:pathLst>
              <a:path w="881380" h="691515">
                <a:moveTo>
                  <a:pt x="270905" y="691116"/>
                </a:moveTo>
                <a:lnTo>
                  <a:pt x="166819" y="526914"/>
                </a:lnTo>
                <a:lnTo>
                  <a:pt x="0" y="526914"/>
                </a:lnTo>
                <a:lnTo>
                  <a:pt x="0" y="0"/>
                </a:lnTo>
                <a:lnTo>
                  <a:pt x="880880" y="0"/>
                </a:lnTo>
                <a:lnTo>
                  <a:pt x="880880" y="39221"/>
                </a:lnTo>
                <a:lnTo>
                  <a:pt x="39394" y="39221"/>
                </a:lnTo>
                <a:lnTo>
                  <a:pt x="39394" y="487702"/>
                </a:lnTo>
                <a:lnTo>
                  <a:pt x="188543" y="487702"/>
                </a:lnTo>
                <a:lnTo>
                  <a:pt x="269945" y="616119"/>
                </a:lnTo>
                <a:lnTo>
                  <a:pt x="315802" y="616119"/>
                </a:lnTo>
                <a:lnTo>
                  <a:pt x="270905" y="691116"/>
                </a:lnTo>
                <a:close/>
              </a:path>
              <a:path w="881380" h="691515">
                <a:moveTo>
                  <a:pt x="315802" y="616119"/>
                </a:moveTo>
                <a:lnTo>
                  <a:pt x="269945" y="616119"/>
                </a:lnTo>
                <a:lnTo>
                  <a:pt x="346815" y="487702"/>
                </a:lnTo>
                <a:lnTo>
                  <a:pt x="841504" y="487702"/>
                </a:lnTo>
                <a:lnTo>
                  <a:pt x="841504" y="39221"/>
                </a:lnTo>
                <a:lnTo>
                  <a:pt x="880880" y="39221"/>
                </a:lnTo>
                <a:lnTo>
                  <a:pt x="880880" y="526917"/>
                </a:lnTo>
                <a:lnTo>
                  <a:pt x="369205" y="526917"/>
                </a:lnTo>
                <a:lnTo>
                  <a:pt x="315802" y="616119"/>
                </a:lnTo>
                <a:close/>
              </a:path>
            </a:pathLst>
          </a:custGeom>
          <a:solidFill>
            <a:srgbClr val="F5F5F5"/>
          </a:solidFill>
        </p:spPr>
        <p:txBody>
          <a:bodyPr wrap="square" lIns="0" tIns="0" rIns="0" bIns="0" rtlCol="0"/>
          <a:lstStyle/>
          <a:p>
            <a:endParaRPr/>
          </a:p>
        </p:txBody>
      </p:sp>
      <p:sp>
        <p:nvSpPr>
          <p:cNvPr id="18" name="object 18"/>
          <p:cNvSpPr/>
          <p:nvPr/>
        </p:nvSpPr>
        <p:spPr>
          <a:xfrm>
            <a:off x="782478" y="6327814"/>
            <a:ext cx="713105" cy="539750"/>
          </a:xfrm>
          <a:custGeom>
            <a:avLst/>
            <a:gdLst/>
            <a:ahLst/>
            <a:cxnLst/>
            <a:rect l="l" t="t" r="r" b="b"/>
            <a:pathLst>
              <a:path w="713105" h="539750">
                <a:moveTo>
                  <a:pt x="541549" y="471294"/>
                </a:moveTo>
                <a:lnTo>
                  <a:pt x="493016" y="471294"/>
                </a:lnTo>
                <a:lnTo>
                  <a:pt x="556702" y="383206"/>
                </a:lnTo>
                <a:lnTo>
                  <a:pt x="673555" y="383206"/>
                </a:lnTo>
                <a:lnTo>
                  <a:pt x="673555" y="39221"/>
                </a:lnTo>
                <a:lnTo>
                  <a:pt x="347076" y="39221"/>
                </a:lnTo>
                <a:lnTo>
                  <a:pt x="347076" y="0"/>
                </a:lnTo>
                <a:lnTo>
                  <a:pt x="712940" y="0"/>
                </a:lnTo>
                <a:lnTo>
                  <a:pt x="712940" y="422412"/>
                </a:lnTo>
                <a:lnTo>
                  <a:pt x="576879" y="422412"/>
                </a:lnTo>
                <a:lnTo>
                  <a:pt x="541549" y="471294"/>
                </a:lnTo>
                <a:close/>
              </a:path>
              <a:path w="713105" h="539750">
                <a:moveTo>
                  <a:pt x="492099" y="539712"/>
                </a:moveTo>
                <a:lnTo>
                  <a:pt x="412032" y="422412"/>
                </a:lnTo>
                <a:lnTo>
                  <a:pt x="0" y="422412"/>
                </a:lnTo>
                <a:lnTo>
                  <a:pt x="0" y="226862"/>
                </a:lnTo>
                <a:lnTo>
                  <a:pt x="39394" y="226862"/>
                </a:lnTo>
                <a:lnTo>
                  <a:pt x="39394" y="383206"/>
                </a:lnTo>
                <a:lnTo>
                  <a:pt x="432874" y="383206"/>
                </a:lnTo>
                <a:lnTo>
                  <a:pt x="493016" y="471294"/>
                </a:lnTo>
                <a:lnTo>
                  <a:pt x="541549" y="471294"/>
                </a:lnTo>
                <a:lnTo>
                  <a:pt x="492099" y="539712"/>
                </a:lnTo>
                <a:close/>
              </a:path>
            </a:pathLst>
          </a:custGeom>
          <a:solidFill>
            <a:srgbClr val="F5F5F5"/>
          </a:solidFill>
        </p:spPr>
        <p:txBody>
          <a:bodyPr wrap="square" lIns="0" tIns="0" rIns="0" bIns="0" rtlCol="0"/>
          <a:lstStyle/>
          <a:p>
            <a:endParaRPr/>
          </a:p>
        </p:txBody>
      </p:sp>
      <p:sp>
        <p:nvSpPr>
          <p:cNvPr id="19" name="object 19"/>
          <p:cNvSpPr/>
          <p:nvPr/>
        </p:nvSpPr>
        <p:spPr>
          <a:xfrm>
            <a:off x="398000" y="6227298"/>
            <a:ext cx="620395" cy="0"/>
          </a:xfrm>
          <a:custGeom>
            <a:avLst/>
            <a:gdLst/>
            <a:ahLst/>
            <a:cxnLst/>
            <a:rect l="l" t="t" r="r" b="b"/>
            <a:pathLst>
              <a:path w="620394">
                <a:moveTo>
                  <a:pt x="0" y="0"/>
                </a:moveTo>
                <a:lnTo>
                  <a:pt x="620252" y="0"/>
                </a:lnTo>
              </a:path>
            </a:pathLst>
          </a:custGeom>
          <a:ln w="30091">
            <a:solidFill>
              <a:srgbClr val="F5F5F5"/>
            </a:solidFill>
          </a:ln>
        </p:spPr>
        <p:txBody>
          <a:bodyPr wrap="square" lIns="0" tIns="0" rIns="0" bIns="0" rtlCol="0"/>
          <a:lstStyle/>
          <a:p>
            <a:endParaRPr/>
          </a:p>
        </p:txBody>
      </p:sp>
      <p:sp>
        <p:nvSpPr>
          <p:cNvPr id="20" name="object 20"/>
          <p:cNvSpPr/>
          <p:nvPr/>
        </p:nvSpPr>
        <p:spPr>
          <a:xfrm>
            <a:off x="398000" y="6316526"/>
            <a:ext cx="620395" cy="0"/>
          </a:xfrm>
          <a:custGeom>
            <a:avLst/>
            <a:gdLst/>
            <a:ahLst/>
            <a:cxnLst/>
            <a:rect l="l" t="t" r="r" b="b"/>
            <a:pathLst>
              <a:path w="620394">
                <a:moveTo>
                  <a:pt x="0" y="0"/>
                </a:moveTo>
                <a:lnTo>
                  <a:pt x="620252" y="0"/>
                </a:lnTo>
              </a:path>
            </a:pathLst>
          </a:custGeom>
          <a:ln w="30094">
            <a:solidFill>
              <a:srgbClr val="F5F5F5"/>
            </a:solidFill>
          </a:ln>
        </p:spPr>
        <p:txBody>
          <a:bodyPr wrap="square" lIns="0" tIns="0" rIns="0" bIns="0" rtlCol="0"/>
          <a:lstStyle/>
          <a:p>
            <a:endParaRPr/>
          </a:p>
        </p:txBody>
      </p:sp>
      <p:sp>
        <p:nvSpPr>
          <p:cNvPr id="21" name="object 21"/>
          <p:cNvSpPr/>
          <p:nvPr/>
        </p:nvSpPr>
        <p:spPr>
          <a:xfrm>
            <a:off x="398000" y="6418019"/>
            <a:ext cx="325120" cy="0"/>
          </a:xfrm>
          <a:custGeom>
            <a:avLst/>
            <a:gdLst/>
            <a:ahLst/>
            <a:cxnLst/>
            <a:rect l="l" t="t" r="r" b="b"/>
            <a:pathLst>
              <a:path w="325120">
                <a:moveTo>
                  <a:pt x="0" y="0"/>
                </a:moveTo>
                <a:lnTo>
                  <a:pt x="324815" y="0"/>
                </a:lnTo>
              </a:path>
            </a:pathLst>
          </a:custGeom>
          <a:ln w="30088">
            <a:solidFill>
              <a:srgbClr val="F5F5F5"/>
            </a:solidFill>
          </a:ln>
        </p:spPr>
        <p:txBody>
          <a:bodyPr wrap="square" lIns="0" tIns="0" rIns="0" bIns="0" rtlCol="0"/>
          <a:lstStyle/>
          <a:p>
            <a:endParaRPr/>
          </a:p>
        </p:txBody>
      </p:sp>
      <p:sp>
        <p:nvSpPr>
          <p:cNvPr id="22" name="object 22"/>
          <p:cNvSpPr/>
          <p:nvPr/>
        </p:nvSpPr>
        <p:spPr>
          <a:xfrm>
            <a:off x="295298" y="409884"/>
            <a:ext cx="1009650" cy="866775"/>
          </a:xfrm>
          <a:custGeom>
            <a:avLst/>
            <a:gdLst/>
            <a:ahLst/>
            <a:cxnLst/>
            <a:rect l="l" t="t" r="r" b="b"/>
            <a:pathLst>
              <a:path w="1009650" h="866775">
                <a:moveTo>
                  <a:pt x="82992" y="768916"/>
                </a:moveTo>
                <a:lnTo>
                  <a:pt x="82860" y="768774"/>
                </a:lnTo>
                <a:lnTo>
                  <a:pt x="81449" y="768774"/>
                </a:lnTo>
                <a:lnTo>
                  <a:pt x="80857" y="768632"/>
                </a:lnTo>
                <a:lnTo>
                  <a:pt x="80490" y="768441"/>
                </a:lnTo>
                <a:lnTo>
                  <a:pt x="80027" y="768060"/>
                </a:lnTo>
                <a:lnTo>
                  <a:pt x="79672" y="767774"/>
                </a:lnTo>
                <a:lnTo>
                  <a:pt x="79492" y="767442"/>
                </a:lnTo>
                <a:lnTo>
                  <a:pt x="79256" y="767061"/>
                </a:lnTo>
                <a:lnTo>
                  <a:pt x="79125" y="766751"/>
                </a:lnTo>
                <a:lnTo>
                  <a:pt x="78842" y="766680"/>
                </a:lnTo>
                <a:lnTo>
                  <a:pt x="78699" y="766323"/>
                </a:lnTo>
                <a:lnTo>
                  <a:pt x="78604" y="766157"/>
                </a:lnTo>
                <a:lnTo>
                  <a:pt x="78745" y="765966"/>
                </a:lnTo>
                <a:lnTo>
                  <a:pt x="78743" y="765703"/>
                </a:lnTo>
                <a:lnTo>
                  <a:pt x="78695" y="765490"/>
                </a:lnTo>
                <a:lnTo>
                  <a:pt x="78434" y="765371"/>
                </a:lnTo>
                <a:lnTo>
                  <a:pt x="78434" y="32661"/>
                </a:lnTo>
                <a:lnTo>
                  <a:pt x="78434" y="32519"/>
                </a:lnTo>
                <a:lnTo>
                  <a:pt x="78493" y="31996"/>
                </a:lnTo>
                <a:lnTo>
                  <a:pt x="78899" y="31591"/>
                </a:lnTo>
                <a:lnTo>
                  <a:pt x="79123" y="31163"/>
                </a:lnTo>
                <a:lnTo>
                  <a:pt x="79252" y="30711"/>
                </a:lnTo>
                <a:lnTo>
                  <a:pt x="79347" y="30235"/>
                </a:lnTo>
                <a:lnTo>
                  <a:pt x="79573" y="29949"/>
                </a:lnTo>
                <a:lnTo>
                  <a:pt x="79941" y="29568"/>
                </a:lnTo>
                <a:lnTo>
                  <a:pt x="80486" y="29568"/>
                </a:lnTo>
                <a:lnTo>
                  <a:pt x="80853" y="29355"/>
                </a:lnTo>
                <a:lnTo>
                  <a:pt x="81304" y="29187"/>
                </a:lnTo>
                <a:lnTo>
                  <a:pt x="81707" y="28783"/>
                </a:lnTo>
                <a:lnTo>
                  <a:pt x="127449" y="28393"/>
                </a:lnTo>
                <a:lnTo>
                  <a:pt x="165801" y="24617"/>
                </a:lnTo>
                <a:lnTo>
                  <a:pt x="200732" y="18736"/>
                </a:lnTo>
                <a:lnTo>
                  <a:pt x="235667" y="12029"/>
                </a:lnTo>
                <a:lnTo>
                  <a:pt x="279696" y="4387"/>
                </a:lnTo>
                <a:lnTo>
                  <a:pt x="320930" y="0"/>
                </a:lnTo>
                <a:lnTo>
                  <a:pt x="360411" y="1362"/>
                </a:lnTo>
                <a:lnTo>
                  <a:pt x="399179" y="10969"/>
                </a:lnTo>
                <a:lnTo>
                  <a:pt x="438277" y="31319"/>
                </a:lnTo>
                <a:lnTo>
                  <a:pt x="478745" y="64907"/>
                </a:lnTo>
                <a:lnTo>
                  <a:pt x="478745" y="684233"/>
                </a:lnTo>
                <a:lnTo>
                  <a:pt x="358453" y="684233"/>
                </a:lnTo>
                <a:lnTo>
                  <a:pt x="317937" y="685574"/>
                </a:lnTo>
                <a:lnTo>
                  <a:pt x="275636" y="694591"/>
                </a:lnTo>
                <a:lnTo>
                  <a:pt x="230605" y="709319"/>
                </a:lnTo>
                <a:lnTo>
                  <a:pt x="181899" y="727794"/>
                </a:lnTo>
                <a:lnTo>
                  <a:pt x="83145" y="768869"/>
                </a:lnTo>
                <a:lnTo>
                  <a:pt x="82992" y="768916"/>
                </a:lnTo>
                <a:close/>
              </a:path>
              <a:path w="1009650" h="866775">
                <a:moveTo>
                  <a:pt x="521444" y="745787"/>
                </a:moveTo>
                <a:lnTo>
                  <a:pt x="521444" y="64122"/>
                </a:lnTo>
                <a:lnTo>
                  <a:pt x="559498" y="30924"/>
                </a:lnTo>
                <a:lnTo>
                  <a:pt x="598325" y="10856"/>
                </a:lnTo>
                <a:lnTo>
                  <a:pt x="638378" y="1415"/>
                </a:lnTo>
                <a:lnTo>
                  <a:pt x="680112" y="97"/>
                </a:lnTo>
                <a:lnTo>
                  <a:pt x="723980" y="4398"/>
                </a:lnTo>
                <a:lnTo>
                  <a:pt x="770438" y="11814"/>
                </a:lnTo>
                <a:lnTo>
                  <a:pt x="806922" y="18186"/>
                </a:lnTo>
                <a:lnTo>
                  <a:pt x="843179" y="23770"/>
                </a:lnTo>
                <a:lnTo>
                  <a:pt x="882290" y="27333"/>
                </a:lnTo>
                <a:lnTo>
                  <a:pt x="927383" y="27640"/>
                </a:lnTo>
                <a:lnTo>
                  <a:pt x="927981" y="27687"/>
                </a:lnTo>
                <a:lnTo>
                  <a:pt x="928188" y="28021"/>
                </a:lnTo>
                <a:lnTo>
                  <a:pt x="928616" y="28234"/>
                </a:lnTo>
                <a:lnTo>
                  <a:pt x="930323" y="29641"/>
                </a:lnTo>
                <a:lnTo>
                  <a:pt x="930464" y="30044"/>
                </a:lnTo>
                <a:lnTo>
                  <a:pt x="930678" y="30474"/>
                </a:lnTo>
                <a:lnTo>
                  <a:pt x="931104" y="30831"/>
                </a:lnTo>
                <a:lnTo>
                  <a:pt x="931104" y="31449"/>
                </a:lnTo>
                <a:lnTo>
                  <a:pt x="931104" y="683417"/>
                </a:lnTo>
                <a:lnTo>
                  <a:pt x="639411" y="683417"/>
                </a:lnTo>
                <a:lnTo>
                  <a:pt x="599105" y="691677"/>
                </a:lnTo>
                <a:lnTo>
                  <a:pt x="560035" y="711801"/>
                </a:lnTo>
                <a:lnTo>
                  <a:pt x="521444" y="745787"/>
                </a:lnTo>
                <a:close/>
              </a:path>
              <a:path w="1009650" h="866775">
                <a:moveTo>
                  <a:pt x="927981" y="27687"/>
                </a:moveTo>
                <a:lnTo>
                  <a:pt x="927383" y="27687"/>
                </a:lnTo>
                <a:lnTo>
                  <a:pt x="927952" y="27640"/>
                </a:lnTo>
                <a:close/>
              </a:path>
              <a:path w="1009650" h="866775">
                <a:moveTo>
                  <a:pt x="1009599" y="786764"/>
                </a:moveTo>
                <a:lnTo>
                  <a:pt x="970766" y="786764"/>
                </a:lnTo>
                <a:lnTo>
                  <a:pt x="970766" y="29829"/>
                </a:lnTo>
                <a:lnTo>
                  <a:pt x="973469" y="29187"/>
                </a:lnTo>
                <a:lnTo>
                  <a:pt x="980099" y="28494"/>
                </a:lnTo>
                <a:lnTo>
                  <a:pt x="986660" y="29229"/>
                </a:lnTo>
                <a:lnTo>
                  <a:pt x="992896" y="31330"/>
                </a:lnTo>
                <a:lnTo>
                  <a:pt x="998552" y="34732"/>
                </a:lnTo>
                <a:lnTo>
                  <a:pt x="1005571" y="40158"/>
                </a:lnTo>
                <a:lnTo>
                  <a:pt x="1009601" y="48321"/>
                </a:lnTo>
                <a:lnTo>
                  <a:pt x="1009599" y="786764"/>
                </a:lnTo>
                <a:close/>
              </a:path>
              <a:path w="1009650" h="866775">
                <a:moveTo>
                  <a:pt x="979941" y="828958"/>
                </a:moveTo>
                <a:lnTo>
                  <a:pt x="29658" y="828958"/>
                </a:lnTo>
                <a:lnTo>
                  <a:pt x="18102" y="826734"/>
                </a:lnTo>
                <a:lnTo>
                  <a:pt x="8676" y="820665"/>
                </a:lnTo>
                <a:lnTo>
                  <a:pt x="2326" y="811650"/>
                </a:lnTo>
                <a:lnTo>
                  <a:pt x="0" y="800592"/>
                </a:lnTo>
                <a:lnTo>
                  <a:pt x="0" y="48321"/>
                </a:lnTo>
                <a:lnTo>
                  <a:pt x="29512" y="28507"/>
                </a:lnTo>
                <a:lnTo>
                  <a:pt x="36166" y="29187"/>
                </a:lnTo>
                <a:lnTo>
                  <a:pt x="38880" y="29829"/>
                </a:lnTo>
                <a:lnTo>
                  <a:pt x="38880" y="786764"/>
                </a:lnTo>
                <a:lnTo>
                  <a:pt x="1009599" y="786764"/>
                </a:lnTo>
                <a:lnTo>
                  <a:pt x="1009599" y="800592"/>
                </a:lnTo>
                <a:lnTo>
                  <a:pt x="1007279" y="811650"/>
                </a:lnTo>
                <a:lnTo>
                  <a:pt x="1000940" y="820665"/>
                </a:lnTo>
                <a:lnTo>
                  <a:pt x="991516" y="826734"/>
                </a:lnTo>
                <a:lnTo>
                  <a:pt x="979941" y="828958"/>
                </a:lnTo>
                <a:close/>
              </a:path>
              <a:path w="1009650" h="866775">
                <a:moveTo>
                  <a:pt x="929230" y="769655"/>
                </a:moveTo>
                <a:lnTo>
                  <a:pt x="926337" y="769655"/>
                </a:lnTo>
                <a:lnTo>
                  <a:pt x="925482" y="769059"/>
                </a:lnTo>
                <a:lnTo>
                  <a:pt x="924750" y="768251"/>
                </a:lnTo>
                <a:lnTo>
                  <a:pt x="828186" y="729079"/>
                </a:lnTo>
                <a:lnTo>
                  <a:pt x="775343" y="709852"/>
                </a:lnTo>
                <a:lnTo>
                  <a:pt x="726772" y="694501"/>
                </a:lnTo>
                <a:lnTo>
                  <a:pt x="681714" y="685024"/>
                </a:lnTo>
                <a:lnTo>
                  <a:pt x="639411" y="683417"/>
                </a:lnTo>
                <a:lnTo>
                  <a:pt x="931104" y="683417"/>
                </a:lnTo>
                <a:lnTo>
                  <a:pt x="931104" y="765869"/>
                </a:lnTo>
                <a:lnTo>
                  <a:pt x="930938" y="765964"/>
                </a:lnTo>
                <a:lnTo>
                  <a:pt x="930941" y="766157"/>
                </a:lnTo>
                <a:lnTo>
                  <a:pt x="930938" y="766323"/>
                </a:lnTo>
                <a:lnTo>
                  <a:pt x="930938" y="766467"/>
                </a:lnTo>
                <a:lnTo>
                  <a:pt x="930749" y="766609"/>
                </a:lnTo>
                <a:lnTo>
                  <a:pt x="930462" y="768275"/>
                </a:lnTo>
                <a:lnTo>
                  <a:pt x="929230" y="769655"/>
                </a:lnTo>
                <a:close/>
              </a:path>
              <a:path w="1009650" h="866775">
                <a:moveTo>
                  <a:pt x="478745" y="745904"/>
                </a:moveTo>
                <a:lnTo>
                  <a:pt x="437912" y="712434"/>
                </a:lnTo>
                <a:lnTo>
                  <a:pt x="398130" y="692532"/>
                </a:lnTo>
                <a:lnTo>
                  <a:pt x="358453" y="684233"/>
                </a:lnTo>
                <a:lnTo>
                  <a:pt x="478745" y="684233"/>
                </a:lnTo>
                <a:lnTo>
                  <a:pt x="478745" y="745904"/>
                </a:lnTo>
                <a:close/>
              </a:path>
              <a:path w="1009650" h="866775">
                <a:moveTo>
                  <a:pt x="82313" y="769011"/>
                </a:moveTo>
                <a:lnTo>
                  <a:pt x="81936" y="769011"/>
                </a:lnTo>
                <a:lnTo>
                  <a:pt x="81770" y="768774"/>
                </a:lnTo>
                <a:lnTo>
                  <a:pt x="82860" y="768774"/>
                </a:lnTo>
                <a:lnTo>
                  <a:pt x="82622" y="768869"/>
                </a:lnTo>
                <a:lnTo>
                  <a:pt x="82479" y="768869"/>
                </a:lnTo>
                <a:lnTo>
                  <a:pt x="82313" y="769011"/>
                </a:lnTo>
                <a:close/>
              </a:path>
              <a:path w="1009650" h="866775">
                <a:moveTo>
                  <a:pt x="595446" y="866463"/>
                </a:moveTo>
                <a:lnTo>
                  <a:pt x="414270" y="866463"/>
                </a:lnTo>
                <a:lnTo>
                  <a:pt x="402682" y="864236"/>
                </a:lnTo>
                <a:lnTo>
                  <a:pt x="393251" y="858161"/>
                </a:lnTo>
                <a:lnTo>
                  <a:pt x="386910" y="849145"/>
                </a:lnTo>
                <a:lnTo>
                  <a:pt x="384589" y="838097"/>
                </a:lnTo>
                <a:lnTo>
                  <a:pt x="384589" y="834834"/>
                </a:lnTo>
                <a:lnTo>
                  <a:pt x="385443" y="831885"/>
                </a:lnTo>
                <a:lnTo>
                  <a:pt x="386521" y="828958"/>
                </a:lnTo>
                <a:lnTo>
                  <a:pt x="623114" y="828958"/>
                </a:lnTo>
                <a:lnTo>
                  <a:pt x="624204" y="831887"/>
                </a:lnTo>
                <a:lnTo>
                  <a:pt x="625104" y="834834"/>
                </a:lnTo>
                <a:lnTo>
                  <a:pt x="625105" y="838097"/>
                </a:lnTo>
                <a:lnTo>
                  <a:pt x="622774" y="849145"/>
                </a:lnTo>
                <a:lnTo>
                  <a:pt x="616419" y="858161"/>
                </a:lnTo>
                <a:lnTo>
                  <a:pt x="606992" y="864236"/>
                </a:lnTo>
                <a:lnTo>
                  <a:pt x="595446" y="866463"/>
                </a:lnTo>
                <a:close/>
              </a:path>
            </a:pathLst>
          </a:custGeom>
          <a:solidFill>
            <a:srgbClr val="F5F5F5"/>
          </a:solidFill>
        </p:spPr>
        <p:txBody>
          <a:bodyPr wrap="square" lIns="0" tIns="0" rIns="0" bIns="0" rtlCol="0"/>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1924050"/>
            <a:ext cx="2562225" cy="2133600"/>
          </a:xfrm>
          <a:custGeom>
            <a:avLst/>
            <a:gdLst/>
            <a:ahLst/>
            <a:cxnLst/>
            <a:rect l="l" t="t" r="r" b="b"/>
            <a:pathLst>
              <a:path w="2562225" h="2133600">
                <a:moveTo>
                  <a:pt x="2562186" y="2133599"/>
                </a:moveTo>
                <a:lnTo>
                  <a:pt x="0" y="2133599"/>
                </a:lnTo>
                <a:lnTo>
                  <a:pt x="0" y="0"/>
                </a:lnTo>
                <a:lnTo>
                  <a:pt x="2562186" y="0"/>
                </a:lnTo>
                <a:lnTo>
                  <a:pt x="2562186" y="2133599"/>
                </a:lnTo>
                <a:close/>
              </a:path>
            </a:pathLst>
          </a:custGeom>
          <a:solidFill>
            <a:srgbClr val="EB6333"/>
          </a:solidFill>
        </p:spPr>
        <p:txBody>
          <a:bodyPr wrap="square" lIns="0" tIns="0" rIns="0" bIns="0" rtlCol="0"/>
          <a:lstStyle/>
          <a:p>
            <a:endParaRPr/>
          </a:p>
        </p:txBody>
      </p:sp>
      <p:sp>
        <p:nvSpPr>
          <p:cNvPr id="3" name="object 3"/>
          <p:cNvSpPr txBox="1"/>
          <p:nvPr/>
        </p:nvSpPr>
        <p:spPr>
          <a:xfrm>
            <a:off x="1375416" y="2622905"/>
            <a:ext cx="857250" cy="861060"/>
          </a:xfrm>
          <a:prstGeom prst="rect">
            <a:avLst/>
          </a:prstGeom>
        </p:spPr>
        <p:txBody>
          <a:bodyPr vert="horz" wrap="square" lIns="0" tIns="0" rIns="0" bIns="0" rtlCol="0">
            <a:spAutoFit/>
          </a:bodyPr>
          <a:lstStyle/>
          <a:p>
            <a:pPr marL="12700">
              <a:lnSpc>
                <a:spcPct val="100000"/>
              </a:lnSpc>
            </a:pPr>
            <a:r>
              <a:rPr sz="5600" b="1" spc="-60" dirty="0">
                <a:solidFill>
                  <a:srgbClr val="FFFFFF"/>
                </a:solidFill>
                <a:latin typeface="Lucida Sans"/>
                <a:cs typeface="Lucida Sans"/>
              </a:rPr>
              <a:t>0</a:t>
            </a:r>
            <a:r>
              <a:rPr sz="5600" b="1" spc="-555" dirty="0">
                <a:solidFill>
                  <a:srgbClr val="FFFFFF"/>
                </a:solidFill>
                <a:latin typeface="Lucida Sans"/>
                <a:cs typeface="Lucida Sans"/>
              </a:rPr>
              <a:t>7</a:t>
            </a:r>
            <a:endParaRPr sz="5600">
              <a:latin typeface="Lucida Sans"/>
              <a:cs typeface="Lucida Sans"/>
            </a:endParaRPr>
          </a:p>
        </p:txBody>
      </p:sp>
      <p:sp>
        <p:nvSpPr>
          <p:cNvPr id="4" name="object 4"/>
          <p:cNvSpPr/>
          <p:nvPr/>
        </p:nvSpPr>
        <p:spPr>
          <a:xfrm>
            <a:off x="0" y="4591050"/>
            <a:ext cx="2524125" cy="2295525"/>
          </a:xfrm>
          <a:custGeom>
            <a:avLst/>
            <a:gdLst/>
            <a:ahLst/>
            <a:cxnLst/>
            <a:rect l="l" t="t" r="r" b="b"/>
            <a:pathLst>
              <a:path w="2524125" h="2295525">
                <a:moveTo>
                  <a:pt x="2524105" y="2295524"/>
                </a:moveTo>
                <a:lnTo>
                  <a:pt x="0" y="2295524"/>
                </a:lnTo>
                <a:lnTo>
                  <a:pt x="0" y="0"/>
                </a:lnTo>
                <a:lnTo>
                  <a:pt x="2524105" y="0"/>
                </a:lnTo>
                <a:lnTo>
                  <a:pt x="2524105" y="2295524"/>
                </a:lnTo>
                <a:close/>
              </a:path>
            </a:pathLst>
          </a:custGeom>
          <a:solidFill>
            <a:srgbClr val="1F375B"/>
          </a:solidFill>
        </p:spPr>
        <p:txBody>
          <a:bodyPr wrap="square" lIns="0" tIns="0" rIns="0" bIns="0" rtlCol="0"/>
          <a:lstStyle/>
          <a:p>
            <a:endParaRPr/>
          </a:p>
        </p:txBody>
      </p:sp>
      <p:sp>
        <p:nvSpPr>
          <p:cNvPr id="5" name="object 5"/>
          <p:cNvSpPr txBox="1"/>
          <p:nvPr/>
        </p:nvSpPr>
        <p:spPr>
          <a:xfrm>
            <a:off x="1444919" y="5404205"/>
            <a:ext cx="882650" cy="861060"/>
          </a:xfrm>
          <a:prstGeom prst="rect">
            <a:avLst/>
          </a:prstGeom>
        </p:spPr>
        <p:txBody>
          <a:bodyPr vert="horz" wrap="square" lIns="0" tIns="0" rIns="0" bIns="0" rtlCol="0">
            <a:spAutoFit/>
          </a:bodyPr>
          <a:lstStyle/>
          <a:p>
            <a:pPr marL="12700">
              <a:lnSpc>
                <a:spcPct val="100000"/>
              </a:lnSpc>
            </a:pPr>
            <a:r>
              <a:rPr sz="5600" b="1" spc="-60" dirty="0">
                <a:solidFill>
                  <a:srgbClr val="FFFFFF"/>
                </a:solidFill>
                <a:latin typeface="Lucida Sans"/>
                <a:cs typeface="Lucida Sans"/>
              </a:rPr>
              <a:t>0</a:t>
            </a:r>
            <a:r>
              <a:rPr sz="5600" b="1" spc="-350" dirty="0">
                <a:solidFill>
                  <a:srgbClr val="FFFFFF"/>
                </a:solidFill>
                <a:latin typeface="Lucida Sans"/>
                <a:cs typeface="Lucida Sans"/>
              </a:rPr>
              <a:t>8</a:t>
            </a:r>
            <a:endParaRPr sz="5600">
              <a:latin typeface="Lucida Sans"/>
              <a:cs typeface="Lucida Sans"/>
            </a:endParaRPr>
          </a:p>
        </p:txBody>
      </p:sp>
      <p:sp>
        <p:nvSpPr>
          <p:cNvPr id="6" name="object 6"/>
          <p:cNvSpPr txBox="1"/>
          <p:nvPr/>
        </p:nvSpPr>
        <p:spPr>
          <a:xfrm>
            <a:off x="2892424" y="2277668"/>
            <a:ext cx="6018530" cy="1557655"/>
          </a:xfrm>
          <a:prstGeom prst="rect">
            <a:avLst/>
          </a:prstGeom>
        </p:spPr>
        <p:txBody>
          <a:bodyPr vert="horz" wrap="square" lIns="0" tIns="0" rIns="0" bIns="0" rtlCol="0">
            <a:spAutoFit/>
          </a:bodyPr>
          <a:lstStyle/>
          <a:p>
            <a:pPr marL="12700" marR="5080">
              <a:lnSpc>
                <a:spcPct val="121000"/>
              </a:lnSpc>
            </a:pPr>
            <a:r>
              <a:rPr sz="1500" spc="30" dirty="0">
                <a:solidFill>
                  <a:srgbClr val="223446"/>
                </a:solidFill>
                <a:latin typeface="Verdana"/>
                <a:cs typeface="Verdana"/>
              </a:rPr>
              <a:t>De </a:t>
            </a:r>
            <a:r>
              <a:rPr sz="1500" spc="25" dirty="0">
                <a:solidFill>
                  <a:srgbClr val="223446"/>
                </a:solidFill>
                <a:latin typeface="Verdana"/>
                <a:cs typeface="Verdana"/>
              </a:rPr>
              <a:t>la </a:t>
            </a:r>
            <a:r>
              <a:rPr sz="1500" spc="60" dirty="0">
                <a:solidFill>
                  <a:srgbClr val="223446"/>
                </a:solidFill>
                <a:latin typeface="Verdana"/>
                <a:cs typeface="Verdana"/>
              </a:rPr>
              <a:t>misma </a:t>
            </a:r>
            <a:r>
              <a:rPr sz="1500" spc="40" dirty="0">
                <a:solidFill>
                  <a:srgbClr val="223446"/>
                </a:solidFill>
                <a:latin typeface="Verdana"/>
                <a:cs typeface="Verdana"/>
              </a:rPr>
              <a:t>manera </a:t>
            </a:r>
            <a:r>
              <a:rPr sz="1500" spc="30" dirty="0">
                <a:solidFill>
                  <a:srgbClr val="223446"/>
                </a:solidFill>
                <a:latin typeface="Verdana"/>
                <a:cs typeface="Verdana"/>
              </a:rPr>
              <a:t>el </a:t>
            </a:r>
            <a:r>
              <a:rPr sz="1500" spc="35" dirty="0">
                <a:solidFill>
                  <a:srgbClr val="223446"/>
                </a:solidFill>
                <a:latin typeface="Verdana"/>
                <a:cs typeface="Verdana"/>
              </a:rPr>
              <a:t>estudiante </a:t>
            </a:r>
            <a:r>
              <a:rPr sz="1500" spc="-20" dirty="0">
                <a:solidFill>
                  <a:srgbClr val="223446"/>
                </a:solidFill>
                <a:latin typeface="Verdana"/>
                <a:cs typeface="Verdana"/>
              </a:rPr>
              <a:t>es </a:t>
            </a:r>
            <a:r>
              <a:rPr sz="1500" spc="25" dirty="0">
                <a:solidFill>
                  <a:srgbClr val="223446"/>
                </a:solidFill>
                <a:latin typeface="Verdana"/>
                <a:cs typeface="Verdana"/>
              </a:rPr>
              <a:t>responsable </a:t>
            </a:r>
            <a:r>
              <a:rPr sz="1500" spc="70" dirty="0">
                <a:solidFill>
                  <a:srgbClr val="223446"/>
                </a:solidFill>
                <a:latin typeface="Verdana"/>
                <a:cs typeface="Verdana"/>
              </a:rPr>
              <a:t>de  </a:t>
            </a:r>
            <a:r>
              <a:rPr sz="1500" spc="30" dirty="0">
                <a:solidFill>
                  <a:srgbClr val="223446"/>
                </a:solidFill>
                <a:latin typeface="Verdana"/>
                <a:cs typeface="Verdana"/>
              </a:rPr>
              <a:t>recolectar </a:t>
            </a:r>
            <a:r>
              <a:rPr sz="1500" spc="15" dirty="0">
                <a:solidFill>
                  <a:srgbClr val="223446"/>
                </a:solidFill>
                <a:latin typeface="Verdana"/>
                <a:cs typeface="Verdana"/>
              </a:rPr>
              <a:t>los </a:t>
            </a:r>
            <a:r>
              <a:rPr sz="1500" spc="10" dirty="0">
                <a:solidFill>
                  <a:srgbClr val="223446"/>
                </a:solidFill>
                <a:latin typeface="Verdana"/>
                <a:cs typeface="Verdana"/>
              </a:rPr>
              <a:t>anexos </a:t>
            </a:r>
            <a:r>
              <a:rPr sz="1500" spc="60" dirty="0">
                <a:solidFill>
                  <a:srgbClr val="223446"/>
                </a:solidFill>
                <a:latin typeface="Verdana"/>
                <a:cs typeface="Verdana"/>
              </a:rPr>
              <a:t>del </a:t>
            </a:r>
            <a:r>
              <a:rPr sz="1500" spc="35" dirty="0">
                <a:solidFill>
                  <a:srgbClr val="223446"/>
                </a:solidFill>
                <a:latin typeface="Verdana"/>
                <a:cs typeface="Verdana"/>
              </a:rPr>
              <a:t>artículo </a:t>
            </a:r>
            <a:r>
              <a:rPr sz="1500" spc="-20" dirty="0">
                <a:solidFill>
                  <a:srgbClr val="223446"/>
                </a:solidFill>
                <a:latin typeface="Verdana"/>
                <a:cs typeface="Verdana"/>
              </a:rPr>
              <a:t>26 </a:t>
            </a:r>
            <a:r>
              <a:rPr sz="1500" spc="60" dirty="0">
                <a:solidFill>
                  <a:srgbClr val="223446"/>
                </a:solidFill>
                <a:latin typeface="Verdana"/>
                <a:cs typeface="Verdana"/>
              </a:rPr>
              <a:t>del Código </a:t>
            </a:r>
            <a:r>
              <a:rPr sz="1500" spc="70" dirty="0">
                <a:solidFill>
                  <a:srgbClr val="223446"/>
                </a:solidFill>
                <a:latin typeface="Verdana"/>
                <a:cs typeface="Verdana"/>
              </a:rPr>
              <a:t>de  </a:t>
            </a:r>
            <a:r>
              <a:rPr sz="1500" spc="60" dirty="0">
                <a:solidFill>
                  <a:srgbClr val="223446"/>
                </a:solidFill>
                <a:latin typeface="Verdana"/>
                <a:cs typeface="Verdana"/>
              </a:rPr>
              <a:t>Procedimiento </a:t>
            </a:r>
            <a:r>
              <a:rPr sz="1500" spc="25" dirty="0">
                <a:solidFill>
                  <a:srgbClr val="223446"/>
                </a:solidFill>
                <a:latin typeface="Verdana"/>
                <a:cs typeface="Verdana"/>
              </a:rPr>
              <a:t>Laboral </a:t>
            </a:r>
            <a:r>
              <a:rPr sz="1500" spc="90" dirty="0">
                <a:solidFill>
                  <a:srgbClr val="223446"/>
                </a:solidFill>
                <a:latin typeface="Verdana"/>
                <a:cs typeface="Verdana"/>
              </a:rPr>
              <a:t>como </a:t>
            </a:r>
            <a:r>
              <a:rPr sz="1500" spc="30" dirty="0">
                <a:solidFill>
                  <a:srgbClr val="223446"/>
                </a:solidFill>
                <a:latin typeface="Verdana"/>
                <a:cs typeface="Verdana"/>
              </a:rPr>
              <a:t>parte </a:t>
            </a:r>
            <a:r>
              <a:rPr sz="1500" spc="70" dirty="0">
                <a:solidFill>
                  <a:srgbClr val="223446"/>
                </a:solidFill>
                <a:latin typeface="Verdana"/>
                <a:cs typeface="Verdana"/>
              </a:rPr>
              <a:t>de </a:t>
            </a:r>
            <a:r>
              <a:rPr sz="1500" spc="15" dirty="0">
                <a:solidFill>
                  <a:srgbClr val="223446"/>
                </a:solidFill>
                <a:latin typeface="Verdana"/>
                <a:cs typeface="Verdana"/>
              </a:rPr>
              <a:t>los </a:t>
            </a:r>
            <a:r>
              <a:rPr sz="1500" spc="60" dirty="0">
                <a:solidFill>
                  <a:srgbClr val="223446"/>
                </a:solidFill>
                <a:latin typeface="Verdana"/>
                <a:cs typeface="Verdana"/>
              </a:rPr>
              <a:t>documentos </a:t>
            </a:r>
            <a:r>
              <a:rPr sz="1500" spc="65" dirty="0">
                <a:solidFill>
                  <a:srgbClr val="223446"/>
                </a:solidFill>
                <a:latin typeface="Verdana"/>
                <a:cs typeface="Verdana"/>
              </a:rPr>
              <a:t>que  </a:t>
            </a:r>
            <a:r>
              <a:rPr sz="1500" spc="70" dirty="0">
                <a:solidFill>
                  <a:srgbClr val="223446"/>
                </a:solidFill>
                <a:latin typeface="Verdana"/>
                <a:cs typeface="Verdana"/>
              </a:rPr>
              <a:t>debe </a:t>
            </a:r>
            <a:r>
              <a:rPr sz="1500" spc="30" dirty="0">
                <a:solidFill>
                  <a:srgbClr val="223446"/>
                </a:solidFill>
                <a:latin typeface="Verdana"/>
                <a:cs typeface="Verdana"/>
              </a:rPr>
              <a:t>recolectar </a:t>
            </a:r>
            <a:r>
              <a:rPr sz="1500" spc="50" dirty="0">
                <a:solidFill>
                  <a:srgbClr val="223446"/>
                </a:solidFill>
                <a:latin typeface="Verdana"/>
                <a:cs typeface="Verdana"/>
              </a:rPr>
              <a:t>por </a:t>
            </a:r>
            <a:r>
              <a:rPr sz="1500" spc="30" dirty="0">
                <a:solidFill>
                  <a:srgbClr val="223446"/>
                </a:solidFill>
                <a:latin typeface="Verdana"/>
                <a:cs typeface="Verdana"/>
              </a:rPr>
              <a:t>parte </a:t>
            </a:r>
            <a:r>
              <a:rPr sz="1500" spc="60" dirty="0">
                <a:solidFill>
                  <a:srgbClr val="223446"/>
                </a:solidFill>
                <a:latin typeface="Verdana"/>
                <a:cs typeface="Verdana"/>
              </a:rPr>
              <a:t>del </a:t>
            </a:r>
            <a:r>
              <a:rPr sz="1500" spc="15" dirty="0">
                <a:solidFill>
                  <a:srgbClr val="223446"/>
                </a:solidFill>
                <a:latin typeface="Verdana"/>
                <a:cs typeface="Verdana"/>
              </a:rPr>
              <a:t>usuario </a:t>
            </a:r>
            <a:r>
              <a:rPr sz="1500" spc="45" dirty="0">
                <a:solidFill>
                  <a:srgbClr val="223446"/>
                </a:solidFill>
                <a:latin typeface="Verdana"/>
                <a:cs typeface="Verdana"/>
              </a:rPr>
              <a:t>desde </a:t>
            </a:r>
            <a:r>
              <a:rPr sz="1500" spc="25" dirty="0">
                <a:solidFill>
                  <a:srgbClr val="223446"/>
                </a:solidFill>
                <a:latin typeface="Verdana"/>
                <a:cs typeface="Verdana"/>
              </a:rPr>
              <a:t>la </a:t>
            </a:r>
            <a:r>
              <a:rPr sz="1500" spc="45" dirty="0">
                <a:solidFill>
                  <a:srgbClr val="223446"/>
                </a:solidFill>
                <a:latin typeface="Verdana"/>
                <a:cs typeface="Verdana"/>
              </a:rPr>
              <a:t>proyección  </a:t>
            </a:r>
            <a:r>
              <a:rPr sz="1500" spc="70" dirty="0">
                <a:solidFill>
                  <a:srgbClr val="223446"/>
                </a:solidFill>
                <a:latin typeface="Verdana"/>
                <a:cs typeface="Verdana"/>
              </a:rPr>
              <a:t>de </a:t>
            </a:r>
            <a:r>
              <a:rPr sz="1500" spc="25" dirty="0">
                <a:solidFill>
                  <a:srgbClr val="223446"/>
                </a:solidFill>
                <a:latin typeface="Verdana"/>
                <a:cs typeface="Verdana"/>
              </a:rPr>
              <a:t>la</a:t>
            </a:r>
            <a:r>
              <a:rPr sz="1500" spc="-360" dirty="0">
                <a:solidFill>
                  <a:srgbClr val="223446"/>
                </a:solidFill>
                <a:latin typeface="Verdana"/>
                <a:cs typeface="Verdana"/>
              </a:rPr>
              <a:t> </a:t>
            </a:r>
            <a:r>
              <a:rPr sz="1500" spc="70" dirty="0">
                <a:solidFill>
                  <a:srgbClr val="223446"/>
                </a:solidFill>
                <a:latin typeface="Verdana"/>
                <a:cs typeface="Verdana"/>
              </a:rPr>
              <a:t>demanda</a:t>
            </a:r>
            <a:r>
              <a:rPr sz="1250" spc="70" dirty="0">
                <a:solidFill>
                  <a:srgbClr val="223446"/>
                </a:solidFill>
                <a:latin typeface="Gill Sans MT"/>
                <a:cs typeface="Gill Sans MT"/>
              </a:rPr>
              <a:t>.</a:t>
            </a:r>
            <a:endParaRPr sz="1250">
              <a:latin typeface="Gill Sans MT"/>
              <a:cs typeface="Gill Sans MT"/>
            </a:endParaRPr>
          </a:p>
        </p:txBody>
      </p:sp>
      <p:sp>
        <p:nvSpPr>
          <p:cNvPr id="7" name="object 7"/>
          <p:cNvSpPr txBox="1"/>
          <p:nvPr/>
        </p:nvSpPr>
        <p:spPr>
          <a:xfrm>
            <a:off x="2892424" y="4573193"/>
            <a:ext cx="6099175" cy="2129155"/>
          </a:xfrm>
          <a:prstGeom prst="rect">
            <a:avLst/>
          </a:prstGeom>
        </p:spPr>
        <p:txBody>
          <a:bodyPr vert="horz" wrap="square" lIns="0" tIns="0" rIns="0" bIns="0" rtlCol="0">
            <a:spAutoFit/>
          </a:bodyPr>
          <a:lstStyle/>
          <a:p>
            <a:pPr marL="12700" marR="5080">
              <a:lnSpc>
                <a:spcPct val="121000"/>
              </a:lnSpc>
            </a:pPr>
            <a:r>
              <a:rPr sz="1500" spc="80" dirty="0">
                <a:solidFill>
                  <a:srgbClr val="223446"/>
                </a:solidFill>
                <a:latin typeface="Verdana"/>
                <a:cs typeface="Verdana"/>
              </a:rPr>
              <a:t>Al </a:t>
            </a:r>
            <a:r>
              <a:rPr sz="1500" spc="-25" dirty="0">
                <a:solidFill>
                  <a:srgbClr val="223446"/>
                </a:solidFill>
                <a:latin typeface="Verdana"/>
                <a:cs typeface="Verdana"/>
              </a:rPr>
              <a:t>ser </a:t>
            </a:r>
            <a:r>
              <a:rPr sz="1500" spc="70" dirty="0">
                <a:solidFill>
                  <a:srgbClr val="223446"/>
                </a:solidFill>
                <a:latin typeface="Verdana"/>
                <a:cs typeface="Verdana"/>
              </a:rPr>
              <a:t>un </a:t>
            </a:r>
            <a:r>
              <a:rPr sz="1500" spc="35" dirty="0">
                <a:solidFill>
                  <a:srgbClr val="223446"/>
                </a:solidFill>
                <a:latin typeface="Verdana"/>
                <a:cs typeface="Verdana"/>
              </a:rPr>
              <a:t>proceso </a:t>
            </a:r>
            <a:r>
              <a:rPr sz="1500" spc="70" dirty="0">
                <a:solidFill>
                  <a:srgbClr val="223446"/>
                </a:solidFill>
                <a:latin typeface="Verdana"/>
                <a:cs typeface="Verdana"/>
              </a:rPr>
              <a:t>de </a:t>
            </a:r>
            <a:r>
              <a:rPr sz="1500" spc="50" dirty="0">
                <a:solidFill>
                  <a:srgbClr val="223446"/>
                </a:solidFill>
                <a:latin typeface="Verdana"/>
                <a:cs typeface="Verdana"/>
              </a:rPr>
              <a:t>única </a:t>
            </a:r>
            <a:r>
              <a:rPr sz="1500" spc="35" dirty="0">
                <a:solidFill>
                  <a:srgbClr val="223446"/>
                </a:solidFill>
                <a:latin typeface="Verdana"/>
                <a:cs typeface="Verdana"/>
              </a:rPr>
              <a:t>instancia</a:t>
            </a:r>
            <a:r>
              <a:rPr sz="1250" spc="35" dirty="0">
                <a:solidFill>
                  <a:srgbClr val="223446"/>
                </a:solidFill>
                <a:latin typeface="Gill Sans MT"/>
                <a:cs typeface="Gill Sans MT"/>
              </a:rPr>
              <a:t>, </a:t>
            </a:r>
            <a:r>
              <a:rPr sz="1500" spc="5" dirty="0">
                <a:solidFill>
                  <a:srgbClr val="223446"/>
                </a:solidFill>
                <a:latin typeface="Verdana"/>
                <a:cs typeface="Verdana"/>
              </a:rPr>
              <a:t>este </a:t>
            </a:r>
            <a:r>
              <a:rPr sz="1500" spc="70" dirty="0">
                <a:solidFill>
                  <a:srgbClr val="223446"/>
                </a:solidFill>
                <a:latin typeface="Verdana"/>
                <a:cs typeface="Verdana"/>
              </a:rPr>
              <a:t>no </a:t>
            </a:r>
            <a:r>
              <a:rPr sz="1500" spc="-20" dirty="0">
                <a:solidFill>
                  <a:srgbClr val="223446"/>
                </a:solidFill>
                <a:latin typeface="Verdana"/>
                <a:cs typeface="Verdana"/>
              </a:rPr>
              <a:t>se </a:t>
            </a:r>
            <a:r>
              <a:rPr sz="1500" spc="80" dirty="0">
                <a:solidFill>
                  <a:srgbClr val="223446"/>
                </a:solidFill>
                <a:latin typeface="Verdana"/>
                <a:cs typeface="Verdana"/>
              </a:rPr>
              <a:t>compone  </a:t>
            </a:r>
            <a:r>
              <a:rPr sz="1500" spc="70" dirty="0">
                <a:solidFill>
                  <a:srgbClr val="223446"/>
                </a:solidFill>
                <a:latin typeface="Verdana"/>
                <a:cs typeface="Verdana"/>
              </a:rPr>
              <a:t>de </a:t>
            </a:r>
            <a:r>
              <a:rPr sz="1500" dirty="0">
                <a:solidFill>
                  <a:srgbClr val="223446"/>
                </a:solidFill>
                <a:latin typeface="Verdana"/>
                <a:cs typeface="Verdana"/>
              </a:rPr>
              <a:t>las </a:t>
            </a:r>
            <a:r>
              <a:rPr sz="1500" spc="40" dirty="0">
                <a:solidFill>
                  <a:srgbClr val="223446"/>
                </a:solidFill>
                <a:latin typeface="Verdana"/>
                <a:cs typeface="Verdana"/>
              </a:rPr>
              <a:t>dos </a:t>
            </a:r>
            <a:r>
              <a:rPr sz="1500" spc="35" dirty="0">
                <a:solidFill>
                  <a:srgbClr val="223446"/>
                </a:solidFill>
                <a:latin typeface="Verdana"/>
                <a:cs typeface="Verdana"/>
              </a:rPr>
              <a:t>audiencias </a:t>
            </a:r>
            <a:r>
              <a:rPr sz="1500" spc="60" dirty="0">
                <a:solidFill>
                  <a:srgbClr val="223446"/>
                </a:solidFill>
                <a:latin typeface="Verdana"/>
                <a:cs typeface="Verdana"/>
              </a:rPr>
              <a:t>del </a:t>
            </a:r>
            <a:r>
              <a:rPr sz="1500" spc="35" dirty="0">
                <a:solidFill>
                  <a:srgbClr val="223446"/>
                </a:solidFill>
                <a:latin typeface="Verdana"/>
                <a:cs typeface="Verdana"/>
              </a:rPr>
              <a:t>artículo </a:t>
            </a:r>
            <a:r>
              <a:rPr sz="1500" spc="-70" dirty="0">
                <a:solidFill>
                  <a:srgbClr val="223446"/>
                </a:solidFill>
                <a:latin typeface="Verdana"/>
                <a:cs typeface="Verdana"/>
              </a:rPr>
              <a:t>77y </a:t>
            </a:r>
            <a:r>
              <a:rPr sz="1500" spc="65" dirty="0">
                <a:solidFill>
                  <a:srgbClr val="223446"/>
                </a:solidFill>
                <a:latin typeface="Verdana"/>
                <a:cs typeface="Verdana"/>
              </a:rPr>
              <a:t>80 </a:t>
            </a:r>
            <a:r>
              <a:rPr sz="1500" spc="60" dirty="0">
                <a:solidFill>
                  <a:srgbClr val="223446"/>
                </a:solidFill>
                <a:latin typeface="Verdana"/>
                <a:cs typeface="Verdana"/>
              </a:rPr>
              <a:t>del </a:t>
            </a:r>
            <a:r>
              <a:rPr sz="1500" spc="55" dirty="0">
                <a:solidFill>
                  <a:srgbClr val="223446"/>
                </a:solidFill>
                <a:latin typeface="Verdana"/>
                <a:cs typeface="Verdana"/>
              </a:rPr>
              <a:t>CPL</a:t>
            </a:r>
            <a:r>
              <a:rPr sz="1250" spc="55" dirty="0">
                <a:solidFill>
                  <a:srgbClr val="223446"/>
                </a:solidFill>
                <a:latin typeface="Gill Sans MT"/>
                <a:cs typeface="Gill Sans MT"/>
              </a:rPr>
              <a:t>, </a:t>
            </a:r>
            <a:r>
              <a:rPr sz="1500" spc="50" dirty="0">
                <a:solidFill>
                  <a:srgbClr val="223446"/>
                </a:solidFill>
                <a:latin typeface="Verdana"/>
                <a:cs typeface="Verdana"/>
              </a:rPr>
              <a:t>por lo cual  </a:t>
            </a:r>
            <a:r>
              <a:rPr sz="1500" spc="30" dirty="0">
                <a:solidFill>
                  <a:srgbClr val="223446"/>
                </a:solidFill>
                <a:latin typeface="Verdana"/>
                <a:cs typeface="Verdana"/>
              </a:rPr>
              <a:t>el </a:t>
            </a:r>
            <a:r>
              <a:rPr sz="1500" spc="35" dirty="0">
                <a:solidFill>
                  <a:srgbClr val="223446"/>
                </a:solidFill>
                <a:latin typeface="Verdana"/>
                <a:cs typeface="Verdana"/>
              </a:rPr>
              <a:t>estudiante </a:t>
            </a:r>
            <a:r>
              <a:rPr sz="1500" spc="70" dirty="0">
                <a:solidFill>
                  <a:srgbClr val="223446"/>
                </a:solidFill>
                <a:latin typeface="Verdana"/>
                <a:cs typeface="Verdana"/>
              </a:rPr>
              <a:t>debe </a:t>
            </a:r>
            <a:r>
              <a:rPr sz="1500" spc="-5" dirty="0">
                <a:solidFill>
                  <a:srgbClr val="223446"/>
                </a:solidFill>
                <a:latin typeface="Verdana"/>
                <a:cs typeface="Verdana"/>
              </a:rPr>
              <a:t>estar </a:t>
            </a:r>
            <a:r>
              <a:rPr sz="1500" spc="50" dirty="0">
                <a:solidFill>
                  <a:srgbClr val="223446"/>
                </a:solidFill>
                <a:latin typeface="Verdana"/>
                <a:cs typeface="Verdana"/>
              </a:rPr>
              <a:t>en </a:t>
            </a:r>
            <a:r>
              <a:rPr sz="1500" spc="65" dirty="0">
                <a:solidFill>
                  <a:srgbClr val="223446"/>
                </a:solidFill>
                <a:latin typeface="Verdana"/>
                <a:cs typeface="Verdana"/>
              </a:rPr>
              <a:t>capacidad </a:t>
            </a:r>
            <a:r>
              <a:rPr sz="1500" spc="70" dirty="0">
                <a:solidFill>
                  <a:srgbClr val="223446"/>
                </a:solidFill>
                <a:latin typeface="Verdana"/>
                <a:cs typeface="Verdana"/>
              </a:rPr>
              <a:t>de </a:t>
            </a:r>
            <a:r>
              <a:rPr sz="1500" spc="25" dirty="0">
                <a:solidFill>
                  <a:srgbClr val="223446"/>
                </a:solidFill>
                <a:latin typeface="Verdana"/>
                <a:cs typeface="Verdana"/>
              </a:rPr>
              <a:t>asumir </a:t>
            </a:r>
            <a:r>
              <a:rPr sz="1500" spc="30" dirty="0">
                <a:solidFill>
                  <a:srgbClr val="223446"/>
                </a:solidFill>
                <a:latin typeface="Verdana"/>
                <a:cs typeface="Verdana"/>
              </a:rPr>
              <a:t>el </a:t>
            </a:r>
            <a:r>
              <a:rPr sz="1500" spc="25" dirty="0">
                <a:solidFill>
                  <a:srgbClr val="223446"/>
                </a:solidFill>
                <a:latin typeface="Verdana"/>
                <a:cs typeface="Verdana"/>
              </a:rPr>
              <a:t>ejercicio  </a:t>
            </a:r>
            <a:r>
              <a:rPr sz="1500" spc="45" dirty="0">
                <a:solidFill>
                  <a:srgbClr val="223446"/>
                </a:solidFill>
                <a:latin typeface="Verdana"/>
                <a:cs typeface="Verdana"/>
              </a:rPr>
              <a:t>dentro </a:t>
            </a:r>
            <a:r>
              <a:rPr sz="1500" spc="70" dirty="0">
                <a:solidFill>
                  <a:srgbClr val="223446"/>
                </a:solidFill>
                <a:latin typeface="Verdana"/>
                <a:cs typeface="Verdana"/>
              </a:rPr>
              <a:t>de </a:t>
            </a:r>
            <a:r>
              <a:rPr sz="1500" spc="50" dirty="0">
                <a:solidFill>
                  <a:srgbClr val="223446"/>
                </a:solidFill>
                <a:latin typeface="Verdana"/>
                <a:cs typeface="Verdana"/>
              </a:rPr>
              <a:t>una </a:t>
            </a:r>
            <a:r>
              <a:rPr sz="1500" spc="45" dirty="0">
                <a:solidFill>
                  <a:srgbClr val="223446"/>
                </a:solidFill>
                <a:latin typeface="Verdana"/>
                <a:cs typeface="Verdana"/>
              </a:rPr>
              <a:t>audiencia </a:t>
            </a:r>
            <a:r>
              <a:rPr sz="1500" spc="50" dirty="0">
                <a:solidFill>
                  <a:srgbClr val="223446"/>
                </a:solidFill>
                <a:latin typeface="Verdana"/>
                <a:cs typeface="Verdana"/>
              </a:rPr>
              <a:t>concentrada</a:t>
            </a:r>
            <a:r>
              <a:rPr sz="1250" spc="50" dirty="0">
                <a:solidFill>
                  <a:srgbClr val="223446"/>
                </a:solidFill>
                <a:latin typeface="Gill Sans MT"/>
                <a:cs typeface="Gill Sans MT"/>
              </a:rPr>
              <a:t>, </a:t>
            </a:r>
            <a:r>
              <a:rPr sz="1500" spc="80" dirty="0">
                <a:solidFill>
                  <a:srgbClr val="223446"/>
                </a:solidFill>
                <a:latin typeface="Verdana"/>
                <a:cs typeface="Verdana"/>
              </a:rPr>
              <a:t>donde </a:t>
            </a:r>
            <a:r>
              <a:rPr sz="1500" spc="30" dirty="0">
                <a:solidFill>
                  <a:srgbClr val="223446"/>
                </a:solidFill>
                <a:latin typeface="Verdana"/>
                <a:cs typeface="Verdana"/>
              </a:rPr>
              <a:t>el  </a:t>
            </a:r>
            <a:r>
              <a:rPr sz="1500" spc="75" dirty="0">
                <a:solidFill>
                  <a:srgbClr val="223446"/>
                </a:solidFill>
                <a:latin typeface="Verdana"/>
                <a:cs typeface="Verdana"/>
              </a:rPr>
              <a:t>demandado </a:t>
            </a:r>
            <a:r>
              <a:rPr sz="1500" spc="25" dirty="0">
                <a:solidFill>
                  <a:srgbClr val="223446"/>
                </a:solidFill>
                <a:latin typeface="Verdana"/>
                <a:cs typeface="Verdana"/>
              </a:rPr>
              <a:t>contestará </a:t>
            </a:r>
            <a:r>
              <a:rPr sz="1500" spc="50" dirty="0">
                <a:solidFill>
                  <a:srgbClr val="223446"/>
                </a:solidFill>
                <a:latin typeface="Verdana"/>
                <a:cs typeface="Verdana"/>
              </a:rPr>
              <a:t>en audiencia</a:t>
            </a:r>
            <a:r>
              <a:rPr sz="1250" spc="50" dirty="0">
                <a:solidFill>
                  <a:srgbClr val="223446"/>
                </a:solidFill>
                <a:latin typeface="Gill Sans MT"/>
                <a:cs typeface="Gill Sans MT"/>
              </a:rPr>
              <a:t>, </a:t>
            </a:r>
            <a:r>
              <a:rPr sz="1500" spc="50" dirty="0">
                <a:solidFill>
                  <a:srgbClr val="223446"/>
                </a:solidFill>
                <a:latin typeface="Verdana"/>
                <a:cs typeface="Verdana"/>
              </a:rPr>
              <a:t>por lo cual </a:t>
            </a:r>
            <a:r>
              <a:rPr sz="1500" spc="25" dirty="0">
                <a:solidFill>
                  <a:srgbClr val="223446"/>
                </a:solidFill>
                <a:latin typeface="Verdana"/>
                <a:cs typeface="Verdana"/>
              </a:rPr>
              <a:t>la </a:t>
            </a:r>
            <a:r>
              <a:rPr sz="1500" spc="45" dirty="0">
                <a:solidFill>
                  <a:srgbClr val="223446"/>
                </a:solidFill>
                <a:latin typeface="Verdana"/>
                <a:cs typeface="Verdana"/>
              </a:rPr>
              <a:t>facultad  </a:t>
            </a:r>
            <a:r>
              <a:rPr sz="1500" spc="25" dirty="0">
                <a:solidFill>
                  <a:srgbClr val="223446"/>
                </a:solidFill>
                <a:latin typeface="Verdana"/>
                <a:cs typeface="Verdana"/>
              </a:rPr>
              <a:t>para </a:t>
            </a:r>
            <a:r>
              <a:rPr sz="1500" spc="20" dirty="0">
                <a:solidFill>
                  <a:srgbClr val="223446"/>
                </a:solidFill>
                <a:latin typeface="Verdana"/>
                <a:cs typeface="Verdana"/>
              </a:rPr>
              <a:t>corregir </a:t>
            </a:r>
            <a:r>
              <a:rPr sz="1500" spc="60" dirty="0">
                <a:solidFill>
                  <a:srgbClr val="223446"/>
                </a:solidFill>
                <a:latin typeface="Verdana"/>
                <a:cs typeface="Verdana"/>
              </a:rPr>
              <a:t>o </a:t>
            </a:r>
            <a:r>
              <a:rPr sz="1500" spc="15" dirty="0">
                <a:solidFill>
                  <a:srgbClr val="223446"/>
                </a:solidFill>
                <a:latin typeface="Verdana"/>
                <a:cs typeface="Verdana"/>
              </a:rPr>
              <a:t>reformar </a:t>
            </a:r>
            <a:r>
              <a:rPr sz="1500" spc="25" dirty="0">
                <a:solidFill>
                  <a:srgbClr val="223446"/>
                </a:solidFill>
                <a:latin typeface="Verdana"/>
                <a:cs typeface="Verdana"/>
              </a:rPr>
              <a:t>la </a:t>
            </a:r>
            <a:r>
              <a:rPr sz="1500" spc="70" dirty="0">
                <a:solidFill>
                  <a:srgbClr val="223446"/>
                </a:solidFill>
                <a:latin typeface="Verdana"/>
                <a:cs typeface="Verdana"/>
              </a:rPr>
              <a:t>demanda </a:t>
            </a:r>
            <a:r>
              <a:rPr sz="1500" spc="-20" dirty="0">
                <a:solidFill>
                  <a:srgbClr val="223446"/>
                </a:solidFill>
                <a:latin typeface="Verdana"/>
                <a:cs typeface="Verdana"/>
              </a:rPr>
              <a:t>se </a:t>
            </a:r>
            <a:r>
              <a:rPr sz="1500" spc="70" dirty="0">
                <a:solidFill>
                  <a:srgbClr val="223446"/>
                </a:solidFill>
                <a:latin typeface="Verdana"/>
                <a:cs typeface="Verdana"/>
              </a:rPr>
              <a:t>debe </a:t>
            </a:r>
            <a:r>
              <a:rPr sz="1500" spc="10" dirty="0">
                <a:solidFill>
                  <a:srgbClr val="223446"/>
                </a:solidFill>
                <a:latin typeface="Verdana"/>
                <a:cs typeface="Verdana"/>
              </a:rPr>
              <a:t>instaurar </a:t>
            </a:r>
            <a:r>
              <a:rPr sz="1500" spc="50" dirty="0">
                <a:solidFill>
                  <a:srgbClr val="223446"/>
                </a:solidFill>
                <a:latin typeface="Verdana"/>
                <a:cs typeface="Verdana"/>
              </a:rPr>
              <a:t>en  </a:t>
            </a:r>
            <a:r>
              <a:rPr sz="1500" spc="-5" dirty="0">
                <a:solidFill>
                  <a:srgbClr val="223446"/>
                </a:solidFill>
                <a:latin typeface="Verdana"/>
                <a:cs typeface="Verdana"/>
              </a:rPr>
              <a:t>ese</a:t>
            </a:r>
            <a:r>
              <a:rPr sz="1500" spc="-114" dirty="0">
                <a:solidFill>
                  <a:srgbClr val="223446"/>
                </a:solidFill>
                <a:latin typeface="Verdana"/>
                <a:cs typeface="Verdana"/>
              </a:rPr>
              <a:t> </a:t>
            </a:r>
            <a:r>
              <a:rPr sz="1500" spc="70" dirty="0">
                <a:solidFill>
                  <a:srgbClr val="223446"/>
                </a:solidFill>
                <a:latin typeface="Verdana"/>
                <a:cs typeface="Verdana"/>
              </a:rPr>
              <a:t>mismo</a:t>
            </a:r>
            <a:r>
              <a:rPr sz="1500" spc="-114" dirty="0">
                <a:solidFill>
                  <a:srgbClr val="223446"/>
                </a:solidFill>
                <a:latin typeface="Verdana"/>
                <a:cs typeface="Verdana"/>
              </a:rPr>
              <a:t> </a:t>
            </a:r>
            <a:r>
              <a:rPr sz="1500" spc="80" dirty="0">
                <a:solidFill>
                  <a:srgbClr val="223446"/>
                </a:solidFill>
                <a:latin typeface="Verdana"/>
                <a:cs typeface="Verdana"/>
              </a:rPr>
              <a:t>momento</a:t>
            </a:r>
            <a:r>
              <a:rPr sz="1500" spc="-114" dirty="0">
                <a:solidFill>
                  <a:srgbClr val="223446"/>
                </a:solidFill>
                <a:latin typeface="Verdana"/>
                <a:cs typeface="Verdana"/>
              </a:rPr>
              <a:t> </a:t>
            </a:r>
            <a:r>
              <a:rPr sz="1500" spc="40" dirty="0">
                <a:solidFill>
                  <a:srgbClr val="223446"/>
                </a:solidFill>
                <a:latin typeface="Verdana"/>
                <a:cs typeface="Verdana"/>
              </a:rPr>
              <a:t>oralmente</a:t>
            </a:r>
            <a:r>
              <a:rPr sz="1500" spc="-114" dirty="0">
                <a:solidFill>
                  <a:srgbClr val="223446"/>
                </a:solidFill>
                <a:latin typeface="Verdana"/>
                <a:cs typeface="Verdana"/>
              </a:rPr>
              <a:t> </a:t>
            </a:r>
            <a:r>
              <a:rPr sz="1500" spc="50" dirty="0">
                <a:solidFill>
                  <a:srgbClr val="223446"/>
                </a:solidFill>
                <a:latin typeface="Verdana"/>
                <a:cs typeface="Verdana"/>
              </a:rPr>
              <a:t>en</a:t>
            </a:r>
            <a:r>
              <a:rPr sz="1500" spc="-114" dirty="0">
                <a:solidFill>
                  <a:srgbClr val="223446"/>
                </a:solidFill>
                <a:latin typeface="Verdana"/>
                <a:cs typeface="Verdana"/>
              </a:rPr>
              <a:t> </a:t>
            </a:r>
            <a:r>
              <a:rPr sz="1500" spc="25" dirty="0">
                <a:solidFill>
                  <a:srgbClr val="223446"/>
                </a:solidFill>
                <a:latin typeface="Verdana"/>
                <a:cs typeface="Verdana"/>
              </a:rPr>
              <a:t>caso</a:t>
            </a:r>
            <a:r>
              <a:rPr sz="1500" spc="-114" dirty="0">
                <a:solidFill>
                  <a:srgbClr val="223446"/>
                </a:solidFill>
                <a:latin typeface="Verdana"/>
                <a:cs typeface="Verdana"/>
              </a:rPr>
              <a:t> </a:t>
            </a:r>
            <a:r>
              <a:rPr sz="1500" spc="70" dirty="0">
                <a:solidFill>
                  <a:srgbClr val="223446"/>
                </a:solidFill>
                <a:latin typeface="Verdana"/>
                <a:cs typeface="Verdana"/>
              </a:rPr>
              <a:t>de</a:t>
            </a:r>
            <a:r>
              <a:rPr sz="1500" spc="-114" dirty="0">
                <a:solidFill>
                  <a:srgbClr val="223446"/>
                </a:solidFill>
                <a:latin typeface="Verdana"/>
                <a:cs typeface="Verdana"/>
              </a:rPr>
              <a:t> </a:t>
            </a:r>
            <a:r>
              <a:rPr sz="1500" spc="-25" dirty="0">
                <a:solidFill>
                  <a:srgbClr val="223446"/>
                </a:solidFill>
                <a:latin typeface="Verdana"/>
                <a:cs typeface="Verdana"/>
              </a:rPr>
              <a:t>ser</a:t>
            </a:r>
            <a:r>
              <a:rPr sz="1500" spc="-114" dirty="0">
                <a:solidFill>
                  <a:srgbClr val="223446"/>
                </a:solidFill>
                <a:latin typeface="Verdana"/>
                <a:cs typeface="Verdana"/>
              </a:rPr>
              <a:t> </a:t>
            </a:r>
            <a:r>
              <a:rPr sz="1500" spc="25" dirty="0">
                <a:solidFill>
                  <a:srgbClr val="223446"/>
                </a:solidFill>
                <a:latin typeface="Verdana"/>
                <a:cs typeface="Verdana"/>
              </a:rPr>
              <a:t>necesario</a:t>
            </a:r>
            <a:r>
              <a:rPr sz="1250" spc="25" dirty="0">
                <a:solidFill>
                  <a:srgbClr val="223446"/>
                </a:solidFill>
                <a:latin typeface="Gill Sans MT"/>
                <a:cs typeface="Gill Sans MT"/>
              </a:rPr>
              <a:t>.</a:t>
            </a:r>
            <a:endParaRPr sz="1250">
              <a:latin typeface="Gill Sans MT"/>
              <a:cs typeface="Gill Sans MT"/>
            </a:endParaRPr>
          </a:p>
        </p:txBody>
      </p:sp>
      <p:sp>
        <p:nvSpPr>
          <p:cNvPr id="8" name="object 8"/>
          <p:cNvSpPr/>
          <p:nvPr/>
        </p:nvSpPr>
        <p:spPr>
          <a:xfrm>
            <a:off x="493762" y="2811270"/>
            <a:ext cx="465455" cy="0"/>
          </a:xfrm>
          <a:custGeom>
            <a:avLst/>
            <a:gdLst/>
            <a:ahLst/>
            <a:cxnLst/>
            <a:rect l="l" t="t" r="r" b="b"/>
            <a:pathLst>
              <a:path w="465455">
                <a:moveTo>
                  <a:pt x="0" y="0"/>
                </a:moveTo>
                <a:lnTo>
                  <a:pt x="465246" y="0"/>
                </a:lnTo>
              </a:path>
            </a:pathLst>
          </a:custGeom>
          <a:ln w="33366">
            <a:solidFill>
              <a:srgbClr val="F5F5F5"/>
            </a:solidFill>
          </a:ln>
        </p:spPr>
        <p:txBody>
          <a:bodyPr wrap="square" lIns="0" tIns="0" rIns="0" bIns="0" rtlCol="0"/>
          <a:lstStyle/>
          <a:p>
            <a:endParaRPr/>
          </a:p>
        </p:txBody>
      </p:sp>
      <p:sp>
        <p:nvSpPr>
          <p:cNvPr id="9" name="object 9"/>
          <p:cNvSpPr/>
          <p:nvPr/>
        </p:nvSpPr>
        <p:spPr>
          <a:xfrm>
            <a:off x="493762" y="2910263"/>
            <a:ext cx="465455" cy="0"/>
          </a:xfrm>
          <a:custGeom>
            <a:avLst/>
            <a:gdLst/>
            <a:ahLst/>
            <a:cxnLst/>
            <a:rect l="l" t="t" r="r" b="b"/>
            <a:pathLst>
              <a:path w="465455">
                <a:moveTo>
                  <a:pt x="0" y="0"/>
                </a:moveTo>
                <a:lnTo>
                  <a:pt x="465246" y="0"/>
                </a:lnTo>
              </a:path>
            </a:pathLst>
          </a:custGeom>
          <a:ln w="33366">
            <a:solidFill>
              <a:srgbClr val="F5F5F5"/>
            </a:solidFill>
          </a:ln>
        </p:spPr>
        <p:txBody>
          <a:bodyPr wrap="square" lIns="0" tIns="0" rIns="0" bIns="0" rtlCol="0"/>
          <a:lstStyle/>
          <a:p>
            <a:endParaRPr/>
          </a:p>
        </p:txBody>
      </p:sp>
      <p:sp>
        <p:nvSpPr>
          <p:cNvPr id="10" name="object 10"/>
          <p:cNvSpPr/>
          <p:nvPr/>
        </p:nvSpPr>
        <p:spPr>
          <a:xfrm>
            <a:off x="493762" y="3012776"/>
            <a:ext cx="465455" cy="0"/>
          </a:xfrm>
          <a:custGeom>
            <a:avLst/>
            <a:gdLst/>
            <a:ahLst/>
            <a:cxnLst/>
            <a:rect l="l" t="t" r="r" b="b"/>
            <a:pathLst>
              <a:path w="465455">
                <a:moveTo>
                  <a:pt x="0" y="0"/>
                </a:moveTo>
                <a:lnTo>
                  <a:pt x="465246" y="0"/>
                </a:lnTo>
              </a:path>
            </a:pathLst>
          </a:custGeom>
          <a:ln w="33375">
            <a:solidFill>
              <a:srgbClr val="F5F5F5"/>
            </a:solidFill>
          </a:ln>
        </p:spPr>
        <p:txBody>
          <a:bodyPr wrap="square" lIns="0" tIns="0" rIns="0" bIns="0" rtlCol="0"/>
          <a:lstStyle/>
          <a:p>
            <a:endParaRPr/>
          </a:p>
        </p:txBody>
      </p:sp>
      <p:sp>
        <p:nvSpPr>
          <p:cNvPr id="11" name="object 11"/>
          <p:cNvSpPr/>
          <p:nvPr/>
        </p:nvSpPr>
        <p:spPr>
          <a:xfrm>
            <a:off x="493762" y="3109993"/>
            <a:ext cx="465455" cy="0"/>
          </a:xfrm>
          <a:custGeom>
            <a:avLst/>
            <a:gdLst/>
            <a:ahLst/>
            <a:cxnLst/>
            <a:rect l="l" t="t" r="r" b="b"/>
            <a:pathLst>
              <a:path w="465455">
                <a:moveTo>
                  <a:pt x="0" y="0"/>
                </a:moveTo>
                <a:lnTo>
                  <a:pt x="465246" y="0"/>
                </a:lnTo>
              </a:path>
            </a:pathLst>
          </a:custGeom>
          <a:ln w="33385">
            <a:solidFill>
              <a:srgbClr val="F5F5F5"/>
            </a:solidFill>
          </a:ln>
        </p:spPr>
        <p:txBody>
          <a:bodyPr wrap="square" lIns="0" tIns="0" rIns="0" bIns="0" rtlCol="0"/>
          <a:lstStyle/>
          <a:p>
            <a:endParaRPr/>
          </a:p>
        </p:txBody>
      </p:sp>
      <p:sp>
        <p:nvSpPr>
          <p:cNvPr id="12" name="object 12"/>
          <p:cNvSpPr/>
          <p:nvPr/>
        </p:nvSpPr>
        <p:spPr>
          <a:xfrm>
            <a:off x="493762" y="3208953"/>
            <a:ext cx="204470" cy="0"/>
          </a:xfrm>
          <a:custGeom>
            <a:avLst/>
            <a:gdLst/>
            <a:ahLst/>
            <a:cxnLst/>
            <a:rect l="l" t="t" r="r" b="b"/>
            <a:pathLst>
              <a:path w="204470">
                <a:moveTo>
                  <a:pt x="0" y="0"/>
                </a:moveTo>
                <a:lnTo>
                  <a:pt x="204119" y="0"/>
                </a:lnTo>
              </a:path>
            </a:pathLst>
          </a:custGeom>
          <a:ln w="33375">
            <a:solidFill>
              <a:srgbClr val="F5F5F5"/>
            </a:solidFill>
          </a:ln>
        </p:spPr>
        <p:txBody>
          <a:bodyPr wrap="square" lIns="0" tIns="0" rIns="0" bIns="0" rtlCol="0"/>
          <a:lstStyle/>
          <a:p>
            <a:endParaRPr/>
          </a:p>
        </p:txBody>
      </p:sp>
      <p:sp>
        <p:nvSpPr>
          <p:cNvPr id="13" name="object 13"/>
          <p:cNvSpPr/>
          <p:nvPr/>
        </p:nvSpPr>
        <p:spPr>
          <a:xfrm>
            <a:off x="493762" y="3308227"/>
            <a:ext cx="204470" cy="0"/>
          </a:xfrm>
          <a:custGeom>
            <a:avLst/>
            <a:gdLst/>
            <a:ahLst/>
            <a:cxnLst/>
            <a:rect l="l" t="t" r="r" b="b"/>
            <a:pathLst>
              <a:path w="204470">
                <a:moveTo>
                  <a:pt x="0" y="0"/>
                </a:moveTo>
                <a:lnTo>
                  <a:pt x="204119" y="0"/>
                </a:lnTo>
              </a:path>
            </a:pathLst>
          </a:custGeom>
          <a:ln w="33385">
            <a:solidFill>
              <a:srgbClr val="F5F5F5"/>
            </a:solidFill>
          </a:ln>
        </p:spPr>
        <p:txBody>
          <a:bodyPr wrap="square" lIns="0" tIns="0" rIns="0" bIns="0" rtlCol="0"/>
          <a:lstStyle/>
          <a:p>
            <a:endParaRPr/>
          </a:p>
        </p:txBody>
      </p:sp>
      <p:sp>
        <p:nvSpPr>
          <p:cNvPr id="14" name="object 14"/>
          <p:cNvSpPr/>
          <p:nvPr/>
        </p:nvSpPr>
        <p:spPr>
          <a:xfrm>
            <a:off x="493762" y="3411197"/>
            <a:ext cx="465455" cy="0"/>
          </a:xfrm>
          <a:custGeom>
            <a:avLst/>
            <a:gdLst/>
            <a:ahLst/>
            <a:cxnLst/>
            <a:rect l="l" t="t" r="r" b="b"/>
            <a:pathLst>
              <a:path w="465455">
                <a:moveTo>
                  <a:pt x="0" y="0"/>
                </a:moveTo>
                <a:lnTo>
                  <a:pt x="465246" y="0"/>
                </a:lnTo>
              </a:path>
            </a:pathLst>
          </a:custGeom>
          <a:ln w="39376">
            <a:solidFill>
              <a:srgbClr val="F5F5F5"/>
            </a:solidFill>
          </a:ln>
        </p:spPr>
        <p:txBody>
          <a:bodyPr wrap="square" lIns="0" tIns="0" rIns="0" bIns="0" rtlCol="0"/>
          <a:lstStyle/>
          <a:p>
            <a:endParaRPr/>
          </a:p>
        </p:txBody>
      </p:sp>
      <p:sp>
        <p:nvSpPr>
          <p:cNvPr id="15" name="object 15"/>
          <p:cNvSpPr/>
          <p:nvPr/>
        </p:nvSpPr>
        <p:spPr>
          <a:xfrm>
            <a:off x="726385" y="3086204"/>
            <a:ext cx="588645" cy="344805"/>
          </a:xfrm>
          <a:custGeom>
            <a:avLst/>
            <a:gdLst/>
            <a:ahLst/>
            <a:cxnLst/>
            <a:rect l="l" t="t" r="r" b="b"/>
            <a:pathLst>
              <a:path w="588644" h="344804">
                <a:moveTo>
                  <a:pt x="415238" y="344681"/>
                </a:moveTo>
                <a:lnTo>
                  <a:pt x="415238" y="234953"/>
                </a:lnTo>
                <a:lnTo>
                  <a:pt x="0" y="234953"/>
                </a:lnTo>
                <a:lnTo>
                  <a:pt x="0" y="109718"/>
                </a:lnTo>
                <a:lnTo>
                  <a:pt x="415238" y="109718"/>
                </a:lnTo>
                <a:lnTo>
                  <a:pt x="415238" y="0"/>
                </a:lnTo>
                <a:lnTo>
                  <a:pt x="588027" y="172335"/>
                </a:lnTo>
                <a:lnTo>
                  <a:pt x="415238" y="344681"/>
                </a:lnTo>
                <a:close/>
              </a:path>
            </a:pathLst>
          </a:custGeom>
          <a:solidFill>
            <a:srgbClr val="F5F5F5"/>
          </a:solidFill>
        </p:spPr>
        <p:txBody>
          <a:bodyPr wrap="square" lIns="0" tIns="0" rIns="0" bIns="0" rtlCol="0"/>
          <a:lstStyle/>
          <a:p>
            <a:endParaRPr/>
          </a:p>
        </p:txBody>
      </p:sp>
      <p:sp>
        <p:nvSpPr>
          <p:cNvPr id="16" name="object 16"/>
          <p:cNvSpPr/>
          <p:nvPr/>
        </p:nvSpPr>
        <p:spPr>
          <a:xfrm>
            <a:off x="381036" y="2691099"/>
            <a:ext cx="706755" cy="0"/>
          </a:xfrm>
          <a:custGeom>
            <a:avLst/>
            <a:gdLst/>
            <a:ahLst/>
            <a:cxnLst/>
            <a:rect l="l" t="t" r="r" b="b"/>
            <a:pathLst>
              <a:path w="706755">
                <a:moveTo>
                  <a:pt x="0" y="0"/>
                </a:moveTo>
                <a:lnTo>
                  <a:pt x="706626" y="0"/>
                </a:lnTo>
              </a:path>
            </a:pathLst>
          </a:custGeom>
          <a:ln w="48199">
            <a:solidFill>
              <a:srgbClr val="F5F5F5"/>
            </a:solidFill>
          </a:ln>
        </p:spPr>
        <p:txBody>
          <a:bodyPr wrap="square" lIns="0" tIns="0" rIns="0" bIns="0" rtlCol="0"/>
          <a:lstStyle/>
          <a:p>
            <a:endParaRPr/>
          </a:p>
        </p:txBody>
      </p:sp>
      <p:sp>
        <p:nvSpPr>
          <p:cNvPr id="17" name="object 17"/>
          <p:cNvSpPr/>
          <p:nvPr/>
        </p:nvSpPr>
        <p:spPr>
          <a:xfrm>
            <a:off x="404909" y="2715199"/>
            <a:ext cx="0" cy="790575"/>
          </a:xfrm>
          <a:custGeom>
            <a:avLst/>
            <a:gdLst/>
            <a:ahLst/>
            <a:cxnLst/>
            <a:rect l="l" t="t" r="r" b="b"/>
            <a:pathLst>
              <a:path h="790575">
                <a:moveTo>
                  <a:pt x="0" y="0"/>
                </a:moveTo>
                <a:lnTo>
                  <a:pt x="0" y="790214"/>
                </a:lnTo>
              </a:path>
            </a:pathLst>
          </a:custGeom>
          <a:ln w="47745">
            <a:solidFill>
              <a:srgbClr val="F5F5F5"/>
            </a:solidFill>
          </a:ln>
        </p:spPr>
        <p:txBody>
          <a:bodyPr wrap="square" lIns="0" tIns="0" rIns="0" bIns="0" rtlCol="0"/>
          <a:lstStyle/>
          <a:p>
            <a:endParaRPr/>
          </a:p>
        </p:txBody>
      </p:sp>
      <p:sp>
        <p:nvSpPr>
          <p:cNvPr id="18" name="object 18"/>
          <p:cNvSpPr/>
          <p:nvPr/>
        </p:nvSpPr>
        <p:spPr>
          <a:xfrm>
            <a:off x="381036" y="3528879"/>
            <a:ext cx="706755" cy="0"/>
          </a:xfrm>
          <a:custGeom>
            <a:avLst/>
            <a:gdLst/>
            <a:ahLst/>
            <a:cxnLst/>
            <a:rect l="l" t="t" r="r" b="b"/>
            <a:pathLst>
              <a:path w="706755">
                <a:moveTo>
                  <a:pt x="0" y="0"/>
                </a:moveTo>
                <a:lnTo>
                  <a:pt x="706626" y="0"/>
                </a:lnTo>
              </a:path>
            </a:pathLst>
          </a:custGeom>
          <a:ln w="46930">
            <a:solidFill>
              <a:srgbClr val="F5F5F5"/>
            </a:solidFill>
          </a:ln>
        </p:spPr>
        <p:txBody>
          <a:bodyPr wrap="square" lIns="0" tIns="0" rIns="0" bIns="0" rtlCol="0"/>
          <a:lstStyle/>
          <a:p>
            <a:endParaRPr/>
          </a:p>
        </p:txBody>
      </p:sp>
      <p:sp>
        <p:nvSpPr>
          <p:cNvPr id="19" name="object 19"/>
          <p:cNvSpPr/>
          <p:nvPr/>
        </p:nvSpPr>
        <p:spPr>
          <a:xfrm>
            <a:off x="1020819" y="2714625"/>
            <a:ext cx="67310" cy="428625"/>
          </a:xfrm>
          <a:custGeom>
            <a:avLst/>
            <a:gdLst/>
            <a:ahLst/>
            <a:cxnLst/>
            <a:rect l="l" t="t" r="r" b="b"/>
            <a:pathLst>
              <a:path w="67309" h="428625">
                <a:moveTo>
                  <a:pt x="66843" y="428625"/>
                </a:moveTo>
                <a:lnTo>
                  <a:pt x="0" y="428625"/>
                </a:lnTo>
                <a:lnTo>
                  <a:pt x="0" y="0"/>
                </a:lnTo>
                <a:lnTo>
                  <a:pt x="66843" y="0"/>
                </a:lnTo>
                <a:lnTo>
                  <a:pt x="66843" y="428625"/>
                </a:lnTo>
                <a:close/>
              </a:path>
            </a:pathLst>
          </a:custGeom>
          <a:solidFill>
            <a:srgbClr val="F5F5F5"/>
          </a:solidFill>
        </p:spPr>
        <p:txBody>
          <a:bodyPr wrap="square" lIns="0" tIns="0" rIns="0" bIns="0" rtlCol="0"/>
          <a:lstStyle/>
          <a:p>
            <a:endParaRPr/>
          </a:p>
        </p:txBody>
      </p:sp>
      <p:sp>
        <p:nvSpPr>
          <p:cNvPr id="20" name="object 20"/>
          <p:cNvSpPr/>
          <p:nvPr/>
        </p:nvSpPr>
        <p:spPr>
          <a:xfrm>
            <a:off x="1020819" y="3381375"/>
            <a:ext cx="67310" cy="123825"/>
          </a:xfrm>
          <a:custGeom>
            <a:avLst/>
            <a:gdLst/>
            <a:ahLst/>
            <a:cxnLst/>
            <a:rect l="l" t="t" r="r" b="b"/>
            <a:pathLst>
              <a:path w="67309" h="123825">
                <a:moveTo>
                  <a:pt x="66843" y="123825"/>
                </a:moveTo>
                <a:lnTo>
                  <a:pt x="0" y="123825"/>
                </a:lnTo>
                <a:lnTo>
                  <a:pt x="0" y="0"/>
                </a:lnTo>
                <a:lnTo>
                  <a:pt x="66843" y="0"/>
                </a:lnTo>
                <a:lnTo>
                  <a:pt x="66843" y="123825"/>
                </a:lnTo>
                <a:close/>
              </a:path>
            </a:pathLst>
          </a:custGeom>
          <a:solidFill>
            <a:srgbClr val="F5F5F5"/>
          </a:solidFill>
        </p:spPr>
        <p:txBody>
          <a:bodyPr wrap="square" lIns="0" tIns="0" rIns="0" bIns="0" rtlCol="0"/>
          <a:lstStyle/>
          <a:p>
            <a:endParaRPr/>
          </a:p>
        </p:txBody>
      </p:sp>
      <p:sp>
        <p:nvSpPr>
          <p:cNvPr id="21" name="object 21"/>
          <p:cNvSpPr/>
          <p:nvPr/>
        </p:nvSpPr>
        <p:spPr>
          <a:xfrm>
            <a:off x="464046" y="5582979"/>
            <a:ext cx="516255" cy="0"/>
          </a:xfrm>
          <a:custGeom>
            <a:avLst/>
            <a:gdLst/>
            <a:ahLst/>
            <a:cxnLst/>
            <a:rect l="l" t="t" r="r" b="b"/>
            <a:pathLst>
              <a:path w="516255">
                <a:moveTo>
                  <a:pt x="0" y="0"/>
                </a:moveTo>
                <a:lnTo>
                  <a:pt x="515855" y="0"/>
                </a:lnTo>
              </a:path>
            </a:pathLst>
          </a:custGeom>
          <a:ln w="35905">
            <a:solidFill>
              <a:srgbClr val="F5F5F5"/>
            </a:solidFill>
          </a:ln>
        </p:spPr>
        <p:txBody>
          <a:bodyPr wrap="square" lIns="0" tIns="0" rIns="0" bIns="0" rtlCol="0"/>
          <a:lstStyle/>
          <a:p>
            <a:endParaRPr/>
          </a:p>
        </p:txBody>
      </p:sp>
      <p:sp>
        <p:nvSpPr>
          <p:cNvPr id="22" name="object 22"/>
          <p:cNvSpPr/>
          <p:nvPr/>
        </p:nvSpPr>
        <p:spPr>
          <a:xfrm>
            <a:off x="711915" y="5372100"/>
            <a:ext cx="0" cy="215265"/>
          </a:xfrm>
          <a:custGeom>
            <a:avLst/>
            <a:gdLst/>
            <a:ahLst/>
            <a:cxnLst/>
            <a:rect l="l" t="t" r="r" b="b"/>
            <a:pathLst>
              <a:path h="215264">
                <a:moveTo>
                  <a:pt x="0" y="0"/>
                </a:moveTo>
                <a:lnTo>
                  <a:pt x="0" y="214846"/>
                </a:lnTo>
              </a:path>
            </a:pathLst>
          </a:custGeom>
          <a:ln w="35736">
            <a:solidFill>
              <a:srgbClr val="F5F5F5"/>
            </a:solidFill>
          </a:ln>
        </p:spPr>
        <p:txBody>
          <a:bodyPr wrap="square" lIns="0" tIns="0" rIns="0" bIns="0" rtlCol="0"/>
          <a:lstStyle/>
          <a:p>
            <a:endParaRPr/>
          </a:p>
        </p:txBody>
      </p:sp>
      <p:sp>
        <p:nvSpPr>
          <p:cNvPr id="23" name="object 23"/>
          <p:cNvSpPr/>
          <p:nvPr/>
        </p:nvSpPr>
        <p:spPr>
          <a:xfrm>
            <a:off x="291959" y="5561410"/>
            <a:ext cx="344170" cy="445770"/>
          </a:xfrm>
          <a:custGeom>
            <a:avLst/>
            <a:gdLst/>
            <a:ahLst/>
            <a:cxnLst/>
            <a:rect l="l" t="t" r="r" b="b"/>
            <a:pathLst>
              <a:path w="344170" h="445770">
                <a:moveTo>
                  <a:pt x="24891" y="445461"/>
                </a:moveTo>
                <a:lnTo>
                  <a:pt x="0" y="435491"/>
                </a:lnTo>
                <a:lnTo>
                  <a:pt x="159641" y="8479"/>
                </a:lnTo>
                <a:lnTo>
                  <a:pt x="161669" y="3362"/>
                </a:lnTo>
                <a:lnTo>
                  <a:pt x="166606" y="0"/>
                </a:lnTo>
                <a:lnTo>
                  <a:pt x="177568" y="0"/>
                </a:lnTo>
                <a:lnTo>
                  <a:pt x="182506" y="3362"/>
                </a:lnTo>
                <a:lnTo>
                  <a:pt x="184533" y="8479"/>
                </a:lnTo>
                <a:lnTo>
                  <a:pt x="199993" y="49832"/>
                </a:lnTo>
                <a:lnTo>
                  <a:pt x="172087" y="49832"/>
                </a:lnTo>
                <a:lnTo>
                  <a:pt x="24891" y="445461"/>
                </a:lnTo>
                <a:close/>
              </a:path>
              <a:path w="344170" h="445770">
                <a:moveTo>
                  <a:pt x="319283" y="445461"/>
                </a:moveTo>
                <a:lnTo>
                  <a:pt x="172087" y="49832"/>
                </a:lnTo>
                <a:lnTo>
                  <a:pt x="199993" y="49832"/>
                </a:lnTo>
                <a:lnTo>
                  <a:pt x="344175" y="435491"/>
                </a:lnTo>
                <a:lnTo>
                  <a:pt x="319283" y="445461"/>
                </a:lnTo>
                <a:close/>
              </a:path>
            </a:pathLst>
          </a:custGeom>
          <a:solidFill>
            <a:srgbClr val="F5F5F5"/>
          </a:solidFill>
        </p:spPr>
        <p:txBody>
          <a:bodyPr wrap="square" lIns="0" tIns="0" rIns="0" bIns="0" rtlCol="0"/>
          <a:lstStyle/>
          <a:p>
            <a:endParaRPr/>
          </a:p>
        </p:txBody>
      </p:sp>
      <p:sp>
        <p:nvSpPr>
          <p:cNvPr id="24" name="object 24"/>
          <p:cNvSpPr/>
          <p:nvPr/>
        </p:nvSpPr>
        <p:spPr>
          <a:xfrm>
            <a:off x="802149" y="5561410"/>
            <a:ext cx="344170" cy="445770"/>
          </a:xfrm>
          <a:custGeom>
            <a:avLst/>
            <a:gdLst/>
            <a:ahLst/>
            <a:cxnLst/>
            <a:rect l="l" t="t" r="r" b="b"/>
            <a:pathLst>
              <a:path w="344169" h="445770">
                <a:moveTo>
                  <a:pt x="24891" y="445461"/>
                </a:moveTo>
                <a:lnTo>
                  <a:pt x="0" y="435491"/>
                </a:lnTo>
                <a:lnTo>
                  <a:pt x="159651" y="8479"/>
                </a:lnTo>
                <a:lnTo>
                  <a:pt x="161679" y="3362"/>
                </a:lnTo>
                <a:lnTo>
                  <a:pt x="166616" y="0"/>
                </a:lnTo>
                <a:lnTo>
                  <a:pt x="177578" y="0"/>
                </a:lnTo>
                <a:lnTo>
                  <a:pt x="182515" y="3362"/>
                </a:lnTo>
                <a:lnTo>
                  <a:pt x="184543" y="8479"/>
                </a:lnTo>
                <a:lnTo>
                  <a:pt x="200002" y="49832"/>
                </a:lnTo>
                <a:lnTo>
                  <a:pt x="172097" y="49832"/>
                </a:lnTo>
                <a:lnTo>
                  <a:pt x="24891" y="445461"/>
                </a:lnTo>
                <a:close/>
              </a:path>
              <a:path w="344169" h="445770">
                <a:moveTo>
                  <a:pt x="319283" y="445461"/>
                </a:moveTo>
                <a:lnTo>
                  <a:pt x="172097" y="49832"/>
                </a:lnTo>
                <a:lnTo>
                  <a:pt x="200002" y="49832"/>
                </a:lnTo>
                <a:lnTo>
                  <a:pt x="344175" y="435491"/>
                </a:lnTo>
                <a:lnTo>
                  <a:pt x="319283" y="445461"/>
                </a:lnTo>
                <a:close/>
              </a:path>
            </a:pathLst>
          </a:custGeom>
          <a:solidFill>
            <a:srgbClr val="F5F5F5"/>
          </a:solidFill>
        </p:spPr>
        <p:txBody>
          <a:bodyPr wrap="square" lIns="0" tIns="0" rIns="0" bIns="0" rtlCol="0"/>
          <a:lstStyle/>
          <a:p>
            <a:endParaRPr/>
          </a:p>
        </p:txBody>
      </p:sp>
      <p:sp>
        <p:nvSpPr>
          <p:cNvPr id="25" name="object 25"/>
          <p:cNvSpPr/>
          <p:nvPr/>
        </p:nvSpPr>
        <p:spPr>
          <a:xfrm>
            <a:off x="294733" y="6001882"/>
            <a:ext cx="339090" cy="123825"/>
          </a:xfrm>
          <a:custGeom>
            <a:avLst/>
            <a:gdLst/>
            <a:ahLst/>
            <a:cxnLst/>
            <a:rect l="l" t="t" r="r" b="b"/>
            <a:pathLst>
              <a:path w="339090" h="123825">
                <a:moveTo>
                  <a:pt x="169313" y="123241"/>
                </a:moveTo>
                <a:lnTo>
                  <a:pt x="123609" y="117290"/>
                </a:lnTo>
                <a:lnTo>
                  <a:pt x="82318" y="100460"/>
                </a:lnTo>
                <a:lnTo>
                  <a:pt x="46946" y="74280"/>
                </a:lnTo>
                <a:lnTo>
                  <a:pt x="19004" y="40283"/>
                </a:lnTo>
                <a:lnTo>
                  <a:pt x="0" y="0"/>
                </a:lnTo>
                <a:lnTo>
                  <a:pt x="338626" y="0"/>
                </a:lnTo>
                <a:lnTo>
                  <a:pt x="319622" y="40283"/>
                </a:lnTo>
                <a:lnTo>
                  <a:pt x="291680" y="74280"/>
                </a:lnTo>
                <a:lnTo>
                  <a:pt x="256308" y="100460"/>
                </a:lnTo>
                <a:lnTo>
                  <a:pt x="215016" y="117290"/>
                </a:lnTo>
                <a:lnTo>
                  <a:pt x="169313" y="123241"/>
                </a:lnTo>
                <a:close/>
              </a:path>
            </a:pathLst>
          </a:custGeom>
          <a:solidFill>
            <a:srgbClr val="F5F5F5"/>
          </a:solidFill>
        </p:spPr>
        <p:txBody>
          <a:bodyPr wrap="square" lIns="0" tIns="0" rIns="0" bIns="0" rtlCol="0"/>
          <a:lstStyle/>
          <a:p>
            <a:endParaRPr/>
          </a:p>
        </p:txBody>
      </p:sp>
      <p:sp>
        <p:nvSpPr>
          <p:cNvPr id="26" name="object 26"/>
          <p:cNvSpPr/>
          <p:nvPr/>
        </p:nvSpPr>
        <p:spPr>
          <a:xfrm>
            <a:off x="285353" y="5992916"/>
            <a:ext cx="357505" cy="141605"/>
          </a:xfrm>
          <a:custGeom>
            <a:avLst/>
            <a:gdLst/>
            <a:ahLst/>
            <a:cxnLst/>
            <a:rect l="l" t="t" r="r" b="b"/>
            <a:pathLst>
              <a:path w="357505" h="141604">
                <a:moveTo>
                  <a:pt x="178693" y="141184"/>
                </a:moveTo>
                <a:lnTo>
                  <a:pt x="131513" y="135156"/>
                </a:lnTo>
                <a:lnTo>
                  <a:pt x="88388" y="117924"/>
                </a:lnTo>
                <a:lnTo>
                  <a:pt x="51072" y="90764"/>
                </a:lnTo>
                <a:lnTo>
                  <a:pt x="21322" y="54955"/>
                </a:lnTo>
                <a:lnTo>
                  <a:pt x="892" y="11773"/>
                </a:lnTo>
                <a:lnTo>
                  <a:pt x="0" y="9044"/>
                </a:lnTo>
                <a:lnTo>
                  <a:pt x="465" y="6042"/>
                </a:lnTo>
                <a:lnTo>
                  <a:pt x="3822" y="1383"/>
                </a:lnTo>
                <a:lnTo>
                  <a:pt x="6518" y="0"/>
                </a:lnTo>
                <a:lnTo>
                  <a:pt x="350859" y="0"/>
                </a:lnTo>
                <a:lnTo>
                  <a:pt x="353556" y="1383"/>
                </a:lnTo>
                <a:lnTo>
                  <a:pt x="356912" y="6042"/>
                </a:lnTo>
                <a:lnTo>
                  <a:pt x="357378" y="9044"/>
                </a:lnTo>
                <a:lnTo>
                  <a:pt x="356485" y="11773"/>
                </a:lnTo>
                <a:lnTo>
                  <a:pt x="353567" y="17942"/>
                </a:lnTo>
                <a:lnTo>
                  <a:pt x="22204" y="17942"/>
                </a:lnTo>
                <a:lnTo>
                  <a:pt x="47897" y="61169"/>
                </a:lnTo>
                <a:lnTo>
                  <a:pt x="84275" y="94387"/>
                </a:lnTo>
                <a:lnTo>
                  <a:pt x="128741" y="115705"/>
                </a:lnTo>
                <a:lnTo>
                  <a:pt x="178693" y="123231"/>
                </a:lnTo>
                <a:lnTo>
                  <a:pt x="255716" y="123231"/>
                </a:lnTo>
                <a:lnTo>
                  <a:pt x="225874" y="135156"/>
                </a:lnTo>
                <a:lnTo>
                  <a:pt x="178693" y="141184"/>
                </a:lnTo>
                <a:close/>
              </a:path>
              <a:path w="357505" h="141604">
                <a:moveTo>
                  <a:pt x="255716" y="123231"/>
                </a:moveTo>
                <a:lnTo>
                  <a:pt x="178693" y="123231"/>
                </a:lnTo>
                <a:lnTo>
                  <a:pt x="228652" y="115705"/>
                </a:lnTo>
                <a:lnTo>
                  <a:pt x="273119" y="94387"/>
                </a:lnTo>
                <a:lnTo>
                  <a:pt x="309495" y="61169"/>
                </a:lnTo>
                <a:lnTo>
                  <a:pt x="335183" y="17942"/>
                </a:lnTo>
                <a:lnTo>
                  <a:pt x="353567" y="17942"/>
                </a:lnTo>
                <a:lnTo>
                  <a:pt x="336060" y="54955"/>
                </a:lnTo>
                <a:lnTo>
                  <a:pt x="306312" y="90764"/>
                </a:lnTo>
                <a:lnTo>
                  <a:pt x="268999" y="117924"/>
                </a:lnTo>
                <a:lnTo>
                  <a:pt x="255716" y="123231"/>
                </a:lnTo>
                <a:close/>
              </a:path>
            </a:pathLst>
          </a:custGeom>
          <a:solidFill>
            <a:srgbClr val="F5F5F5"/>
          </a:solidFill>
        </p:spPr>
        <p:txBody>
          <a:bodyPr wrap="square" lIns="0" tIns="0" rIns="0" bIns="0" rtlCol="0"/>
          <a:lstStyle/>
          <a:p>
            <a:endParaRPr/>
          </a:p>
        </p:txBody>
      </p:sp>
      <p:sp>
        <p:nvSpPr>
          <p:cNvPr id="27" name="object 27"/>
          <p:cNvSpPr/>
          <p:nvPr/>
        </p:nvSpPr>
        <p:spPr>
          <a:xfrm>
            <a:off x="804924" y="6001882"/>
            <a:ext cx="339090" cy="123825"/>
          </a:xfrm>
          <a:custGeom>
            <a:avLst/>
            <a:gdLst/>
            <a:ahLst/>
            <a:cxnLst/>
            <a:rect l="l" t="t" r="r" b="b"/>
            <a:pathLst>
              <a:path w="339090" h="123825">
                <a:moveTo>
                  <a:pt x="169323" y="123241"/>
                </a:moveTo>
                <a:lnTo>
                  <a:pt x="123621" y="117290"/>
                </a:lnTo>
                <a:lnTo>
                  <a:pt x="82325" y="100460"/>
                </a:lnTo>
                <a:lnTo>
                  <a:pt x="46948" y="74280"/>
                </a:lnTo>
                <a:lnTo>
                  <a:pt x="19002" y="40283"/>
                </a:lnTo>
                <a:lnTo>
                  <a:pt x="0" y="0"/>
                </a:lnTo>
                <a:lnTo>
                  <a:pt x="338617" y="0"/>
                </a:lnTo>
                <a:lnTo>
                  <a:pt x="319619" y="40283"/>
                </a:lnTo>
                <a:lnTo>
                  <a:pt x="291684" y="74280"/>
                </a:lnTo>
                <a:lnTo>
                  <a:pt x="256318" y="100460"/>
                </a:lnTo>
                <a:lnTo>
                  <a:pt x="215029" y="117290"/>
                </a:lnTo>
                <a:lnTo>
                  <a:pt x="169323" y="123241"/>
                </a:lnTo>
                <a:close/>
              </a:path>
            </a:pathLst>
          </a:custGeom>
          <a:solidFill>
            <a:srgbClr val="F5F5F5"/>
          </a:solidFill>
        </p:spPr>
        <p:txBody>
          <a:bodyPr wrap="square" lIns="0" tIns="0" rIns="0" bIns="0" rtlCol="0"/>
          <a:lstStyle/>
          <a:p>
            <a:endParaRPr/>
          </a:p>
        </p:txBody>
      </p:sp>
      <p:sp>
        <p:nvSpPr>
          <p:cNvPr id="28" name="object 28"/>
          <p:cNvSpPr/>
          <p:nvPr/>
        </p:nvSpPr>
        <p:spPr>
          <a:xfrm>
            <a:off x="795543" y="5992916"/>
            <a:ext cx="357505" cy="141605"/>
          </a:xfrm>
          <a:custGeom>
            <a:avLst/>
            <a:gdLst/>
            <a:ahLst/>
            <a:cxnLst/>
            <a:rect l="l" t="t" r="r" b="b"/>
            <a:pathLst>
              <a:path w="357505" h="141604">
                <a:moveTo>
                  <a:pt x="178703" y="141184"/>
                </a:moveTo>
                <a:lnTo>
                  <a:pt x="131517" y="135156"/>
                </a:lnTo>
                <a:lnTo>
                  <a:pt x="88387" y="117924"/>
                </a:lnTo>
                <a:lnTo>
                  <a:pt x="51069" y="90764"/>
                </a:lnTo>
                <a:lnTo>
                  <a:pt x="21319" y="54955"/>
                </a:lnTo>
                <a:lnTo>
                  <a:pt x="892" y="11773"/>
                </a:lnTo>
                <a:lnTo>
                  <a:pt x="0" y="9044"/>
                </a:lnTo>
                <a:lnTo>
                  <a:pt x="465" y="6042"/>
                </a:lnTo>
                <a:lnTo>
                  <a:pt x="3831" y="1383"/>
                </a:lnTo>
                <a:lnTo>
                  <a:pt x="6518" y="0"/>
                </a:lnTo>
                <a:lnTo>
                  <a:pt x="350859" y="0"/>
                </a:lnTo>
                <a:lnTo>
                  <a:pt x="353546" y="1383"/>
                </a:lnTo>
                <a:lnTo>
                  <a:pt x="356912" y="6042"/>
                </a:lnTo>
                <a:lnTo>
                  <a:pt x="357378" y="9044"/>
                </a:lnTo>
                <a:lnTo>
                  <a:pt x="356485" y="11773"/>
                </a:lnTo>
                <a:lnTo>
                  <a:pt x="353567" y="17942"/>
                </a:lnTo>
                <a:lnTo>
                  <a:pt x="22194" y="17942"/>
                </a:lnTo>
                <a:lnTo>
                  <a:pt x="47887" y="61169"/>
                </a:lnTo>
                <a:lnTo>
                  <a:pt x="84268" y="94387"/>
                </a:lnTo>
                <a:lnTo>
                  <a:pt x="128739" y="115705"/>
                </a:lnTo>
                <a:lnTo>
                  <a:pt x="178703" y="123231"/>
                </a:lnTo>
                <a:lnTo>
                  <a:pt x="255723" y="123231"/>
                </a:lnTo>
                <a:lnTo>
                  <a:pt x="225882" y="135156"/>
                </a:lnTo>
                <a:lnTo>
                  <a:pt x="178703" y="141184"/>
                </a:lnTo>
                <a:close/>
              </a:path>
              <a:path w="357505" h="141604">
                <a:moveTo>
                  <a:pt x="255723" y="123231"/>
                </a:moveTo>
                <a:lnTo>
                  <a:pt x="178703" y="123231"/>
                </a:lnTo>
                <a:lnTo>
                  <a:pt x="228654" y="115705"/>
                </a:lnTo>
                <a:lnTo>
                  <a:pt x="273116" y="94387"/>
                </a:lnTo>
                <a:lnTo>
                  <a:pt x="309491" y="61169"/>
                </a:lnTo>
                <a:lnTo>
                  <a:pt x="335183" y="17942"/>
                </a:lnTo>
                <a:lnTo>
                  <a:pt x="353567" y="17942"/>
                </a:lnTo>
                <a:lnTo>
                  <a:pt x="336061" y="54955"/>
                </a:lnTo>
                <a:lnTo>
                  <a:pt x="306316" y="90764"/>
                </a:lnTo>
                <a:lnTo>
                  <a:pt x="269005" y="117924"/>
                </a:lnTo>
                <a:lnTo>
                  <a:pt x="255723" y="123231"/>
                </a:lnTo>
                <a:close/>
              </a:path>
            </a:pathLst>
          </a:custGeom>
          <a:solidFill>
            <a:srgbClr val="F5F5F5"/>
          </a:solidFill>
        </p:spPr>
        <p:txBody>
          <a:bodyPr wrap="square" lIns="0" tIns="0" rIns="0" bIns="0" rtlCol="0"/>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19074" y="247650"/>
            <a:ext cx="9296400" cy="6838950"/>
          </a:xfrm>
          <a:custGeom>
            <a:avLst/>
            <a:gdLst/>
            <a:ahLst/>
            <a:cxnLst/>
            <a:rect l="l" t="t" r="r" b="b"/>
            <a:pathLst>
              <a:path w="9296400" h="6838950">
                <a:moveTo>
                  <a:pt x="0" y="0"/>
                </a:moveTo>
                <a:lnTo>
                  <a:pt x="9296399" y="0"/>
                </a:lnTo>
                <a:lnTo>
                  <a:pt x="9296399" y="6838950"/>
                </a:lnTo>
                <a:lnTo>
                  <a:pt x="0" y="6838950"/>
                </a:lnTo>
                <a:lnTo>
                  <a:pt x="0" y="0"/>
                </a:lnTo>
                <a:close/>
              </a:path>
            </a:pathLst>
          </a:custGeom>
          <a:solidFill>
            <a:srgbClr val="F5F5F5"/>
          </a:solidFill>
        </p:spPr>
        <p:txBody>
          <a:bodyPr wrap="square" lIns="0" tIns="0" rIns="0" bIns="0" rtlCol="0"/>
          <a:lstStyle/>
          <a:p>
            <a:endParaRPr/>
          </a:p>
        </p:txBody>
      </p:sp>
      <p:sp>
        <p:nvSpPr>
          <p:cNvPr id="3" name="object 3"/>
          <p:cNvSpPr/>
          <p:nvPr/>
        </p:nvSpPr>
        <p:spPr>
          <a:xfrm>
            <a:off x="724069" y="2266950"/>
            <a:ext cx="7781925" cy="1676400"/>
          </a:xfrm>
          <a:custGeom>
            <a:avLst/>
            <a:gdLst/>
            <a:ahLst/>
            <a:cxnLst/>
            <a:rect l="l" t="t" r="r" b="b"/>
            <a:pathLst>
              <a:path w="7781925" h="1676400">
                <a:moveTo>
                  <a:pt x="0" y="0"/>
                </a:moveTo>
                <a:lnTo>
                  <a:pt x="7781607" y="0"/>
                </a:lnTo>
                <a:lnTo>
                  <a:pt x="7781607" y="1676399"/>
                </a:lnTo>
                <a:lnTo>
                  <a:pt x="0" y="1676399"/>
                </a:lnTo>
                <a:lnTo>
                  <a:pt x="0" y="0"/>
                </a:lnTo>
                <a:close/>
              </a:path>
            </a:pathLst>
          </a:custGeom>
          <a:solidFill>
            <a:srgbClr val="1E3B60"/>
          </a:solidFill>
        </p:spPr>
        <p:txBody>
          <a:bodyPr wrap="square" lIns="0" tIns="0" rIns="0" bIns="0" rtlCol="0"/>
          <a:lstStyle/>
          <a:p>
            <a:endParaRPr/>
          </a:p>
        </p:txBody>
      </p:sp>
      <p:sp>
        <p:nvSpPr>
          <p:cNvPr id="4" name="object 4"/>
          <p:cNvSpPr/>
          <p:nvPr/>
        </p:nvSpPr>
        <p:spPr>
          <a:xfrm>
            <a:off x="724214" y="4314825"/>
            <a:ext cx="7762240" cy="1552575"/>
          </a:xfrm>
          <a:custGeom>
            <a:avLst/>
            <a:gdLst/>
            <a:ahLst/>
            <a:cxnLst/>
            <a:rect l="l" t="t" r="r" b="b"/>
            <a:pathLst>
              <a:path w="7762240" h="1552575">
                <a:moveTo>
                  <a:pt x="0" y="0"/>
                </a:moveTo>
                <a:lnTo>
                  <a:pt x="7762239" y="0"/>
                </a:lnTo>
                <a:lnTo>
                  <a:pt x="7762239" y="1552574"/>
                </a:lnTo>
                <a:lnTo>
                  <a:pt x="0" y="1552574"/>
                </a:lnTo>
                <a:lnTo>
                  <a:pt x="0" y="0"/>
                </a:lnTo>
                <a:close/>
              </a:path>
            </a:pathLst>
          </a:custGeom>
          <a:solidFill>
            <a:srgbClr val="EB6333"/>
          </a:solidFill>
        </p:spPr>
        <p:txBody>
          <a:bodyPr wrap="square" lIns="0" tIns="0" rIns="0" bIns="0" rtlCol="0"/>
          <a:lstStyle/>
          <a:p>
            <a:endParaRPr/>
          </a:p>
        </p:txBody>
      </p:sp>
      <p:sp>
        <p:nvSpPr>
          <p:cNvPr id="5" name="object 5"/>
          <p:cNvSpPr/>
          <p:nvPr/>
        </p:nvSpPr>
        <p:spPr>
          <a:xfrm>
            <a:off x="3571874" y="2676525"/>
            <a:ext cx="57150" cy="57150"/>
          </a:xfrm>
          <a:custGeom>
            <a:avLst/>
            <a:gdLst/>
            <a:ahLst/>
            <a:cxnLst/>
            <a:rect l="l" t="t" r="r" b="b"/>
            <a:pathLst>
              <a:path w="57150" h="57150">
                <a:moveTo>
                  <a:pt x="28575" y="57150"/>
                </a:moveTo>
                <a:lnTo>
                  <a:pt x="16073" y="55364"/>
                </a:lnTo>
                <a:lnTo>
                  <a:pt x="7143" y="50006"/>
                </a:lnTo>
                <a:lnTo>
                  <a:pt x="1785" y="41076"/>
                </a:lnTo>
                <a:lnTo>
                  <a:pt x="0" y="28575"/>
                </a:lnTo>
                <a:lnTo>
                  <a:pt x="1785" y="16073"/>
                </a:lnTo>
                <a:lnTo>
                  <a:pt x="7143" y="7143"/>
                </a:lnTo>
                <a:lnTo>
                  <a:pt x="16073" y="1785"/>
                </a:lnTo>
                <a:lnTo>
                  <a:pt x="28575" y="0"/>
                </a:lnTo>
                <a:lnTo>
                  <a:pt x="41076" y="1785"/>
                </a:lnTo>
                <a:lnTo>
                  <a:pt x="50006" y="7143"/>
                </a:lnTo>
                <a:lnTo>
                  <a:pt x="55364" y="16073"/>
                </a:lnTo>
                <a:lnTo>
                  <a:pt x="57150" y="28575"/>
                </a:lnTo>
                <a:lnTo>
                  <a:pt x="55364" y="41076"/>
                </a:lnTo>
                <a:lnTo>
                  <a:pt x="50006" y="50006"/>
                </a:lnTo>
                <a:lnTo>
                  <a:pt x="41076" y="55364"/>
                </a:lnTo>
                <a:lnTo>
                  <a:pt x="28575" y="57150"/>
                </a:lnTo>
                <a:close/>
              </a:path>
            </a:pathLst>
          </a:custGeom>
          <a:solidFill>
            <a:srgbClr val="F5F5F5"/>
          </a:solidFill>
        </p:spPr>
        <p:txBody>
          <a:bodyPr wrap="square" lIns="0" tIns="0" rIns="0" bIns="0" rtlCol="0"/>
          <a:lstStyle/>
          <a:p>
            <a:endParaRPr/>
          </a:p>
        </p:txBody>
      </p:sp>
      <p:sp>
        <p:nvSpPr>
          <p:cNvPr id="6" name="object 6"/>
          <p:cNvSpPr/>
          <p:nvPr/>
        </p:nvSpPr>
        <p:spPr>
          <a:xfrm>
            <a:off x="3571874" y="2943225"/>
            <a:ext cx="57150" cy="57150"/>
          </a:xfrm>
          <a:custGeom>
            <a:avLst/>
            <a:gdLst/>
            <a:ahLst/>
            <a:cxnLst/>
            <a:rect l="l" t="t" r="r" b="b"/>
            <a:pathLst>
              <a:path w="57150" h="57150">
                <a:moveTo>
                  <a:pt x="28575" y="57150"/>
                </a:moveTo>
                <a:lnTo>
                  <a:pt x="16073" y="55364"/>
                </a:lnTo>
                <a:lnTo>
                  <a:pt x="7143" y="50006"/>
                </a:lnTo>
                <a:lnTo>
                  <a:pt x="1785" y="41076"/>
                </a:lnTo>
                <a:lnTo>
                  <a:pt x="0" y="28575"/>
                </a:lnTo>
                <a:lnTo>
                  <a:pt x="1785" y="16073"/>
                </a:lnTo>
                <a:lnTo>
                  <a:pt x="7143" y="7143"/>
                </a:lnTo>
                <a:lnTo>
                  <a:pt x="16073" y="1785"/>
                </a:lnTo>
                <a:lnTo>
                  <a:pt x="28575" y="0"/>
                </a:lnTo>
                <a:lnTo>
                  <a:pt x="41076" y="1785"/>
                </a:lnTo>
                <a:lnTo>
                  <a:pt x="50006" y="7143"/>
                </a:lnTo>
                <a:lnTo>
                  <a:pt x="55364" y="16073"/>
                </a:lnTo>
                <a:lnTo>
                  <a:pt x="57150" y="28575"/>
                </a:lnTo>
                <a:lnTo>
                  <a:pt x="55364" y="41076"/>
                </a:lnTo>
                <a:lnTo>
                  <a:pt x="50006" y="50006"/>
                </a:lnTo>
                <a:lnTo>
                  <a:pt x="41076" y="55364"/>
                </a:lnTo>
                <a:lnTo>
                  <a:pt x="28575" y="57150"/>
                </a:lnTo>
                <a:close/>
              </a:path>
            </a:pathLst>
          </a:custGeom>
          <a:solidFill>
            <a:srgbClr val="F5F5F5"/>
          </a:solidFill>
        </p:spPr>
        <p:txBody>
          <a:bodyPr wrap="square" lIns="0" tIns="0" rIns="0" bIns="0" rtlCol="0"/>
          <a:lstStyle/>
          <a:p>
            <a:endParaRPr/>
          </a:p>
        </p:txBody>
      </p:sp>
      <p:sp>
        <p:nvSpPr>
          <p:cNvPr id="7" name="object 7"/>
          <p:cNvSpPr/>
          <p:nvPr/>
        </p:nvSpPr>
        <p:spPr>
          <a:xfrm>
            <a:off x="3571874" y="3209925"/>
            <a:ext cx="57150" cy="57150"/>
          </a:xfrm>
          <a:custGeom>
            <a:avLst/>
            <a:gdLst/>
            <a:ahLst/>
            <a:cxnLst/>
            <a:rect l="l" t="t" r="r" b="b"/>
            <a:pathLst>
              <a:path w="57150" h="57150">
                <a:moveTo>
                  <a:pt x="28575" y="57150"/>
                </a:moveTo>
                <a:lnTo>
                  <a:pt x="16073" y="55364"/>
                </a:lnTo>
                <a:lnTo>
                  <a:pt x="7143" y="50006"/>
                </a:lnTo>
                <a:lnTo>
                  <a:pt x="1785" y="41076"/>
                </a:lnTo>
                <a:lnTo>
                  <a:pt x="0" y="28575"/>
                </a:lnTo>
                <a:lnTo>
                  <a:pt x="1785" y="16073"/>
                </a:lnTo>
                <a:lnTo>
                  <a:pt x="7143" y="7143"/>
                </a:lnTo>
                <a:lnTo>
                  <a:pt x="16073" y="1785"/>
                </a:lnTo>
                <a:lnTo>
                  <a:pt x="28575" y="0"/>
                </a:lnTo>
                <a:lnTo>
                  <a:pt x="41076" y="1785"/>
                </a:lnTo>
                <a:lnTo>
                  <a:pt x="50006" y="7143"/>
                </a:lnTo>
                <a:lnTo>
                  <a:pt x="55364" y="16073"/>
                </a:lnTo>
                <a:lnTo>
                  <a:pt x="57150" y="28575"/>
                </a:lnTo>
                <a:lnTo>
                  <a:pt x="55364" y="41076"/>
                </a:lnTo>
                <a:lnTo>
                  <a:pt x="50006" y="50006"/>
                </a:lnTo>
                <a:lnTo>
                  <a:pt x="41076" y="55364"/>
                </a:lnTo>
                <a:lnTo>
                  <a:pt x="28575" y="57150"/>
                </a:lnTo>
                <a:close/>
              </a:path>
            </a:pathLst>
          </a:custGeom>
          <a:solidFill>
            <a:srgbClr val="F5F5F5"/>
          </a:solidFill>
        </p:spPr>
        <p:txBody>
          <a:bodyPr wrap="square" lIns="0" tIns="0" rIns="0" bIns="0" rtlCol="0"/>
          <a:lstStyle/>
          <a:p>
            <a:endParaRPr/>
          </a:p>
        </p:txBody>
      </p:sp>
      <p:sp>
        <p:nvSpPr>
          <p:cNvPr id="8" name="object 8"/>
          <p:cNvSpPr/>
          <p:nvPr/>
        </p:nvSpPr>
        <p:spPr>
          <a:xfrm>
            <a:off x="3571874" y="3476625"/>
            <a:ext cx="57150" cy="57150"/>
          </a:xfrm>
          <a:custGeom>
            <a:avLst/>
            <a:gdLst/>
            <a:ahLst/>
            <a:cxnLst/>
            <a:rect l="l" t="t" r="r" b="b"/>
            <a:pathLst>
              <a:path w="57150" h="57150">
                <a:moveTo>
                  <a:pt x="28575" y="57150"/>
                </a:moveTo>
                <a:lnTo>
                  <a:pt x="16073" y="55364"/>
                </a:lnTo>
                <a:lnTo>
                  <a:pt x="7143" y="50006"/>
                </a:lnTo>
                <a:lnTo>
                  <a:pt x="1785" y="41076"/>
                </a:lnTo>
                <a:lnTo>
                  <a:pt x="0" y="28575"/>
                </a:lnTo>
                <a:lnTo>
                  <a:pt x="1785" y="16073"/>
                </a:lnTo>
                <a:lnTo>
                  <a:pt x="7143" y="7143"/>
                </a:lnTo>
                <a:lnTo>
                  <a:pt x="16073" y="1785"/>
                </a:lnTo>
                <a:lnTo>
                  <a:pt x="28575" y="0"/>
                </a:lnTo>
                <a:lnTo>
                  <a:pt x="41076" y="1785"/>
                </a:lnTo>
                <a:lnTo>
                  <a:pt x="50006" y="7143"/>
                </a:lnTo>
                <a:lnTo>
                  <a:pt x="55364" y="16073"/>
                </a:lnTo>
                <a:lnTo>
                  <a:pt x="57150" y="28575"/>
                </a:lnTo>
                <a:lnTo>
                  <a:pt x="55364" y="41076"/>
                </a:lnTo>
                <a:lnTo>
                  <a:pt x="50006" y="50006"/>
                </a:lnTo>
                <a:lnTo>
                  <a:pt x="41076" y="55364"/>
                </a:lnTo>
                <a:lnTo>
                  <a:pt x="28575" y="57150"/>
                </a:lnTo>
                <a:close/>
              </a:path>
            </a:pathLst>
          </a:custGeom>
          <a:solidFill>
            <a:srgbClr val="F5F5F5"/>
          </a:solidFill>
        </p:spPr>
        <p:txBody>
          <a:bodyPr wrap="square" lIns="0" tIns="0" rIns="0" bIns="0" rtlCol="0"/>
          <a:lstStyle/>
          <a:p>
            <a:endParaRPr/>
          </a:p>
        </p:txBody>
      </p:sp>
      <p:sp>
        <p:nvSpPr>
          <p:cNvPr id="9" name="object 9"/>
          <p:cNvSpPr/>
          <p:nvPr/>
        </p:nvSpPr>
        <p:spPr>
          <a:xfrm>
            <a:off x="3590924" y="4648200"/>
            <a:ext cx="57150" cy="57150"/>
          </a:xfrm>
          <a:custGeom>
            <a:avLst/>
            <a:gdLst/>
            <a:ahLst/>
            <a:cxnLst/>
            <a:rect l="l" t="t" r="r" b="b"/>
            <a:pathLst>
              <a:path w="57150" h="57150">
                <a:moveTo>
                  <a:pt x="28575" y="57150"/>
                </a:moveTo>
                <a:lnTo>
                  <a:pt x="16073" y="55364"/>
                </a:lnTo>
                <a:lnTo>
                  <a:pt x="7143" y="50006"/>
                </a:lnTo>
                <a:lnTo>
                  <a:pt x="1785" y="41076"/>
                </a:lnTo>
                <a:lnTo>
                  <a:pt x="0" y="28575"/>
                </a:lnTo>
                <a:lnTo>
                  <a:pt x="1785" y="16073"/>
                </a:lnTo>
                <a:lnTo>
                  <a:pt x="7143" y="7143"/>
                </a:lnTo>
                <a:lnTo>
                  <a:pt x="16073" y="1785"/>
                </a:lnTo>
                <a:lnTo>
                  <a:pt x="28575" y="0"/>
                </a:lnTo>
                <a:lnTo>
                  <a:pt x="41076" y="1785"/>
                </a:lnTo>
                <a:lnTo>
                  <a:pt x="50006" y="7143"/>
                </a:lnTo>
                <a:lnTo>
                  <a:pt x="55364" y="16073"/>
                </a:lnTo>
                <a:lnTo>
                  <a:pt x="57150" y="28575"/>
                </a:lnTo>
                <a:lnTo>
                  <a:pt x="55364" y="41076"/>
                </a:lnTo>
                <a:lnTo>
                  <a:pt x="50006" y="50006"/>
                </a:lnTo>
                <a:lnTo>
                  <a:pt x="41076" y="55364"/>
                </a:lnTo>
                <a:lnTo>
                  <a:pt x="28575" y="57150"/>
                </a:lnTo>
                <a:close/>
              </a:path>
            </a:pathLst>
          </a:custGeom>
          <a:solidFill>
            <a:srgbClr val="F5F5F5"/>
          </a:solidFill>
        </p:spPr>
        <p:txBody>
          <a:bodyPr wrap="square" lIns="0" tIns="0" rIns="0" bIns="0" rtlCol="0"/>
          <a:lstStyle/>
          <a:p>
            <a:endParaRPr/>
          </a:p>
        </p:txBody>
      </p:sp>
      <p:sp>
        <p:nvSpPr>
          <p:cNvPr id="10" name="object 10"/>
          <p:cNvSpPr/>
          <p:nvPr/>
        </p:nvSpPr>
        <p:spPr>
          <a:xfrm>
            <a:off x="3590924" y="4914900"/>
            <a:ext cx="57150" cy="57150"/>
          </a:xfrm>
          <a:custGeom>
            <a:avLst/>
            <a:gdLst/>
            <a:ahLst/>
            <a:cxnLst/>
            <a:rect l="l" t="t" r="r" b="b"/>
            <a:pathLst>
              <a:path w="57150" h="57150">
                <a:moveTo>
                  <a:pt x="28575" y="57150"/>
                </a:moveTo>
                <a:lnTo>
                  <a:pt x="16073" y="55364"/>
                </a:lnTo>
                <a:lnTo>
                  <a:pt x="7143" y="50006"/>
                </a:lnTo>
                <a:lnTo>
                  <a:pt x="1785" y="41076"/>
                </a:lnTo>
                <a:lnTo>
                  <a:pt x="0" y="28575"/>
                </a:lnTo>
                <a:lnTo>
                  <a:pt x="1785" y="16073"/>
                </a:lnTo>
                <a:lnTo>
                  <a:pt x="7143" y="7143"/>
                </a:lnTo>
                <a:lnTo>
                  <a:pt x="16073" y="1785"/>
                </a:lnTo>
                <a:lnTo>
                  <a:pt x="28575" y="0"/>
                </a:lnTo>
                <a:lnTo>
                  <a:pt x="41076" y="1785"/>
                </a:lnTo>
                <a:lnTo>
                  <a:pt x="50006" y="7143"/>
                </a:lnTo>
                <a:lnTo>
                  <a:pt x="55364" y="16073"/>
                </a:lnTo>
                <a:lnTo>
                  <a:pt x="57150" y="28575"/>
                </a:lnTo>
                <a:lnTo>
                  <a:pt x="55364" y="41076"/>
                </a:lnTo>
                <a:lnTo>
                  <a:pt x="50006" y="50006"/>
                </a:lnTo>
                <a:lnTo>
                  <a:pt x="41076" y="55364"/>
                </a:lnTo>
                <a:lnTo>
                  <a:pt x="28575" y="57150"/>
                </a:lnTo>
                <a:close/>
              </a:path>
            </a:pathLst>
          </a:custGeom>
          <a:solidFill>
            <a:srgbClr val="F5F5F5"/>
          </a:solidFill>
        </p:spPr>
        <p:txBody>
          <a:bodyPr wrap="square" lIns="0" tIns="0" rIns="0" bIns="0" rtlCol="0"/>
          <a:lstStyle/>
          <a:p>
            <a:endParaRPr/>
          </a:p>
        </p:txBody>
      </p:sp>
      <p:sp>
        <p:nvSpPr>
          <p:cNvPr id="11" name="object 11"/>
          <p:cNvSpPr/>
          <p:nvPr/>
        </p:nvSpPr>
        <p:spPr>
          <a:xfrm>
            <a:off x="3590924" y="5181600"/>
            <a:ext cx="57150" cy="57150"/>
          </a:xfrm>
          <a:custGeom>
            <a:avLst/>
            <a:gdLst/>
            <a:ahLst/>
            <a:cxnLst/>
            <a:rect l="l" t="t" r="r" b="b"/>
            <a:pathLst>
              <a:path w="57150" h="57150">
                <a:moveTo>
                  <a:pt x="28575" y="57150"/>
                </a:moveTo>
                <a:lnTo>
                  <a:pt x="16073" y="55364"/>
                </a:lnTo>
                <a:lnTo>
                  <a:pt x="7143" y="50006"/>
                </a:lnTo>
                <a:lnTo>
                  <a:pt x="1785" y="41076"/>
                </a:lnTo>
                <a:lnTo>
                  <a:pt x="0" y="28575"/>
                </a:lnTo>
                <a:lnTo>
                  <a:pt x="1785" y="16073"/>
                </a:lnTo>
                <a:lnTo>
                  <a:pt x="7143" y="7143"/>
                </a:lnTo>
                <a:lnTo>
                  <a:pt x="16073" y="1785"/>
                </a:lnTo>
                <a:lnTo>
                  <a:pt x="28575" y="0"/>
                </a:lnTo>
                <a:lnTo>
                  <a:pt x="41076" y="1785"/>
                </a:lnTo>
                <a:lnTo>
                  <a:pt x="50006" y="7143"/>
                </a:lnTo>
                <a:lnTo>
                  <a:pt x="55364" y="16073"/>
                </a:lnTo>
                <a:lnTo>
                  <a:pt x="57150" y="28575"/>
                </a:lnTo>
                <a:lnTo>
                  <a:pt x="55364" y="41076"/>
                </a:lnTo>
                <a:lnTo>
                  <a:pt x="50006" y="50006"/>
                </a:lnTo>
                <a:lnTo>
                  <a:pt x="41076" y="55364"/>
                </a:lnTo>
                <a:lnTo>
                  <a:pt x="28575" y="57150"/>
                </a:lnTo>
                <a:close/>
              </a:path>
            </a:pathLst>
          </a:custGeom>
          <a:solidFill>
            <a:srgbClr val="F5F5F5"/>
          </a:solidFill>
        </p:spPr>
        <p:txBody>
          <a:bodyPr wrap="square" lIns="0" tIns="0" rIns="0" bIns="0" rtlCol="0"/>
          <a:lstStyle/>
          <a:p>
            <a:endParaRPr/>
          </a:p>
        </p:txBody>
      </p:sp>
      <p:sp>
        <p:nvSpPr>
          <p:cNvPr id="12" name="object 12"/>
          <p:cNvSpPr/>
          <p:nvPr/>
        </p:nvSpPr>
        <p:spPr>
          <a:xfrm>
            <a:off x="3590924" y="5448300"/>
            <a:ext cx="57150" cy="57150"/>
          </a:xfrm>
          <a:custGeom>
            <a:avLst/>
            <a:gdLst/>
            <a:ahLst/>
            <a:cxnLst/>
            <a:rect l="l" t="t" r="r" b="b"/>
            <a:pathLst>
              <a:path w="57150" h="57150">
                <a:moveTo>
                  <a:pt x="28575" y="57150"/>
                </a:moveTo>
                <a:lnTo>
                  <a:pt x="16073" y="55364"/>
                </a:lnTo>
                <a:lnTo>
                  <a:pt x="7143" y="50006"/>
                </a:lnTo>
                <a:lnTo>
                  <a:pt x="1785" y="41076"/>
                </a:lnTo>
                <a:lnTo>
                  <a:pt x="0" y="28575"/>
                </a:lnTo>
                <a:lnTo>
                  <a:pt x="1785" y="16073"/>
                </a:lnTo>
                <a:lnTo>
                  <a:pt x="7143" y="7143"/>
                </a:lnTo>
                <a:lnTo>
                  <a:pt x="16073" y="1785"/>
                </a:lnTo>
                <a:lnTo>
                  <a:pt x="28575" y="0"/>
                </a:lnTo>
                <a:lnTo>
                  <a:pt x="41076" y="1785"/>
                </a:lnTo>
                <a:lnTo>
                  <a:pt x="50006" y="7143"/>
                </a:lnTo>
                <a:lnTo>
                  <a:pt x="55364" y="16073"/>
                </a:lnTo>
                <a:lnTo>
                  <a:pt x="57150" y="28575"/>
                </a:lnTo>
                <a:lnTo>
                  <a:pt x="55364" y="41076"/>
                </a:lnTo>
                <a:lnTo>
                  <a:pt x="50006" y="50006"/>
                </a:lnTo>
                <a:lnTo>
                  <a:pt x="41076" y="55364"/>
                </a:lnTo>
                <a:lnTo>
                  <a:pt x="28575" y="57150"/>
                </a:lnTo>
                <a:close/>
              </a:path>
            </a:pathLst>
          </a:custGeom>
          <a:solidFill>
            <a:srgbClr val="F5F5F5"/>
          </a:solidFill>
        </p:spPr>
        <p:txBody>
          <a:bodyPr wrap="square" lIns="0" tIns="0" rIns="0" bIns="0" rtlCol="0"/>
          <a:lstStyle/>
          <a:p>
            <a:endParaRPr/>
          </a:p>
        </p:txBody>
      </p:sp>
      <p:sp>
        <p:nvSpPr>
          <p:cNvPr id="13" name="object 13"/>
          <p:cNvSpPr txBox="1"/>
          <p:nvPr/>
        </p:nvSpPr>
        <p:spPr>
          <a:xfrm>
            <a:off x="352424" y="1009650"/>
            <a:ext cx="9029700" cy="5476875"/>
          </a:xfrm>
          <a:prstGeom prst="rect">
            <a:avLst/>
          </a:prstGeom>
        </p:spPr>
        <p:txBody>
          <a:bodyPr vert="horz" wrap="square" lIns="0" tIns="0" rIns="0" bIns="0" rtlCol="0">
            <a:spAutoFit/>
          </a:bodyPr>
          <a:lstStyle/>
          <a:p>
            <a:pPr>
              <a:lnSpc>
                <a:spcPct val="100000"/>
              </a:lnSpc>
            </a:pPr>
            <a:endParaRPr sz="1500">
              <a:latin typeface="Times New Roman"/>
              <a:cs typeface="Times New Roman"/>
            </a:endParaRPr>
          </a:p>
          <a:p>
            <a:pPr>
              <a:lnSpc>
                <a:spcPct val="100000"/>
              </a:lnSpc>
            </a:pPr>
            <a:endParaRPr sz="1500">
              <a:latin typeface="Times New Roman"/>
              <a:cs typeface="Times New Roman"/>
            </a:endParaRPr>
          </a:p>
          <a:p>
            <a:pPr>
              <a:lnSpc>
                <a:spcPct val="100000"/>
              </a:lnSpc>
            </a:pPr>
            <a:endParaRPr sz="1500">
              <a:latin typeface="Times New Roman"/>
              <a:cs typeface="Times New Roman"/>
            </a:endParaRPr>
          </a:p>
          <a:p>
            <a:pPr>
              <a:lnSpc>
                <a:spcPct val="100000"/>
              </a:lnSpc>
            </a:pPr>
            <a:endParaRPr sz="1500">
              <a:latin typeface="Times New Roman"/>
              <a:cs typeface="Times New Roman"/>
            </a:endParaRPr>
          </a:p>
          <a:p>
            <a:pPr>
              <a:lnSpc>
                <a:spcPct val="100000"/>
              </a:lnSpc>
            </a:pPr>
            <a:endParaRPr sz="1500">
              <a:latin typeface="Times New Roman"/>
              <a:cs typeface="Times New Roman"/>
            </a:endParaRPr>
          </a:p>
          <a:p>
            <a:pPr>
              <a:lnSpc>
                <a:spcPct val="100000"/>
              </a:lnSpc>
            </a:pPr>
            <a:endParaRPr sz="1500">
              <a:latin typeface="Times New Roman"/>
              <a:cs typeface="Times New Roman"/>
            </a:endParaRPr>
          </a:p>
          <a:p>
            <a:pPr>
              <a:lnSpc>
                <a:spcPct val="100000"/>
              </a:lnSpc>
              <a:spcBef>
                <a:spcPts val="40"/>
              </a:spcBef>
            </a:pPr>
            <a:endParaRPr sz="1400">
              <a:latin typeface="Times New Roman"/>
              <a:cs typeface="Times New Roman"/>
            </a:endParaRPr>
          </a:p>
          <a:p>
            <a:pPr marL="3401695" marR="4586605">
              <a:lnSpc>
                <a:spcPct val="116700"/>
              </a:lnSpc>
            </a:pPr>
            <a:r>
              <a:rPr sz="1500" b="1" spc="-50" dirty="0">
                <a:solidFill>
                  <a:srgbClr val="F5F5F5"/>
                </a:solidFill>
                <a:latin typeface="Gill Sans MT"/>
                <a:cs typeface="Gill Sans MT"/>
              </a:rPr>
              <a:t>C</a:t>
            </a:r>
            <a:r>
              <a:rPr sz="1500" b="1" spc="130" dirty="0">
                <a:solidFill>
                  <a:srgbClr val="F5F5F5"/>
                </a:solidFill>
                <a:latin typeface="Gill Sans MT"/>
                <a:cs typeface="Gill Sans MT"/>
              </a:rPr>
              <a:t>h</a:t>
            </a:r>
            <a:r>
              <a:rPr sz="1500" b="1" spc="180" dirty="0">
                <a:solidFill>
                  <a:srgbClr val="F5F5F5"/>
                </a:solidFill>
                <a:latin typeface="Gill Sans MT"/>
                <a:cs typeface="Gill Sans MT"/>
              </a:rPr>
              <a:t>a</a:t>
            </a:r>
            <a:r>
              <a:rPr sz="1500" b="1" spc="60" dirty="0">
                <a:solidFill>
                  <a:srgbClr val="F5F5F5"/>
                </a:solidFill>
                <a:latin typeface="Gill Sans MT"/>
                <a:cs typeface="Gill Sans MT"/>
              </a:rPr>
              <a:t>m</a:t>
            </a:r>
            <a:r>
              <a:rPr sz="1500" b="1" spc="180" dirty="0">
                <a:solidFill>
                  <a:srgbClr val="F5F5F5"/>
                </a:solidFill>
                <a:latin typeface="Gill Sans MT"/>
                <a:cs typeface="Gill Sans MT"/>
              </a:rPr>
              <a:t>b</a:t>
            </a:r>
            <a:r>
              <a:rPr sz="1500" b="1" spc="175" dirty="0">
                <a:solidFill>
                  <a:srgbClr val="F5F5F5"/>
                </a:solidFill>
                <a:latin typeface="Gill Sans MT"/>
                <a:cs typeface="Gill Sans MT"/>
              </a:rPr>
              <a:t>e</a:t>
            </a:r>
            <a:r>
              <a:rPr sz="1500" b="1" spc="15" dirty="0">
                <a:solidFill>
                  <a:srgbClr val="F5F5F5"/>
                </a:solidFill>
                <a:latin typeface="Gill Sans MT"/>
                <a:cs typeface="Gill Sans MT"/>
              </a:rPr>
              <a:t>r</a:t>
            </a:r>
            <a:r>
              <a:rPr sz="1500" b="1" spc="95" dirty="0">
                <a:solidFill>
                  <a:srgbClr val="F5F5F5"/>
                </a:solidFill>
                <a:latin typeface="Gill Sans MT"/>
                <a:cs typeface="Gill Sans MT"/>
              </a:rPr>
              <a:t>s  </a:t>
            </a:r>
            <a:r>
              <a:rPr sz="1500" b="1" spc="-65" dirty="0">
                <a:solidFill>
                  <a:srgbClr val="F5F5F5"/>
                </a:solidFill>
                <a:latin typeface="Gill Sans MT"/>
                <a:cs typeface="Gill Sans MT"/>
              </a:rPr>
              <a:t>OTP</a:t>
            </a:r>
            <a:endParaRPr sz="1500">
              <a:latin typeface="Gill Sans MT"/>
              <a:cs typeface="Gill Sans MT"/>
            </a:endParaRPr>
          </a:p>
          <a:p>
            <a:pPr marR="1369695" algn="ctr">
              <a:lnSpc>
                <a:spcPct val="100000"/>
              </a:lnSpc>
              <a:spcBef>
                <a:spcPts val="300"/>
              </a:spcBef>
            </a:pPr>
            <a:r>
              <a:rPr sz="1500" b="1" spc="140" dirty="0">
                <a:solidFill>
                  <a:srgbClr val="F5F5F5"/>
                </a:solidFill>
                <a:latin typeface="Gill Sans MT"/>
                <a:cs typeface="Gill Sans MT"/>
              </a:rPr>
              <a:t>Defense</a:t>
            </a:r>
            <a:endParaRPr sz="1500">
              <a:latin typeface="Gill Sans MT"/>
              <a:cs typeface="Gill Sans MT"/>
            </a:endParaRPr>
          </a:p>
          <a:p>
            <a:pPr marL="952500">
              <a:lnSpc>
                <a:spcPct val="100000"/>
              </a:lnSpc>
              <a:spcBef>
                <a:spcPts val="1125"/>
              </a:spcBef>
              <a:tabLst>
                <a:tab pos="3401695" algn="l"/>
              </a:tabLst>
            </a:pPr>
            <a:r>
              <a:rPr sz="1500" b="1" spc="50" dirty="0">
                <a:solidFill>
                  <a:srgbClr val="F5F5F5"/>
                </a:solidFill>
                <a:latin typeface="Gill Sans MT"/>
                <a:cs typeface="Gill Sans MT"/>
              </a:rPr>
              <a:t>Within</a:t>
            </a:r>
            <a:r>
              <a:rPr sz="1500" b="1" spc="155" dirty="0">
                <a:solidFill>
                  <a:srgbClr val="F5F5F5"/>
                </a:solidFill>
                <a:latin typeface="Gill Sans MT"/>
                <a:cs typeface="Gill Sans MT"/>
              </a:rPr>
              <a:t> </a:t>
            </a:r>
            <a:r>
              <a:rPr sz="1500" b="1" spc="90" dirty="0">
                <a:solidFill>
                  <a:srgbClr val="F5F5F5"/>
                </a:solidFill>
                <a:latin typeface="Gill Sans MT"/>
                <a:cs typeface="Gill Sans MT"/>
              </a:rPr>
              <a:t>the</a:t>
            </a:r>
            <a:r>
              <a:rPr sz="1500" b="1" spc="155" dirty="0">
                <a:solidFill>
                  <a:srgbClr val="F5F5F5"/>
                </a:solidFill>
                <a:latin typeface="Gill Sans MT"/>
                <a:cs typeface="Gill Sans MT"/>
              </a:rPr>
              <a:t> </a:t>
            </a:r>
            <a:r>
              <a:rPr sz="1500" b="1" spc="-25" dirty="0">
                <a:solidFill>
                  <a:srgbClr val="F5F5F5"/>
                </a:solidFill>
                <a:latin typeface="Gill Sans MT"/>
                <a:cs typeface="Gill Sans MT"/>
              </a:rPr>
              <a:t>ICC:	</a:t>
            </a:r>
            <a:r>
              <a:rPr sz="2250" b="1" spc="52" baseline="29629" dirty="0">
                <a:solidFill>
                  <a:srgbClr val="F5F5F5"/>
                </a:solidFill>
                <a:latin typeface="Gill Sans MT"/>
                <a:cs typeface="Gill Sans MT"/>
              </a:rPr>
              <a:t>LRV </a:t>
            </a:r>
            <a:r>
              <a:rPr sz="2250" b="1" spc="187" baseline="29629" dirty="0">
                <a:solidFill>
                  <a:srgbClr val="F5F5F5"/>
                </a:solidFill>
                <a:latin typeface="Gill Sans MT"/>
                <a:cs typeface="Gill Sans MT"/>
              </a:rPr>
              <a:t>-</a:t>
            </a:r>
            <a:r>
              <a:rPr sz="2250" b="1" spc="277" baseline="29629" dirty="0">
                <a:solidFill>
                  <a:srgbClr val="F5F5F5"/>
                </a:solidFill>
                <a:latin typeface="Gill Sans MT"/>
                <a:cs typeface="Gill Sans MT"/>
              </a:rPr>
              <a:t> </a:t>
            </a:r>
            <a:r>
              <a:rPr sz="2250" b="1" spc="89" baseline="29629" dirty="0">
                <a:solidFill>
                  <a:srgbClr val="F5F5F5"/>
                </a:solidFill>
                <a:latin typeface="Gill Sans MT"/>
                <a:cs typeface="Gill Sans MT"/>
              </a:rPr>
              <a:t>CLRs</a:t>
            </a:r>
            <a:endParaRPr sz="2250" baseline="29629">
              <a:latin typeface="Gill Sans MT"/>
              <a:cs typeface="Gill Sans MT"/>
            </a:endParaRPr>
          </a:p>
          <a:p>
            <a:pPr>
              <a:lnSpc>
                <a:spcPct val="100000"/>
              </a:lnSpc>
            </a:pPr>
            <a:endParaRPr sz="2300">
              <a:latin typeface="Times New Roman"/>
              <a:cs typeface="Times New Roman"/>
            </a:endParaRPr>
          </a:p>
          <a:p>
            <a:pPr>
              <a:lnSpc>
                <a:spcPct val="100000"/>
              </a:lnSpc>
              <a:spcBef>
                <a:spcPts val="30"/>
              </a:spcBef>
            </a:pPr>
            <a:endParaRPr sz="3150">
              <a:latin typeface="Times New Roman"/>
              <a:cs typeface="Times New Roman"/>
            </a:endParaRPr>
          </a:p>
          <a:p>
            <a:pPr marL="3420745" marR="3424554">
              <a:lnSpc>
                <a:spcPct val="116700"/>
              </a:lnSpc>
            </a:pPr>
            <a:r>
              <a:rPr sz="1500" b="1" spc="90" dirty="0">
                <a:solidFill>
                  <a:srgbClr val="F5F5F5"/>
                </a:solidFill>
                <a:latin typeface="Gill Sans MT"/>
                <a:cs typeface="Gill Sans MT"/>
              </a:rPr>
              <a:t>Victims  </a:t>
            </a:r>
            <a:r>
              <a:rPr sz="1500" b="1" spc="105" dirty="0">
                <a:solidFill>
                  <a:srgbClr val="F5F5F5"/>
                </a:solidFill>
                <a:latin typeface="Gill Sans MT"/>
                <a:cs typeface="Gill Sans MT"/>
              </a:rPr>
              <a:t>Intermediaries  </a:t>
            </a:r>
            <a:r>
              <a:rPr sz="1500" b="1" spc="90" dirty="0">
                <a:solidFill>
                  <a:srgbClr val="F5F5F5"/>
                </a:solidFill>
                <a:latin typeface="Gill Sans MT"/>
                <a:cs typeface="Gill Sans MT"/>
              </a:rPr>
              <a:t>Government </a:t>
            </a:r>
            <a:r>
              <a:rPr sz="1500" b="1" spc="155" dirty="0">
                <a:solidFill>
                  <a:srgbClr val="F5F5F5"/>
                </a:solidFill>
                <a:latin typeface="Gill Sans MT"/>
                <a:cs typeface="Gill Sans MT"/>
              </a:rPr>
              <a:t>officials  </a:t>
            </a:r>
            <a:r>
              <a:rPr sz="1500" b="1" spc="65" dirty="0">
                <a:solidFill>
                  <a:srgbClr val="F5F5F5"/>
                </a:solidFill>
                <a:latin typeface="Gill Sans MT"/>
                <a:cs typeface="Gill Sans MT"/>
              </a:rPr>
              <a:t>Civil</a:t>
            </a:r>
            <a:r>
              <a:rPr sz="1500" b="1" spc="85" dirty="0">
                <a:solidFill>
                  <a:srgbClr val="F5F5F5"/>
                </a:solidFill>
                <a:latin typeface="Gill Sans MT"/>
                <a:cs typeface="Gill Sans MT"/>
              </a:rPr>
              <a:t> </a:t>
            </a:r>
            <a:r>
              <a:rPr sz="1500" b="1" spc="105" dirty="0">
                <a:solidFill>
                  <a:srgbClr val="F5F5F5"/>
                </a:solidFill>
                <a:latin typeface="Gill Sans MT"/>
                <a:cs typeface="Gill Sans MT"/>
              </a:rPr>
              <a:t>Society.</a:t>
            </a:r>
            <a:endParaRPr sz="1500">
              <a:latin typeface="Gill Sans MT"/>
              <a:cs typeface="Gill Sans MT"/>
            </a:endParaRPr>
          </a:p>
          <a:p>
            <a:pPr marL="952500">
              <a:lnSpc>
                <a:spcPts val="1500"/>
              </a:lnSpc>
            </a:pPr>
            <a:r>
              <a:rPr sz="1500" b="1" spc="100" dirty="0">
                <a:solidFill>
                  <a:srgbClr val="F5F5F5"/>
                </a:solidFill>
                <a:latin typeface="Gill Sans MT"/>
                <a:cs typeface="Gill Sans MT"/>
              </a:rPr>
              <a:t>Outside </a:t>
            </a:r>
            <a:r>
              <a:rPr sz="1500" b="1" spc="90" dirty="0">
                <a:solidFill>
                  <a:srgbClr val="F5F5F5"/>
                </a:solidFill>
                <a:latin typeface="Gill Sans MT"/>
                <a:cs typeface="Gill Sans MT"/>
              </a:rPr>
              <a:t>the</a:t>
            </a:r>
            <a:r>
              <a:rPr sz="1500" b="1" spc="135" dirty="0">
                <a:solidFill>
                  <a:srgbClr val="F5F5F5"/>
                </a:solidFill>
                <a:latin typeface="Gill Sans MT"/>
                <a:cs typeface="Gill Sans MT"/>
              </a:rPr>
              <a:t> </a:t>
            </a:r>
            <a:r>
              <a:rPr sz="1500" b="1" spc="-25" dirty="0">
                <a:solidFill>
                  <a:srgbClr val="F5F5F5"/>
                </a:solidFill>
                <a:latin typeface="Gill Sans MT"/>
                <a:cs typeface="Gill Sans MT"/>
              </a:rPr>
              <a:t>ICC:</a:t>
            </a:r>
            <a:endParaRPr sz="1500">
              <a:latin typeface="Gill Sans MT"/>
              <a:cs typeface="Gill Sans MT"/>
            </a:endParaRPr>
          </a:p>
        </p:txBody>
      </p:sp>
      <p:sp>
        <p:nvSpPr>
          <p:cNvPr id="14" name="object 14"/>
          <p:cNvSpPr/>
          <p:nvPr/>
        </p:nvSpPr>
        <p:spPr>
          <a:xfrm>
            <a:off x="1352624" y="2409825"/>
            <a:ext cx="952500" cy="1019175"/>
          </a:xfrm>
          <a:custGeom>
            <a:avLst/>
            <a:gdLst/>
            <a:ahLst/>
            <a:cxnLst/>
            <a:rect l="l" t="t" r="r" b="b"/>
            <a:pathLst>
              <a:path w="952500" h="1019175">
                <a:moveTo>
                  <a:pt x="928323" y="1019171"/>
                </a:moveTo>
                <a:lnTo>
                  <a:pt x="21977" y="1019171"/>
                </a:lnTo>
                <a:lnTo>
                  <a:pt x="13891" y="1017516"/>
                </a:lnTo>
                <a:lnTo>
                  <a:pt x="7145" y="1013017"/>
                </a:lnTo>
                <a:lnTo>
                  <a:pt x="2351" y="1006378"/>
                </a:lnTo>
                <a:lnTo>
                  <a:pt x="122" y="998298"/>
                </a:lnTo>
                <a:lnTo>
                  <a:pt x="0" y="992173"/>
                </a:lnTo>
                <a:lnTo>
                  <a:pt x="1273" y="980074"/>
                </a:lnTo>
                <a:lnTo>
                  <a:pt x="19939" y="945533"/>
                </a:lnTo>
                <a:lnTo>
                  <a:pt x="39585" y="934570"/>
                </a:lnTo>
                <a:lnTo>
                  <a:pt x="39585" y="329541"/>
                </a:lnTo>
                <a:lnTo>
                  <a:pt x="41827" y="324059"/>
                </a:lnTo>
                <a:lnTo>
                  <a:pt x="116298" y="249752"/>
                </a:lnTo>
                <a:lnTo>
                  <a:pt x="121874" y="247751"/>
                </a:lnTo>
                <a:lnTo>
                  <a:pt x="224557" y="247751"/>
                </a:lnTo>
                <a:lnTo>
                  <a:pt x="224557" y="84139"/>
                </a:lnTo>
                <a:lnTo>
                  <a:pt x="227111" y="79339"/>
                </a:lnTo>
                <a:lnTo>
                  <a:pt x="231231" y="75188"/>
                </a:lnTo>
                <a:lnTo>
                  <a:pt x="302150" y="4867"/>
                </a:lnTo>
                <a:lnTo>
                  <a:pt x="306282" y="706"/>
                </a:lnTo>
                <a:lnTo>
                  <a:pt x="311874" y="0"/>
                </a:lnTo>
                <a:lnTo>
                  <a:pt x="619956" y="0"/>
                </a:lnTo>
                <a:lnTo>
                  <a:pt x="625895" y="264"/>
                </a:lnTo>
                <a:lnTo>
                  <a:pt x="629868" y="3696"/>
                </a:lnTo>
                <a:lnTo>
                  <a:pt x="702865" y="64291"/>
                </a:lnTo>
                <a:lnTo>
                  <a:pt x="707730" y="68491"/>
                </a:lnTo>
                <a:lnTo>
                  <a:pt x="712229" y="74610"/>
                </a:lnTo>
                <a:lnTo>
                  <a:pt x="712229" y="90930"/>
                </a:lnTo>
                <a:lnTo>
                  <a:pt x="328735" y="90930"/>
                </a:lnTo>
                <a:lnTo>
                  <a:pt x="323554" y="96137"/>
                </a:lnTo>
                <a:lnTo>
                  <a:pt x="323552" y="201828"/>
                </a:lnTo>
                <a:lnTo>
                  <a:pt x="328735" y="207034"/>
                </a:lnTo>
                <a:lnTo>
                  <a:pt x="712229" y="207034"/>
                </a:lnTo>
                <a:lnTo>
                  <a:pt x="712229" y="244140"/>
                </a:lnTo>
                <a:lnTo>
                  <a:pt x="328735" y="244140"/>
                </a:lnTo>
                <a:lnTo>
                  <a:pt x="323552" y="249358"/>
                </a:lnTo>
                <a:lnTo>
                  <a:pt x="323554" y="355037"/>
                </a:lnTo>
                <a:lnTo>
                  <a:pt x="328735" y="360242"/>
                </a:lnTo>
                <a:lnTo>
                  <a:pt x="712229" y="360242"/>
                </a:lnTo>
                <a:lnTo>
                  <a:pt x="712229" y="397349"/>
                </a:lnTo>
                <a:lnTo>
                  <a:pt x="328735" y="397349"/>
                </a:lnTo>
                <a:lnTo>
                  <a:pt x="323552" y="402556"/>
                </a:lnTo>
                <a:lnTo>
                  <a:pt x="323552" y="508247"/>
                </a:lnTo>
                <a:lnTo>
                  <a:pt x="328735" y="513453"/>
                </a:lnTo>
                <a:lnTo>
                  <a:pt x="858240" y="513453"/>
                </a:lnTo>
                <a:lnTo>
                  <a:pt x="902753" y="544298"/>
                </a:lnTo>
                <a:lnTo>
                  <a:pt x="907954" y="550572"/>
                </a:lnTo>
                <a:lnTo>
                  <a:pt x="328735" y="550572"/>
                </a:lnTo>
                <a:lnTo>
                  <a:pt x="323552" y="555779"/>
                </a:lnTo>
                <a:lnTo>
                  <a:pt x="323554" y="661464"/>
                </a:lnTo>
                <a:lnTo>
                  <a:pt x="328735" y="666669"/>
                </a:lnTo>
                <a:lnTo>
                  <a:pt x="908412" y="666669"/>
                </a:lnTo>
                <a:lnTo>
                  <a:pt x="908412" y="703774"/>
                </a:lnTo>
                <a:lnTo>
                  <a:pt x="328735" y="703774"/>
                </a:lnTo>
                <a:lnTo>
                  <a:pt x="323552" y="708981"/>
                </a:lnTo>
                <a:lnTo>
                  <a:pt x="323552" y="814666"/>
                </a:lnTo>
                <a:lnTo>
                  <a:pt x="328735" y="819884"/>
                </a:lnTo>
                <a:lnTo>
                  <a:pt x="908412" y="819884"/>
                </a:lnTo>
                <a:lnTo>
                  <a:pt x="908412" y="933464"/>
                </a:lnTo>
                <a:lnTo>
                  <a:pt x="922371" y="942913"/>
                </a:lnTo>
                <a:lnTo>
                  <a:pt x="936693" y="956480"/>
                </a:lnTo>
                <a:lnTo>
                  <a:pt x="947863" y="974273"/>
                </a:lnTo>
                <a:lnTo>
                  <a:pt x="952367" y="996396"/>
                </a:lnTo>
                <a:lnTo>
                  <a:pt x="950316" y="1005098"/>
                </a:lnTo>
                <a:lnTo>
                  <a:pt x="944892" y="1012356"/>
                </a:lnTo>
                <a:lnTo>
                  <a:pt x="937196" y="1017327"/>
                </a:lnTo>
                <a:lnTo>
                  <a:pt x="928323" y="1019171"/>
                </a:lnTo>
                <a:close/>
              </a:path>
              <a:path w="952500" h="1019175">
                <a:moveTo>
                  <a:pt x="433748" y="207034"/>
                </a:moveTo>
                <a:lnTo>
                  <a:pt x="395652" y="207034"/>
                </a:lnTo>
                <a:lnTo>
                  <a:pt x="400816" y="201828"/>
                </a:lnTo>
                <a:lnTo>
                  <a:pt x="400816" y="96137"/>
                </a:lnTo>
                <a:lnTo>
                  <a:pt x="395650" y="90930"/>
                </a:lnTo>
                <a:lnTo>
                  <a:pt x="433748" y="90930"/>
                </a:lnTo>
                <a:lnTo>
                  <a:pt x="428578" y="96137"/>
                </a:lnTo>
                <a:lnTo>
                  <a:pt x="428576" y="201828"/>
                </a:lnTo>
                <a:lnTo>
                  <a:pt x="433748" y="207034"/>
                </a:lnTo>
                <a:close/>
              </a:path>
              <a:path w="952500" h="1019175">
                <a:moveTo>
                  <a:pt x="538768" y="207034"/>
                </a:moveTo>
                <a:lnTo>
                  <a:pt x="500669" y="207034"/>
                </a:lnTo>
                <a:lnTo>
                  <a:pt x="505838" y="201828"/>
                </a:lnTo>
                <a:lnTo>
                  <a:pt x="505838" y="96137"/>
                </a:lnTo>
                <a:lnTo>
                  <a:pt x="500669" y="90930"/>
                </a:lnTo>
                <a:lnTo>
                  <a:pt x="538768" y="90930"/>
                </a:lnTo>
                <a:lnTo>
                  <a:pt x="533600" y="96137"/>
                </a:lnTo>
                <a:lnTo>
                  <a:pt x="533599" y="201828"/>
                </a:lnTo>
                <a:lnTo>
                  <a:pt x="538768" y="207034"/>
                </a:lnTo>
                <a:close/>
              </a:path>
              <a:path w="952500" h="1019175">
                <a:moveTo>
                  <a:pt x="712229" y="207034"/>
                </a:moveTo>
                <a:lnTo>
                  <a:pt x="605689" y="207034"/>
                </a:lnTo>
                <a:lnTo>
                  <a:pt x="610860" y="201828"/>
                </a:lnTo>
                <a:lnTo>
                  <a:pt x="610860" y="96137"/>
                </a:lnTo>
                <a:lnTo>
                  <a:pt x="605689" y="90930"/>
                </a:lnTo>
                <a:lnTo>
                  <a:pt x="712229" y="90930"/>
                </a:lnTo>
                <a:lnTo>
                  <a:pt x="712229" y="207034"/>
                </a:lnTo>
                <a:close/>
              </a:path>
              <a:path w="952500" h="1019175">
                <a:moveTo>
                  <a:pt x="433748" y="360242"/>
                </a:moveTo>
                <a:lnTo>
                  <a:pt x="395652" y="360242"/>
                </a:lnTo>
                <a:lnTo>
                  <a:pt x="400816" y="355037"/>
                </a:lnTo>
                <a:lnTo>
                  <a:pt x="400816" y="249358"/>
                </a:lnTo>
                <a:lnTo>
                  <a:pt x="395650" y="244140"/>
                </a:lnTo>
                <a:lnTo>
                  <a:pt x="433748" y="244140"/>
                </a:lnTo>
                <a:lnTo>
                  <a:pt x="428576" y="249358"/>
                </a:lnTo>
                <a:lnTo>
                  <a:pt x="428578" y="355037"/>
                </a:lnTo>
                <a:lnTo>
                  <a:pt x="433748" y="360242"/>
                </a:lnTo>
                <a:close/>
              </a:path>
              <a:path w="952500" h="1019175">
                <a:moveTo>
                  <a:pt x="538768" y="360242"/>
                </a:moveTo>
                <a:lnTo>
                  <a:pt x="500669" y="360242"/>
                </a:lnTo>
                <a:lnTo>
                  <a:pt x="505838" y="355037"/>
                </a:lnTo>
                <a:lnTo>
                  <a:pt x="505838" y="249358"/>
                </a:lnTo>
                <a:lnTo>
                  <a:pt x="500669" y="244140"/>
                </a:lnTo>
                <a:lnTo>
                  <a:pt x="538768" y="244140"/>
                </a:lnTo>
                <a:lnTo>
                  <a:pt x="533599" y="249358"/>
                </a:lnTo>
                <a:lnTo>
                  <a:pt x="533600" y="355037"/>
                </a:lnTo>
                <a:lnTo>
                  <a:pt x="538768" y="360242"/>
                </a:lnTo>
                <a:close/>
              </a:path>
              <a:path w="952500" h="1019175">
                <a:moveTo>
                  <a:pt x="712229" y="360242"/>
                </a:moveTo>
                <a:lnTo>
                  <a:pt x="605689" y="360242"/>
                </a:lnTo>
                <a:lnTo>
                  <a:pt x="610860" y="355037"/>
                </a:lnTo>
                <a:lnTo>
                  <a:pt x="610860" y="249358"/>
                </a:lnTo>
                <a:lnTo>
                  <a:pt x="605689" y="244140"/>
                </a:lnTo>
                <a:lnTo>
                  <a:pt x="712229" y="244140"/>
                </a:lnTo>
                <a:lnTo>
                  <a:pt x="712229" y="360242"/>
                </a:lnTo>
                <a:close/>
              </a:path>
              <a:path w="952500" h="1019175">
                <a:moveTo>
                  <a:pt x="433748" y="513453"/>
                </a:moveTo>
                <a:lnTo>
                  <a:pt x="395652" y="513453"/>
                </a:lnTo>
                <a:lnTo>
                  <a:pt x="400816" y="508247"/>
                </a:lnTo>
                <a:lnTo>
                  <a:pt x="400816" y="402556"/>
                </a:lnTo>
                <a:lnTo>
                  <a:pt x="395650" y="397349"/>
                </a:lnTo>
                <a:lnTo>
                  <a:pt x="433748" y="397349"/>
                </a:lnTo>
                <a:lnTo>
                  <a:pt x="428576" y="402556"/>
                </a:lnTo>
                <a:lnTo>
                  <a:pt x="428576" y="508247"/>
                </a:lnTo>
                <a:lnTo>
                  <a:pt x="433748" y="513453"/>
                </a:lnTo>
                <a:close/>
              </a:path>
              <a:path w="952500" h="1019175">
                <a:moveTo>
                  <a:pt x="538768" y="513453"/>
                </a:moveTo>
                <a:lnTo>
                  <a:pt x="500669" y="513453"/>
                </a:lnTo>
                <a:lnTo>
                  <a:pt x="505838" y="508247"/>
                </a:lnTo>
                <a:lnTo>
                  <a:pt x="505838" y="402556"/>
                </a:lnTo>
                <a:lnTo>
                  <a:pt x="500669" y="397349"/>
                </a:lnTo>
                <a:lnTo>
                  <a:pt x="538768" y="397349"/>
                </a:lnTo>
                <a:lnTo>
                  <a:pt x="533599" y="402556"/>
                </a:lnTo>
                <a:lnTo>
                  <a:pt x="533599" y="508247"/>
                </a:lnTo>
                <a:lnTo>
                  <a:pt x="538768" y="513453"/>
                </a:lnTo>
                <a:close/>
              </a:path>
              <a:path w="952500" h="1019175">
                <a:moveTo>
                  <a:pt x="858240" y="513453"/>
                </a:moveTo>
                <a:lnTo>
                  <a:pt x="605689" y="513453"/>
                </a:lnTo>
                <a:lnTo>
                  <a:pt x="610860" y="508247"/>
                </a:lnTo>
                <a:lnTo>
                  <a:pt x="610860" y="402556"/>
                </a:lnTo>
                <a:lnTo>
                  <a:pt x="605689" y="397349"/>
                </a:lnTo>
                <a:lnTo>
                  <a:pt x="712229" y="397349"/>
                </a:lnTo>
                <a:lnTo>
                  <a:pt x="712229" y="489866"/>
                </a:lnTo>
                <a:lnTo>
                  <a:pt x="822716" y="489866"/>
                </a:lnTo>
                <a:lnTo>
                  <a:pt x="828046" y="492541"/>
                </a:lnTo>
                <a:lnTo>
                  <a:pt x="858240" y="513453"/>
                </a:lnTo>
                <a:close/>
              </a:path>
              <a:path w="952500" h="1019175">
                <a:moveTo>
                  <a:pt x="433748" y="666669"/>
                </a:moveTo>
                <a:lnTo>
                  <a:pt x="395652" y="666669"/>
                </a:lnTo>
                <a:lnTo>
                  <a:pt x="400816" y="661464"/>
                </a:lnTo>
                <a:lnTo>
                  <a:pt x="400816" y="555779"/>
                </a:lnTo>
                <a:lnTo>
                  <a:pt x="395650" y="550572"/>
                </a:lnTo>
                <a:lnTo>
                  <a:pt x="433748" y="550572"/>
                </a:lnTo>
                <a:lnTo>
                  <a:pt x="428576" y="555779"/>
                </a:lnTo>
                <a:lnTo>
                  <a:pt x="428578" y="661464"/>
                </a:lnTo>
                <a:lnTo>
                  <a:pt x="433748" y="666669"/>
                </a:lnTo>
                <a:close/>
              </a:path>
              <a:path w="952500" h="1019175">
                <a:moveTo>
                  <a:pt x="538768" y="666669"/>
                </a:moveTo>
                <a:lnTo>
                  <a:pt x="500669" y="666669"/>
                </a:lnTo>
                <a:lnTo>
                  <a:pt x="505838" y="661464"/>
                </a:lnTo>
                <a:lnTo>
                  <a:pt x="505838" y="555779"/>
                </a:lnTo>
                <a:lnTo>
                  <a:pt x="500669" y="550572"/>
                </a:lnTo>
                <a:lnTo>
                  <a:pt x="538768" y="550572"/>
                </a:lnTo>
                <a:lnTo>
                  <a:pt x="533599" y="555779"/>
                </a:lnTo>
                <a:lnTo>
                  <a:pt x="533600" y="661464"/>
                </a:lnTo>
                <a:lnTo>
                  <a:pt x="538768" y="666669"/>
                </a:lnTo>
                <a:close/>
              </a:path>
              <a:path w="952500" h="1019175">
                <a:moveTo>
                  <a:pt x="908412" y="666669"/>
                </a:moveTo>
                <a:lnTo>
                  <a:pt x="605689" y="666669"/>
                </a:lnTo>
                <a:lnTo>
                  <a:pt x="610860" y="661464"/>
                </a:lnTo>
                <a:lnTo>
                  <a:pt x="610860" y="555779"/>
                </a:lnTo>
                <a:lnTo>
                  <a:pt x="605689" y="550572"/>
                </a:lnTo>
                <a:lnTo>
                  <a:pt x="907954" y="550572"/>
                </a:lnTo>
                <a:lnTo>
                  <a:pt x="908412" y="551125"/>
                </a:lnTo>
                <a:lnTo>
                  <a:pt x="908412" y="666669"/>
                </a:lnTo>
                <a:close/>
              </a:path>
              <a:path w="952500" h="1019175">
                <a:moveTo>
                  <a:pt x="433748" y="819884"/>
                </a:moveTo>
                <a:lnTo>
                  <a:pt x="395652" y="819884"/>
                </a:lnTo>
                <a:lnTo>
                  <a:pt x="400816" y="814666"/>
                </a:lnTo>
                <a:lnTo>
                  <a:pt x="400816" y="708981"/>
                </a:lnTo>
                <a:lnTo>
                  <a:pt x="395650" y="703774"/>
                </a:lnTo>
                <a:lnTo>
                  <a:pt x="433748" y="703774"/>
                </a:lnTo>
                <a:lnTo>
                  <a:pt x="428576" y="708981"/>
                </a:lnTo>
                <a:lnTo>
                  <a:pt x="428576" y="814666"/>
                </a:lnTo>
                <a:lnTo>
                  <a:pt x="433748" y="819884"/>
                </a:lnTo>
                <a:close/>
              </a:path>
              <a:path w="952500" h="1019175">
                <a:moveTo>
                  <a:pt x="538768" y="819884"/>
                </a:moveTo>
                <a:lnTo>
                  <a:pt x="500669" y="819884"/>
                </a:lnTo>
                <a:lnTo>
                  <a:pt x="505838" y="814666"/>
                </a:lnTo>
                <a:lnTo>
                  <a:pt x="505838" y="708981"/>
                </a:lnTo>
                <a:lnTo>
                  <a:pt x="500669" y="703774"/>
                </a:lnTo>
                <a:lnTo>
                  <a:pt x="538768" y="703774"/>
                </a:lnTo>
                <a:lnTo>
                  <a:pt x="533599" y="708981"/>
                </a:lnTo>
                <a:lnTo>
                  <a:pt x="533599" y="814666"/>
                </a:lnTo>
                <a:lnTo>
                  <a:pt x="538768" y="819884"/>
                </a:lnTo>
                <a:close/>
              </a:path>
              <a:path w="952500" h="1019175">
                <a:moveTo>
                  <a:pt x="908412" y="819884"/>
                </a:moveTo>
                <a:lnTo>
                  <a:pt x="605689" y="819884"/>
                </a:lnTo>
                <a:lnTo>
                  <a:pt x="610860" y="814666"/>
                </a:lnTo>
                <a:lnTo>
                  <a:pt x="610860" y="708981"/>
                </a:lnTo>
                <a:lnTo>
                  <a:pt x="605689" y="703774"/>
                </a:lnTo>
                <a:lnTo>
                  <a:pt x="908412" y="703774"/>
                </a:lnTo>
                <a:lnTo>
                  <a:pt x="908412" y="819884"/>
                </a:lnTo>
                <a:close/>
              </a:path>
            </a:pathLst>
          </a:custGeom>
          <a:solidFill>
            <a:srgbClr val="F5F5F5"/>
          </a:solidFill>
        </p:spPr>
        <p:txBody>
          <a:bodyPr wrap="square" lIns="0" tIns="0" rIns="0" bIns="0" rtlCol="0"/>
          <a:lstStyle/>
          <a:p>
            <a:endParaRPr/>
          </a:p>
        </p:txBody>
      </p:sp>
      <p:sp>
        <p:nvSpPr>
          <p:cNvPr id="15" name="object 15"/>
          <p:cNvSpPr/>
          <p:nvPr/>
        </p:nvSpPr>
        <p:spPr>
          <a:xfrm>
            <a:off x="2438449" y="2724150"/>
            <a:ext cx="419100" cy="390525"/>
          </a:xfrm>
          <a:custGeom>
            <a:avLst/>
            <a:gdLst/>
            <a:ahLst/>
            <a:cxnLst/>
            <a:rect l="l" t="t" r="r" b="b"/>
            <a:pathLst>
              <a:path w="419100" h="390525">
                <a:moveTo>
                  <a:pt x="188623" y="0"/>
                </a:moveTo>
                <a:lnTo>
                  <a:pt x="197905" y="0"/>
                </a:lnTo>
                <a:lnTo>
                  <a:pt x="200265" y="580"/>
                </a:lnTo>
                <a:lnTo>
                  <a:pt x="216517" y="23741"/>
                </a:lnTo>
                <a:lnTo>
                  <a:pt x="216517" y="101555"/>
                </a:lnTo>
                <a:lnTo>
                  <a:pt x="395221" y="101555"/>
                </a:lnTo>
                <a:lnTo>
                  <a:pt x="404479" y="103349"/>
                </a:lnTo>
                <a:lnTo>
                  <a:pt x="412037" y="108279"/>
                </a:lnTo>
                <a:lnTo>
                  <a:pt x="417131" y="115668"/>
                </a:lnTo>
                <a:lnTo>
                  <a:pt x="418999" y="124840"/>
                </a:lnTo>
                <a:lnTo>
                  <a:pt x="418999" y="257763"/>
                </a:lnTo>
                <a:lnTo>
                  <a:pt x="216517" y="278457"/>
                </a:lnTo>
                <a:lnTo>
                  <a:pt x="216517" y="366772"/>
                </a:lnTo>
                <a:lnTo>
                  <a:pt x="196658" y="390413"/>
                </a:lnTo>
                <a:lnTo>
                  <a:pt x="190253" y="390078"/>
                </a:lnTo>
                <a:lnTo>
                  <a:pt x="7090" y="213211"/>
                </a:lnTo>
                <a:lnTo>
                  <a:pt x="0" y="196454"/>
                </a:lnTo>
                <a:lnTo>
                  <a:pt x="1643" y="187517"/>
                </a:lnTo>
                <a:lnTo>
                  <a:pt x="6793" y="179640"/>
                </a:lnTo>
                <a:lnTo>
                  <a:pt x="182877" y="2430"/>
                </a:lnTo>
                <a:lnTo>
                  <a:pt x="188623" y="0"/>
                </a:lnTo>
                <a:close/>
              </a:path>
            </a:pathLst>
          </a:custGeom>
          <a:solidFill>
            <a:srgbClr val="C9F0F3"/>
          </a:solidFill>
        </p:spPr>
        <p:txBody>
          <a:bodyPr wrap="square" lIns="0" tIns="0" rIns="0" bIns="0" rtlCol="0"/>
          <a:lstStyle/>
          <a:p>
            <a:endParaRPr/>
          </a:p>
        </p:txBody>
      </p:sp>
      <p:sp>
        <p:nvSpPr>
          <p:cNvPr id="16" name="object 16"/>
          <p:cNvSpPr/>
          <p:nvPr/>
        </p:nvSpPr>
        <p:spPr>
          <a:xfrm>
            <a:off x="1352637" y="4448175"/>
            <a:ext cx="962025" cy="1028700"/>
          </a:xfrm>
          <a:custGeom>
            <a:avLst/>
            <a:gdLst/>
            <a:ahLst/>
            <a:cxnLst/>
            <a:rect l="l" t="t" r="r" b="b"/>
            <a:pathLst>
              <a:path w="962025" h="1028700">
                <a:moveTo>
                  <a:pt x="937589" y="1028702"/>
                </a:moveTo>
                <a:lnTo>
                  <a:pt x="22197" y="1028702"/>
                </a:lnTo>
                <a:lnTo>
                  <a:pt x="14029" y="1027032"/>
                </a:lnTo>
                <a:lnTo>
                  <a:pt x="7216" y="1022491"/>
                </a:lnTo>
                <a:lnTo>
                  <a:pt x="2374" y="1015789"/>
                </a:lnTo>
                <a:lnTo>
                  <a:pt x="123" y="1007634"/>
                </a:lnTo>
                <a:lnTo>
                  <a:pt x="0" y="1001451"/>
                </a:lnTo>
                <a:lnTo>
                  <a:pt x="1286" y="989240"/>
                </a:lnTo>
                <a:lnTo>
                  <a:pt x="20138" y="954375"/>
                </a:lnTo>
                <a:lnTo>
                  <a:pt x="39980" y="943310"/>
                </a:lnTo>
                <a:lnTo>
                  <a:pt x="39980" y="332623"/>
                </a:lnTo>
                <a:lnTo>
                  <a:pt x="42245" y="327089"/>
                </a:lnTo>
                <a:lnTo>
                  <a:pt x="117459" y="252088"/>
                </a:lnTo>
                <a:lnTo>
                  <a:pt x="123090" y="250067"/>
                </a:lnTo>
                <a:lnTo>
                  <a:pt x="226798" y="250067"/>
                </a:lnTo>
                <a:lnTo>
                  <a:pt x="226798" y="84926"/>
                </a:lnTo>
                <a:lnTo>
                  <a:pt x="229378" y="80081"/>
                </a:lnTo>
                <a:lnTo>
                  <a:pt x="233539" y="75891"/>
                </a:lnTo>
                <a:lnTo>
                  <a:pt x="305166" y="4913"/>
                </a:lnTo>
                <a:lnTo>
                  <a:pt x="309339" y="712"/>
                </a:lnTo>
                <a:lnTo>
                  <a:pt x="314987" y="0"/>
                </a:lnTo>
                <a:lnTo>
                  <a:pt x="626144" y="0"/>
                </a:lnTo>
                <a:lnTo>
                  <a:pt x="632142" y="266"/>
                </a:lnTo>
                <a:lnTo>
                  <a:pt x="636155" y="3731"/>
                </a:lnTo>
                <a:lnTo>
                  <a:pt x="709881" y="64893"/>
                </a:lnTo>
                <a:lnTo>
                  <a:pt x="714794" y="69132"/>
                </a:lnTo>
                <a:lnTo>
                  <a:pt x="719338" y="75308"/>
                </a:lnTo>
                <a:lnTo>
                  <a:pt x="719338" y="91781"/>
                </a:lnTo>
                <a:lnTo>
                  <a:pt x="332016" y="91781"/>
                </a:lnTo>
                <a:lnTo>
                  <a:pt x="326784" y="97036"/>
                </a:lnTo>
                <a:lnTo>
                  <a:pt x="326782" y="203715"/>
                </a:lnTo>
                <a:lnTo>
                  <a:pt x="332016" y="208970"/>
                </a:lnTo>
                <a:lnTo>
                  <a:pt x="719338" y="208970"/>
                </a:lnTo>
                <a:lnTo>
                  <a:pt x="719338" y="246423"/>
                </a:lnTo>
                <a:lnTo>
                  <a:pt x="332016" y="246423"/>
                </a:lnTo>
                <a:lnTo>
                  <a:pt x="326782" y="251690"/>
                </a:lnTo>
                <a:lnTo>
                  <a:pt x="326784" y="358358"/>
                </a:lnTo>
                <a:lnTo>
                  <a:pt x="332016" y="363611"/>
                </a:lnTo>
                <a:lnTo>
                  <a:pt x="719338" y="363611"/>
                </a:lnTo>
                <a:lnTo>
                  <a:pt x="719338" y="401065"/>
                </a:lnTo>
                <a:lnTo>
                  <a:pt x="332016" y="401065"/>
                </a:lnTo>
                <a:lnTo>
                  <a:pt x="326782" y="406321"/>
                </a:lnTo>
                <a:lnTo>
                  <a:pt x="326782" y="513000"/>
                </a:lnTo>
                <a:lnTo>
                  <a:pt x="332016" y="518255"/>
                </a:lnTo>
                <a:lnTo>
                  <a:pt x="866807" y="518255"/>
                </a:lnTo>
                <a:lnTo>
                  <a:pt x="911764" y="549388"/>
                </a:lnTo>
                <a:lnTo>
                  <a:pt x="917017" y="555721"/>
                </a:lnTo>
                <a:lnTo>
                  <a:pt x="332016" y="555721"/>
                </a:lnTo>
                <a:lnTo>
                  <a:pt x="326782" y="560976"/>
                </a:lnTo>
                <a:lnTo>
                  <a:pt x="326784" y="667650"/>
                </a:lnTo>
                <a:lnTo>
                  <a:pt x="332016" y="672903"/>
                </a:lnTo>
                <a:lnTo>
                  <a:pt x="917479" y="672903"/>
                </a:lnTo>
                <a:lnTo>
                  <a:pt x="917479" y="710356"/>
                </a:lnTo>
                <a:lnTo>
                  <a:pt x="332016" y="710356"/>
                </a:lnTo>
                <a:lnTo>
                  <a:pt x="326782" y="715611"/>
                </a:lnTo>
                <a:lnTo>
                  <a:pt x="326782" y="822285"/>
                </a:lnTo>
                <a:lnTo>
                  <a:pt x="332016" y="827552"/>
                </a:lnTo>
                <a:lnTo>
                  <a:pt x="917479" y="827552"/>
                </a:lnTo>
                <a:lnTo>
                  <a:pt x="917479" y="942194"/>
                </a:lnTo>
                <a:lnTo>
                  <a:pt x="931578" y="951731"/>
                </a:lnTo>
                <a:lnTo>
                  <a:pt x="946042" y="965425"/>
                </a:lnTo>
                <a:lnTo>
                  <a:pt x="957324" y="983384"/>
                </a:lnTo>
                <a:lnTo>
                  <a:pt x="961873" y="1005714"/>
                </a:lnTo>
                <a:lnTo>
                  <a:pt x="959801" y="1014498"/>
                </a:lnTo>
                <a:lnTo>
                  <a:pt x="954324" y="1021823"/>
                </a:lnTo>
                <a:lnTo>
                  <a:pt x="946550" y="1026841"/>
                </a:lnTo>
                <a:lnTo>
                  <a:pt x="937589" y="1028702"/>
                </a:lnTo>
                <a:close/>
              </a:path>
              <a:path w="962025" h="1028700">
                <a:moveTo>
                  <a:pt x="438077" y="208970"/>
                </a:moveTo>
                <a:lnTo>
                  <a:pt x="399601" y="208970"/>
                </a:lnTo>
                <a:lnTo>
                  <a:pt x="404817" y="203715"/>
                </a:lnTo>
                <a:lnTo>
                  <a:pt x="404817" y="97036"/>
                </a:lnTo>
                <a:lnTo>
                  <a:pt x="399599" y="91781"/>
                </a:lnTo>
                <a:lnTo>
                  <a:pt x="438077" y="91781"/>
                </a:lnTo>
                <a:lnTo>
                  <a:pt x="432856" y="97036"/>
                </a:lnTo>
                <a:lnTo>
                  <a:pt x="432854" y="203715"/>
                </a:lnTo>
                <a:lnTo>
                  <a:pt x="438077" y="208970"/>
                </a:lnTo>
                <a:close/>
              </a:path>
              <a:path w="962025" h="1028700">
                <a:moveTo>
                  <a:pt x="544146" y="208970"/>
                </a:moveTo>
                <a:lnTo>
                  <a:pt x="505666" y="208970"/>
                </a:lnTo>
                <a:lnTo>
                  <a:pt x="510887" y="203715"/>
                </a:lnTo>
                <a:lnTo>
                  <a:pt x="510887" y="97036"/>
                </a:lnTo>
                <a:lnTo>
                  <a:pt x="505666" y="91781"/>
                </a:lnTo>
                <a:lnTo>
                  <a:pt x="544146" y="91781"/>
                </a:lnTo>
                <a:lnTo>
                  <a:pt x="538926" y="97036"/>
                </a:lnTo>
                <a:lnTo>
                  <a:pt x="538925" y="203715"/>
                </a:lnTo>
                <a:lnTo>
                  <a:pt x="544146" y="208970"/>
                </a:lnTo>
                <a:close/>
              </a:path>
              <a:path w="962025" h="1028700">
                <a:moveTo>
                  <a:pt x="719338" y="208970"/>
                </a:moveTo>
                <a:lnTo>
                  <a:pt x="611734" y="208970"/>
                </a:lnTo>
                <a:lnTo>
                  <a:pt x="616958" y="203715"/>
                </a:lnTo>
                <a:lnTo>
                  <a:pt x="616958" y="97036"/>
                </a:lnTo>
                <a:lnTo>
                  <a:pt x="611734" y="91781"/>
                </a:lnTo>
                <a:lnTo>
                  <a:pt x="719338" y="91781"/>
                </a:lnTo>
                <a:lnTo>
                  <a:pt x="719338" y="208970"/>
                </a:lnTo>
                <a:close/>
              </a:path>
              <a:path w="962025" h="1028700">
                <a:moveTo>
                  <a:pt x="438077" y="363611"/>
                </a:moveTo>
                <a:lnTo>
                  <a:pt x="399601" y="363611"/>
                </a:lnTo>
                <a:lnTo>
                  <a:pt x="404817" y="358358"/>
                </a:lnTo>
                <a:lnTo>
                  <a:pt x="404817" y="251690"/>
                </a:lnTo>
                <a:lnTo>
                  <a:pt x="399599" y="246423"/>
                </a:lnTo>
                <a:lnTo>
                  <a:pt x="438077" y="246423"/>
                </a:lnTo>
                <a:lnTo>
                  <a:pt x="432854" y="251690"/>
                </a:lnTo>
                <a:lnTo>
                  <a:pt x="432856" y="358358"/>
                </a:lnTo>
                <a:lnTo>
                  <a:pt x="438077" y="363611"/>
                </a:lnTo>
                <a:close/>
              </a:path>
              <a:path w="962025" h="1028700">
                <a:moveTo>
                  <a:pt x="544146" y="363611"/>
                </a:moveTo>
                <a:lnTo>
                  <a:pt x="505666" y="363611"/>
                </a:lnTo>
                <a:lnTo>
                  <a:pt x="510887" y="358358"/>
                </a:lnTo>
                <a:lnTo>
                  <a:pt x="510887" y="251690"/>
                </a:lnTo>
                <a:lnTo>
                  <a:pt x="505666" y="246423"/>
                </a:lnTo>
                <a:lnTo>
                  <a:pt x="544146" y="246423"/>
                </a:lnTo>
                <a:lnTo>
                  <a:pt x="538925" y="251690"/>
                </a:lnTo>
                <a:lnTo>
                  <a:pt x="538926" y="358358"/>
                </a:lnTo>
                <a:lnTo>
                  <a:pt x="544146" y="363611"/>
                </a:lnTo>
                <a:close/>
              </a:path>
              <a:path w="962025" h="1028700">
                <a:moveTo>
                  <a:pt x="719338" y="363611"/>
                </a:moveTo>
                <a:lnTo>
                  <a:pt x="611734" y="363611"/>
                </a:lnTo>
                <a:lnTo>
                  <a:pt x="616958" y="358358"/>
                </a:lnTo>
                <a:lnTo>
                  <a:pt x="616958" y="251690"/>
                </a:lnTo>
                <a:lnTo>
                  <a:pt x="611734" y="246423"/>
                </a:lnTo>
                <a:lnTo>
                  <a:pt x="719338" y="246423"/>
                </a:lnTo>
                <a:lnTo>
                  <a:pt x="719338" y="363611"/>
                </a:lnTo>
                <a:close/>
              </a:path>
              <a:path w="962025" h="1028700">
                <a:moveTo>
                  <a:pt x="438077" y="518255"/>
                </a:moveTo>
                <a:lnTo>
                  <a:pt x="399601" y="518255"/>
                </a:lnTo>
                <a:lnTo>
                  <a:pt x="404817" y="513000"/>
                </a:lnTo>
                <a:lnTo>
                  <a:pt x="404817" y="406321"/>
                </a:lnTo>
                <a:lnTo>
                  <a:pt x="399599" y="401065"/>
                </a:lnTo>
                <a:lnTo>
                  <a:pt x="438077" y="401065"/>
                </a:lnTo>
                <a:lnTo>
                  <a:pt x="432854" y="406321"/>
                </a:lnTo>
                <a:lnTo>
                  <a:pt x="432854" y="513000"/>
                </a:lnTo>
                <a:lnTo>
                  <a:pt x="438077" y="518255"/>
                </a:lnTo>
                <a:close/>
              </a:path>
              <a:path w="962025" h="1028700">
                <a:moveTo>
                  <a:pt x="544146" y="518255"/>
                </a:moveTo>
                <a:lnTo>
                  <a:pt x="505666" y="518255"/>
                </a:lnTo>
                <a:lnTo>
                  <a:pt x="510887" y="513000"/>
                </a:lnTo>
                <a:lnTo>
                  <a:pt x="510887" y="406321"/>
                </a:lnTo>
                <a:lnTo>
                  <a:pt x="505666" y="401065"/>
                </a:lnTo>
                <a:lnTo>
                  <a:pt x="544146" y="401065"/>
                </a:lnTo>
                <a:lnTo>
                  <a:pt x="538925" y="406321"/>
                </a:lnTo>
                <a:lnTo>
                  <a:pt x="538925" y="513000"/>
                </a:lnTo>
                <a:lnTo>
                  <a:pt x="544146" y="518255"/>
                </a:lnTo>
                <a:close/>
              </a:path>
              <a:path w="962025" h="1028700">
                <a:moveTo>
                  <a:pt x="866807" y="518255"/>
                </a:moveTo>
                <a:lnTo>
                  <a:pt x="611734" y="518255"/>
                </a:lnTo>
                <a:lnTo>
                  <a:pt x="616958" y="513000"/>
                </a:lnTo>
                <a:lnTo>
                  <a:pt x="616958" y="406321"/>
                </a:lnTo>
                <a:lnTo>
                  <a:pt x="611734" y="401065"/>
                </a:lnTo>
                <a:lnTo>
                  <a:pt x="719338" y="401065"/>
                </a:lnTo>
                <a:lnTo>
                  <a:pt x="719338" y="494448"/>
                </a:lnTo>
                <a:lnTo>
                  <a:pt x="830928" y="494448"/>
                </a:lnTo>
                <a:lnTo>
                  <a:pt x="836311" y="497148"/>
                </a:lnTo>
                <a:lnTo>
                  <a:pt x="866807" y="518255"/>
                </a:lnTo>
                <a:close/>
              </a:path>
              <a:path w="962025" h="1028700">
                <a:moveTo>
                  <a:pt x="438077" y="672903"/>
                </a:moveTo>
                <a:lnTo>
                  <a:pt x="399601" y="672903"/>
                </a:lnTo>
                <a:lnTo>
                  <a:pt x="404817" y="667650"/>
                </a:lnTo>
                <a:lnTo>
                  <a:pt x="404817" y="560976"/>
                </a:lnTo>
                <a:lnTo>
                  <a:pt x="399599" y="555721"/>
                </a:lnTo>
                <a:lnTo>
                  <a:pt x="438077" y="555721"/>
                </a:lnTo>
                <a:lnTo>
                  <a:pt x="432854" y="560976"/>
                </a:lnTo>
                <a:lnTo>
                  <a:pt x="432856" y="667650"/>
                </a:lnTo>
                <a:lnTo>
                  <a:pt x="438077" y="672903"/>
                </a:lnTo>
                <a:close/>
              </a:path>
              <a:path w="962025" h="1028700">
                <a:moveTo>
                  <a:pt x="544146" y="672903"/>
                </a:moveTo>
                <a:lnTo>
                  <a:pt x="505666" y="672903"/>
                </a:lnTo>
                <a:lnTo>
                  <a:pt x="510887" y="667650"/>
                </a:lnTo>
                <a:lnTo>
                  <a:pt x="510887" y="560976"/>
                </a:lnTo>
                <a:lnTo>
                  <a:pt x="505666" y="555721"/>
                </a:lnTo>
                <a:lnTo>
                  <a:pt x="544146" y="555721"/>
                </a:lnTo>
                <a:lnTo>
                  <a:pt x="538925" y="560976"/>
                </a:lnTo>
                <a:lnTo>
                  <a:pt x="538926" y="667650"/>
                </a:lnTo>
                <a:lnTo>
                  <a:pt x="544146" y="672903"/>
                </a:lnTo>
                <a:close/>
              </a:path>
              <a:path w="962025" h="1028700">
                <a:moveTo>
                  <a:pt x="917479" y="672903"/>
                </a:moveTo>
                <a:lnTo>
                  <a:pt x="611734" y="672903"/>
                </a:lnTo>
                <a:lnTo>
                  <a:pt x="616958" y="667650"/>
                </a:lnTo>
                <a:lnTo>
                  <a:pt x="616958" y="560976"/>
                </a:lnTo>
                <a:lnTo>
                  <a:pt x="611734" y="555721"/>
                </a:lnTo>
                <a:lnTo>
                  <a:pt x="917017" y="555721"/>
                </a:lnTo>
                <a:lnTo>
                  <a:pt x="917479" y="556279"/>
                </a:lnTo>
                <a:lnTo>
                  <a:pt x="917479" y="672903"/>
                </a:lnTo>
                <a:close/>
              </a:path>
              <a:path w="962025" h="1028700">
                <a:moveTo>
                  <a:pt x="438077" y="827552"/>
                </a:moveTo>
                <a:lnTo>
                  <a:pt x="399601" y="827552"/>
                </a:lnTo>
                <a:lnTo>
                  <a:pt x="404817" y="822285"/>
                </a:lnTo>
                <a:lnTo>
                  <a:pt x="404817" y="715611"/>
                </a:lnTo>
                <a:lnTo>
                  <a:pt x="399599" y="710356"/>
                </a:lnTo>
                <a:lnTo>
                  <a:pt x="438077" y="710356"/>
                </a:lnTo>
                <a:lnTo>
                  <a:pt x="432854" y="715611"/>
                </a:lnTo>
                <a:lnTo>
                  <a:pt x="432854" y="822285"/>
                </a:lnTo>
                <a:lnTo>
                  <a:pt x="438077" y="827552"/>
                </a:lnTo>
                <a:close/>
              </a:path>
              <a:path w="962025" h="1028700">
                <a:moveTo>
                  <a:pt x="544146" y="827552"/>
                </a:moveTo>
                <a:lnTo>
                  <a:pt x="505666" y="827552"/>
                </a:lnTo>
                <a:lnTo>
                  <a:pt x="510887" y="822285"/>
                </a:lnTo>
                <a:lnTo>
                  <a:pt x="510887" y="715611"/>
                </a:lnTo>
                <a:lnTo>
                  <a:pt x="505666" y="710356"/>
                </a:lnTo>
                <a:lnTo>
                  <a:pt x="544146" y="710356"/>
                </a:lnTo>
                <a:lnTo>
                  <a:pt x="538925" y="715611"/>
                </a:lnTo>
                <a:lnTo>
                  <a:pt x="538925" y="822285"/>
                </a:lnTo>
                <a:lnTo>
                  <a:pt x="544146" y="827552"/>
                </a:lnTo>
                <a:close/>
              </a:path>
              <a:path w="962025" h="1028700">
                <a:moveTo>
                  <a:pt x="917479" y="827552"/>
                </a:moveTo>
                <a:lnTo>
                  <a:pt x="611734" y="827552"/>
                </a:lnTo>
                <a:lnTo>
                  <a:pt x="616958" y="822285"/>
                </a:lnTo>
                <a:lnTo>
                  <a:pt x="616958" y="715611"/>
                </a:lnTo>
                <a:lnTo>
                  <a:pt x="611734" y="710356"/>
                </a:lnTo>
                <a:lnTo>
                  <a:pt x="917479" y="710356"/>
                </a:lnTo>
                <a:lnTo>
                  <a:pt x="917479" y="827552"/>
                </a:lnTo>
                <a:close/>
              </a:path>
            </a:pathLst>
          </a:custGeom>
          <a:solidFill>
            <a:srgbClr val="F5F5F5"/>
          </a:solidFill>
        </p:spPr>
        <p:txBody>
          <a:bodyPr wrap="square" lIns="0" tIns="0" rIns="0" bIns="0" rtlCol="0"/>
          <a:lstStyle/>
          <a:p>
            <a:endParaRPr/>
          </a:p>
        </p:txBody>
      </p:sp>
      <p:sp>
        <p:nvSpPr>
          <p:cNvPr id="17" name="object 17"/>
          <p:cNvSpPr/>
          <p:nvPr/>
        </p:nvSpPr>
        <p:spPr>
          <a:xfrm>
            <a:off x="2447975" y="4895961"/>
            <a:ext cx="419100" cy="390525"/>
          </a:xfrm>
          <a:custGeom>
            <a:avLst/>
            <a:gdLst/>
            <a:ahLst/>
            <a:cxnLst/>
            <a:rect l="l" t="t" r="r" b="b"/>
            <a:pathLst>
              <a:path w="419100" h="390525">
                <a:moveTo>
                  <a:pt x="230375" y="390413"/>
                </a:moveTo>
                <a:lnTo>
                  <a:pt x="221094" y="390413"/>
                </a:lnTo>
                <a:lnTo>
                  <a:pt x="218733" y="389833"/>
                </a:lnTo>
                <a:lnTo>
                  <a:pt x="202481" y="366672"/>
                </a:lnTo>
                <a:lnTo>
                  <a:pt x="202481" y="288858"/>
                </a:lnTo>
                <a:lnTo>
                  <a:pt x="23777" y="288858"/>
                </a:lnTo>
                <a:lnTo>
                  <a:pt x="14519" y="287064"/>
                </a:lnTo>
                <a:lnTo>
                  <a:pt x="6962" y="282134"/>
                </a:lnTo>
                <a:lnTo>
                  <a:pt x="1867" y="274745"/>
                </a:lnTo>
                <a:lnTo>
                  <a:pt x="0" y="265572"/>
                </a:lnTo>
                <a:lnTo>
                  <a:pt x="0" y="132650"/>
                </a:lnTo>
                <a:lnTo>
                  <a:pt x="1867" y="123890"/>
                </a:lnTo>
                <a:lnTo>
                  <a:pt x="6962" y="117390"/>
                </a:lnTo>
                <a:lnTo>
                  <a:pt x="14519" y="113347"/>
                </a:lnTo>
                <a:lnTo>
                  <a:pt x="23777" y="111956"/>
                </a:lnTo>
                <a:lnTo>
                  <a:pt x="202481" y="111956"/>
                </a:lnTo>
                <a:lnTo>
                  <a:pt x="202481" y="23641"/>
                </a:lnTo>
                <a:lnTo>
                  <a:pt x="222341" y="0"/>
                </a:lnTo>
                <a:lnTo>
                  <a:pt x="228745" y="335"/>
                </a:lnTo>
                <a:lnTo>
                  <a:pt x="411908" y="177202"/>
                </a:lnTo>
                <a:lnTo>
                  <a:pt x="418999" y="193959"/>
                </a:lnTo>
                <a:lnTo>
                  <a:pt x="417355" y="202896"/>
                </a:lnTo>
                <a:lnTo>
                  <a:pt x="412205" y="210773"/>
                </a:lnTo>
                <a:lnTo>
                  <a:pt x="236121" y="387983"/>
                </a:lnTo>
                <a:lnTo>
                  <a:pt x="230375" y="390413"/>
                </a:lnTo>
                <a:close/>
              </a:path>
            </a:pathLst>
          </a:custGeom>
          <a:solidFill>
            <a:srgbClr val="C9F0F3"/>
          </a:solidFill>
        </p:spPr>
        <p:txBody>
          <a:bodyPr wrap="square" lIns="0" tIns="0" rIns="0" bIns="0" rtlCol="0"/>
          <a:lstStyle/>
          <a:p>
            <a:endParaRPr/>
          </a:p>
        </p:txBody>
      </p:sp>
      <p:sp>
        <p:nvSpPr>
          <p:cNvPr id="18" name="object 18"/>
          <p:cNvSpPr/>
          <p:nvPr/>
        </p:nvSpPr>
        <p:spPr>
          <a:xfrm>
            <a:off x="352424" y="1009650"/>
            <a:ext cx="9029700" cy="5476875"/>
          </a:xfrm>
          <a:prstGeom prst="rect">
            <a:avLst/>
          </a:prstGeom>
          <a:blipFill>
            <a:blip r:embed="rId2" cstate="print"/>
            <a:stretch>
              <a:fillRect/>
            </a:stretch>
          </a:blipFill>
        </p:spPr>
        <p:txBody>
          <a:bodyPr wrap="square" lIns="0" tIns="0" rIns="0" bIns="0" rtlCol="0"/>
          <a:lstStyle/>
          <a:p>
            <a:endParaRPr/>
          </a:p>
        </p:txBody>
      </p:sp>
      <p:sp>
        <p:nvSpPr>
          <p:cNvPr id="19" name="object 19"/>
          <p:cNvSpPr txBox="1">
            <a:spLocks noGrp="1"/>
          </p:cNvSpPr>
          <p:nvPr>
            <p:ph type="title"/>
          </p:nvPr>
        </p:nvSpPr>
        <p:spPr>
          <a:xfrm>
            <a:off x="3858612" y="441325"/>
            <a:ext cx="2303145" cy="534035"/>
          </a:xfrm>
          <a:prstGeom prst="rect">
            <a:avLst/>
          </a:prstGeom>
        </p:spPr>
        <p:txBody>
          <a:bodyPr vert="horz" wrap="square" lIns="0" tIns="0" rIns="0" bIns="0" rtlCol="0">
            <a:spAutoFit/>
          </a:bodyPr>
          <a:lstStyle/>
          <a:p>
            <a:pPr marL="12700">
              <a:lnSpc>
                <a:spcPct val="100000"/>
              </a:lnSpc>
              <a:tabLst>
                <a:tab pos="2120900" algn="l"/>
              </a:tabLst>
            </a:pPr>
            <a:r>
              <a:rPr sz="3200" b="1" spc="25" dirty="0">
                <a:solidFill>
                  <a:srgbClr val="1E3B60"/>
                </a:solidFill>
                <a:latin typeface="Gill Sans MT"/>
                <a:cs typeface="Gill Sans MT"/>
              </a:rPr>
              <a:t>A</a:t>
            </a:r>
            <a:r>
              <a:rPr sz="3200" b="1" spc="-345" dirty="0">
                <a:solidFill>
                  <a:srgbClr val="1E3B60"/>
                </a:solidFill>
                <a:latin typeface="Gill Sans MT"/>
                <a:cs typeface="Gill Sans MT"/>
              </a:rPr>
              <a:t> </a:t>
            </a:r>
            <a:r>
              <a:rPr sz="3200" b="1" spc="-45" dirty="0">
                <a:solidFill>
                  <a:srgbClr val="1E3B60"/>
                </a:solidFill>
                <a:latin typeface="Gill Sans MT"/>
                <a:cs typeface="Gill Sans MT"/>
              </a:rPr>
              <a:t>N</a:t>
            </a:r>
            <a:r>
              <a:rPr sz="3200" b="1" spc="-345" dirty="0">
                <a:solidFill>
                  <a:srgbClr val="1E3B60"/>
                </a:solidFill>
                <a:latin typeface="Gill Sans MT"/>
                <a:cs typeface="Gill Sans MT"/>
              </a:rPr>
              <a:t> </a:t>
            </a:r>
            <a:r>
              <a:rPr sz="3200" b="1" spc="-165" dirty="0">
                <a:solidFill>
                  <a:srgbClr val="1E3B60"/>
                </a:solidFill>
                <a:latin typeface="Gill Sans MT"/>
                <a:cs typeface="Gill Sans MT"/>
              </a:rPr>
              <a:t>E</a:t>
            </a:r>
            <a:r>
              <a:rPr sz="3200" b="1" spc="-345" dirty="0">
                <a:solidFill>
                  <a:srgbClr val="1E3B60"/>
                </a:solidFill>
                <a:latin typeface="Gill Sans MT"/>
                <a:cs typeface="Gill Sans MT"/>
              </a:rPr>
              <a:t> </a:t>
            </a:r>
            <a:r>
              <a:rPr sz="3200" b="1" spc="-35" dirty="0">
                <a:solidFill>
                  <a:srgbClr val="1E3B60"/>
                </a:solidFill>
                <a:latin typeface="Gill Sans MT"/>
                <a:cs typeface="Gill Sans MT"/>
              </a:rPr>
              <a:t>X</a:t>
            </a:r>
            <a:r>
              <a:rPr sz="3200" b="1" spc="-345" dirty="0">
                <a:solidFill>
                  <a:srgbClr val="1E3B60"/>
                </a:solidFill>
                <a:latin typeface="Gill Sans MT"/>
                <a:cs typeface="Gill Sans MT"/>
              </a:rPr>
              <a:t> </a:t>
            </a:r>
            <a:r>
              <a:rPr sz="3200" b="1" spc="20" dirty="0">
                <a:solidFill>
                  <a:srgbClr val="1E3B60"/>
                </a:solidFill>
                <a:latin typeface="Gill Sans MT"/>
                <a:cs typeface="Gill Sans MT"/>
              </a:rPr>
              <a:t>O</a:t>
            </a:r>
            <a:r>
              <a:rPr sz="3200" b="1" dirty="0">
                <a:solidFill>
                  <a:srgbClr val="1E3B60"/>
                </a:solidFill>
                <a:latin typeface="Gill Sans MT"/>
                <a:cs typeface="Gill Sans MT"/>
              </a:rPr>
              <a:t>	</a:t>
            </a:r>
            <a:r>
              <a:rPr sz="3200" b="1" spc="-440" dirty="0">
                <a:solidFill>
                  <a:srgbClr val="1E3B60"/>
                </a:solidFill>
                <a:latin typeface="Gill Sans MT"/>
                <a:cs typeface="Gill Sans MT"/>
              </a:rPr>
              <a:t>1</a:t>
            </a:r>
            <a:endParaRPr sz="3200">
              <a:latin typeface="Gill Sans MT"/>
              <a:cs typeface="Gill Sans M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753600" cy="7315200"/>
          </a:xfrm>
          <a:custGeom>
            <a:avLst/>
            <a:gdLst/>
            <a:ahLst/>
            <a:cxnLst/>
            <a:rect l="l" t="t" r="r" b="b"/>
            <a:pathLst>
              <a:path w="9753600" h="7315200">
                <a:moveTo>
                  <a:pt x="0" y="0"/>
                </a:moveTo>
                <a:lnTo>
                  <a:pt x="9753600" y="0"/>
                </a:lnTo>
                <a:lnTo>
                  <a:pt x="9753600" y="7315200"/>
                </a:lnTo>
                <a:lnTo>
                  <a:pt x="0" y="7315200"/>
                </a:lnTo>
                <a:lnTo>
                  <a:pt x="0" y="0"/>
                </a:lnTo>
                <a:close/>
              </a:path>
            </a:pathLst>
          </a:custGeom>
          <a:solidFill>
            <a:srgbClr val="1E3B60"/>
          </a:solidFill>
        </p:spPr>
        <p:txBody>
          <a:bodyPr wrap="square" lIns="0" tIns="0" rIns="0" bIns="0" rtlCol="0"/>
          <a:lstStyle/>
          <a:p>
            <a:endParaRPr/>
          </a:p>
        </p:txBody>
      </p:sp>
      <p:sp>
        <p:nvSpPr>
          <p:cNvPr id="3" name="object 3"/>
          <p:cNvSpPr/>
          <p:nvPr/>
        </p:nvSpPr>
        <p:spPr>
          <a:xfrm>
            <a:off x="219074" y="247650"/>
            <a:ext cx="9296400" cy="6838950"/>
          </a:xfrm>
          <a:custGeom>
            <a:avLst/>
            <a:gdLst/>
            <a:ahLst/>
            <a:cxnLst/>
            <a:rect l="l" t="t" r="r" b="b"/>
            <a:pathLst>
              <a:path w="9296400" h="6838950">
                <a:moveTo>
                  <a:pt x="0" y="0"/>
                </a:moveTo>
                <a:lnTo>
                  <a:pt x="9296399" y="0"/>
                </a:lnTo>
                <a:lnTo>
                  <a:pt x="9296399" y="6838950"/>
                </a:lnTo>
                <a:lnTo>
                  <a:pt x="0" y="6838950"/>
                </a:lnTo>
                <a:lnTo>
                  <a:pt x="0" y="0"/>
                </a:lnTo>
                <a:close/>
              </a:path>
            </a:pathLst>
          </a:custGeom>
          <a:solidFill>
            <a:srgbClr val="F5F5F5"/>
          </a:solidFill>
        </p:spPr>
        <p:txBody>
          <a:bodyPr wrap="square" lIns="0" tIns="0" rIns="0" bIns="0" rtlCol="0"/>
          <a:lstStyle/>
          <a:p>
            <a:endParaRPr/>
          </a:p>
        </p:txBody>
      </p:sp>
      <p:sp>
        <p:nvSpPr>
          <p:cNvPr id="4" name="object 4"/>
          <p:cNvSpPr/>
          <p:nvPr/>
        </p:nvSpPr>
        <p:spPr>
          <a:xfrm>
            <a:off x="3571874" y="2676525"/>
            <a:ext cx="57150" cy="57150"/>
          </a:xfrm>
          <a:custGeom>
            <a:avLst/>
            <a:gdLst/>
            <a:ahLst/>
            <a:cxnLst/>
            <a:rect l="l" t="t" r="r" b="b"/>
            <a:pathLst>
              <a:path w="57150" h="57150">
                <a:moveTo>
                  <a:pt x="28575" y="57150"/>
                </a:moveTo>
                <a:lnTo>
                  <a:pt x="16073" y="55364"/>
                </a:lnTo>
                <a:lnTo>
                  <a:pt x="7143" y="50006"/>
                </a:lnTo>
                <a:lnTo>
                  <a:pt x="1785" y="41076"/>
                </a:lnTo>
                <a:lnTo>
                  <a:pt x="0" y="28575"/>
                </a:lnTo>
                <a:lnTo>
                  <a:pt x="1785" y="16073"/>
                </a:lnTo>
                <a:lnTo>
                  <a:pt x="7143" y="7143"/>
                </a:lnTo>
                <a:lnTo>
                  <a:pt x="16073" y="1785"/>
                </a:lnTo>
                <a:lnTo>
                  <a:pt x="28575" y="0"/>
                </a:lnTo>
                <a:lnTo>
                  <a:pt x="41076" y="1785"/>
                </a:lnTo>
                <a:lnTo>
                  <a:pt x="50006" y="7143"/>
                </a:lnTo>
                <a:lnTo>
                  <a:pt x="55364" y="16073"/>
                </a:lnTo>
                <a:lnTo>
                  <a:pt x="57150" y="28575"/>
                </a:lnTo>
                <a:lnTo>
                  <a:pt x="55364" y="41076"/>
                </a:lnTo>
                <a:lnTo>
                  <a:pt x="50006" y="50006"/>
                </a:lnTo>
                <a:lnTo>
                  <a:pt x="41076" y="55364"/>
                </a:lnTo>
                <a:lnTo>
                  <a:pt x="28575" y="57150"/>
                </a:lnTo>
                <a:close/>
              </a:path>
            </a:pathLst>
          </a:custGeom>
          <a:solidFill>
            <a:srgbClr val="F5F5F5"/>
          </a:solidFill>
        </p:spPr>
        <p:txBody>
          <a:bodyPr wrap="square" lIns="0" tIns="0" rIns="0" bIns="0" rtlCol="0"/>
          <a:lstStyle/>
          <a:p>
            <a:endParaRPr/>
          </a:p>
        </p:txBody>
      </p:sp>
      <p:sp>
        <p:nvSpPr>
          <p:cNvPr id="5" name="object 5"/>
          <p:cNvSpPr/>
          <p:nvPr/>
        </p:nvSpPr>
        <p:spPr>
          <a:xfrm>
            <a:off x="3571874" y="2943225"/>
            <a:ext cx="57150" cy="57150"/>
          </a:xfrm>
          <a:custGeom>
            <a:avLst/>
            <a:gdLst/>
            <a:ahLst/>
            <a:cxnLst/>
            <a:rect l="l" t="t" r="r" b="b"/>
            <a:pathLst>
              <a:path w="57150" h="57150">
                <a:moveTo>
                  <a:pt x="28575" y="57150"/>
                </a:moveTo>
                <a:lnTo>
                  <a:pt x="16073" y="55364"/>
                </a:lnTo>
                <a:lnTo>
                  <a:pt x="7143" y="50006"/>
                </a:lnTo>
                <a:lnTo>
                  <a:pt x="1785" y="41076"/>
                </a:lnTo>
                <a:lnTo>
                  <a:pt x="0" y="28575"/>
                </a:lnTo>
                <a:lnTo>
                  <a:pt x="1785" y="16073"/>
                </a:lnTo>
                <a:lnTo>
                  <a:pt x="7143" y="7143"/>
                </a:lnTo>
                <a:lnTo>
                  <a:pt x="16073" y="1785"/>
                </a:lnTo>
                <a:lnTo>
                  <a:pt x="28575" y="0"/>
                </a:lnTo>
                <a:lnTo>
                  <a:pt x="41076" y="1785"/>
                </a:lnTo>
                <a:lnTo>
                  <a:pt x="50006" y="7143"/>
                </a:lnTo>
                <a:lnTo>
                  <a:pt x="55364" y="16073"/>
                </a:lnTo>
                <a:lnTo>
                  <a:pt x="57150" y="28575"/>
                </a:lnTo>
                <a:lnTo>
                  <a:pt x="55364" y="41076"/>
                </a:lnTo>
                <a:lnTo>
                  <a:pt x="50006" y="50006"/>
                </a:lnTo>
                <a:lnTo>
                  <a:pt x="41076" y="55364"/>
                </a:lnTo>
                <a:lnTo>
                  <a:pt x="28575" y="57150"/>
                </a:lnTo>
                <a:close/>
              </a:path>
            </a:pathLst>
          </a:custGeom>
          <a:solidFill>
            <a:srgbClr val="F5F5F5"/>
          </a:solidFill>
        </p:spPr>
        <p:txBody>
          <a:bodyPr wrap="square" lIns="0" tIns="0" rIns="0" bIns="0" rtlCol="0"/>
          <a:lstStyle/>
          <a:p>
            <a:endParaRPr/>
          </a:p>
        </p:txBody>
      </p:sp>
      <p:sp>
        <p:nvSpPr>
          <p:cNvPr id="6" name="object 6"/>
          <p:cNvSpPr/>
          <p:nvPr/>
        </p:nvSpPr>
        <p:spPr>
          <a:xfrm>
            <a:off x="3571874" y="3209925"/>
            <a:ext cx="57150" cy="57150"/>
          </a:xfrm>
          <a:custGeom>
            <a:avLst/>
            <a:gdLst/>
            <a:ahLst/>
            <a:cxnLst/>
            <a:rect l="l" t="t" r="r" b="b"/>
            <a:pathLst>
              <a:path w="57150" h="57150">
                <a:moveTo>
                  <a:pt x="28575" y="57150"/>
                </a:moveTo>
                <a:lnTo>
                  <a:pt x="16073" y="55364"/>
                </a:lnTo>
                <a:lnTo>
                  <a:pt x="7143" y="50006"/>
                </a:lnTo>
                <a:lnTo>
                  <a:pt x="1785" y="41076"/>
                </a:lnTo>
                <a:lnTo>
                  <a:pt x="0" y="28575"/>
                </a:lnTo>
                <a:lnTo>
                  <a:pt x="1785" y="16073"/>
                </a:lnTo>
                <a:lnTo>
                  <a:pt x="7143" y="7143"/>
                </a:lnTo>
                <a:lnTo>
                  <a:pt x="16073" y="1785"/>
                </a:lnTo>
                <a:lnTo>
                  <a:pt x="28575" y="0"/>
                </a:lnTo>
                <a:lnTo>
                  <a:pt x="41076" y="1785"/>
                </a:lnTo>
                <a:lnTo>
                  <a:pt x="50006" y="7143"/>
                </a:lnTo>
                <a:lnTo>
                  <a:pt x="55364" y="16073"/>
                </a:lnTo>
                <a:lnTo>
                  <a:pt x="57150" y="28575"/>
                </a:lnTo>
                <a:lnTo>
                  <a:pt x="55364" y="41076"/>
                </a:lnTo>
                <a:lnTo>
                  <a:pt x="50006" y="50006"/>
                </a:lnTo>
                <a:lnTo>
                  <a:pt x="41076" y="55364"/>
                </a:lnTo>
                <a:lnTo>
                  <a:pt x="28575" y="57150"/>
                </a:lnTo>
                <a:close/>
              </a:path>
            </a:pathLst>
          </a:custGeom>
          <a:solidFill>
            <a:srgbClr val="F5F5F5"/>
          </a:solidFill>
        </p:spPr>
        <p:txBody>
          <a:bodyPr wrap="square" lIns="0" tIns="0" rIns="0" bIns="0" rtlCol="0"/>
          <a:lstStyle/>
          <a:p>
            <a:endParaRPr/>
          </a:p>
        </p:txBody>
      </p:sp>
      <p:sp>
        <p:nvSpPr>
          <p:cNvPr id="7" name="object 7"/>
          <p:cNvSpPr/>
          <p:nvPr/>
        </p:nvSpPr>
        <p:spPr>
          <a:xfrm>
            <a:off x="3571874" y="3476625"/>
            <a:ext cx="57150" cy="57150"/>
          </a:xfrm>
          <a:custGeom>
            <a:avLst/>
            <a:gdLst/>
            <a:ahLst/>
            <a:cxnLst/>
            <a:rect l="l" t="t" r="r" b="b"/>
            <a:pathLst>
              <a:path w="57150" h="57150">
                <a:moveTo>
                  <a:pt x="28575" y="57150"/>
                </a:moveTo>
                <a:lnTo>
                  <a:pt x="16073" y="55364"/>
                </a:lnTo>
                <a:lnTo>
                  <a:pt x="7143" y="50006"/>
                </a:lnTo>
                <a:lnTo>
                  <a:pt x="1785" y="41076"/>
                </a:lnTo>
                <a:lnTo>
                  <a:pt x="0" y="28575"/>
                </a:lnTo>
                <a:lnTo>
                  <a:pt x="1785" y="16073"/>
                </a:lnTo>
                <a:lnTo>
                  <a:pt x="7143" y="7143"/>
                </a:lnTo>
                <a:lnTo>
                  <a:pt x="16073" y="1785"/>
                </a:lnTo>
                <a:lnTo>
                  <a:pt x="28575" y="0"/>
                </a:lnTo>
                <a:lnTo>
                  <a:pt x="41076" y="1785"/>
                </a:lnTo>
                <a:lnTo>
                  <a:pt x="50006" y="7143"/>
                </a:lnTo>
                <a:lnTo>
                  <a:pt x="55364" y="16073"/>
                </a:lnTo>
                <a:lnTo>
                  <a:pt x="57150" y="28575"/>
                </a:lnTo>
                <a:lnTo>
                  <a:pt x="55364" y="41076"/>
                </a:lnTo>
                <a:lnTo>
                  <a:pt x="50006" y="50006"/>
                </a:lnTo>
                <a:lnTo>
                  <a:pt x="41076" y="55364"/>
                </a:lnTo>
                <a:lnTo>
                  <a:pt x="28575" y="57150"/>
                </a:lnTo>
                <a:close/>
              </a:path>
            </a:pathLst>
          </a:custGeom>
          <a:solidFill>
            <a:srgbClr val="F5F5F5"/>
          </a:solidFill>
        </p:spPr>
        <p:txBody>
          <a:bodyPr wrap="square" lIns="0" tIns="0" rIns="0" bIns="0" rtlCol="0"/>
          <a:lstStyle/>
          <a:p>
            <a:endParaRPr/>
          </a:p>
        </p:txBody>
      </p:sp>
      <p:sp>
        <p:nvSpPr>
          <p:cNvPr id="8" name="object 8"/>
          <p:cNvSpPr/>
          <p:nvPr/>
        </p:nvSpPr>
        <p:spPr>
          <a:xfrm>
            <a:off x="3590924" y="4648200"/>
            <a:ext cx="57150" cy="57150"/>
          </a:xfrm>
          <a:custGeom>
            <a:avLst/>
            <a:gdLst/>
            <a:ahLst/>
            <a:cxnLst/>
            <a:rect l="l" t="t" r="r" b="b"/>
            <a:pathLst>
              <a:path w="57150" h="57150">
                <a:moveTo>
                  <a:pt x="28575" y="57150"/>
                </a:moveTo>
                <a:lnTo>
                  <a:pt x="16073" y="55364"/>
                </a:lnTo>
                <a:lnTo>
                  <a:pt x="7143" y="50006"/>
                </a:lnTo>
                <a:lnTo>
                  <a:pt x="1785" y="41076"/>
                </a:lnTo>
                <a:lnTo>
                  <a:pt x="0" y="28575"/>
                </a:lnTo>
                <a:lnTo>
                  <a:pt x="1785" y="16073"/>
                </a:lnTo>
                <a:lnTo>
                  <a:pt x="7143" y="7143"/>
                </a:lnTo>
                <a:lnTo>
                  <a:pt x="16073" y="1785"/>
                </a:lnTo>
                <a:lnTo>
                  <a:pt x="28575" y="0"/>
                </a:lnTo>
                <a:lnTo>
                  <a:pt x="41076" y="1785"/>
                </a:lnTo>
                <a:lnTo>
                  <a:pt x="50006" y="7143"/>
                </a:lnTo>
                <a:lnTo>
                  <a:pt x="55364" y="16073"/>
                </a:lnTo>
                <a:lnTo>
                  <a:pt x="57150" y="28575"/>
                </a:lnTo>
                <a:lnTo>
                  <a:pt x="55364" y="41076"/>
                </a:lnTo>
                <a:lnTo>
                  <a:pt x="50006" y="50006"/>
                </a:lnTo>
                <a:lnTo>
                  <a:pt x="41076" y="55364"/>
                </a:lnTo>
                <a:lnTo>
                  <a:pt x="28575" y="57150"/>
                </a:lnTo>
                <a:close/>
              </a:path>
            </a:pathLst>
          </a:custGeom>
          <a:solidFill>
            <a:srgbClr val="F5F5F5"/>
          </a:solidFill>
        </p:spPr>
        <p:txBody>
          <a:bodyPr wrap="square" lIns="0" tIns="0" rIns="0" bIns="0" rtlCol="0"/>
          <a:lstStyle/>
          <a:p>
            <a:endParaRPr/>
          </a:p>
        </p:txBody>
      </p:sp>
      <p:sp>
        <p:nvSpPr>
          <p:cNvPr id="9" name="object 9"/>
          <p:cNvSpPr/>
          <p:nvPr/>
        </p:nvSpPr>
        <p:spPr>
          <a:xfrm>
            <a:off x="3590924" y="4914900"/>
            <a:ext cx="57150" cy="57150"/>
          </a:xfrm>
          <a:custGeom>
            <a:avLst/>
            <a:gdLst/>
            <a:ahLst/>
            <a:cxnLst/>
            <a:rect l="l" t="t" r="r" b="b"/>
            <a:pathLst>
              <a:path w="57150" h="57150">
                <a:moveTo>
                  <a:pt x="28575" y="57150"/>
                </a:moveTo>
                <a:lnTo>
                  <a:pt x="16073" y="55364"/>
                </a:lnTo>
                <a:lnTo>
                  <a:pt x="7143" y="50006"/>
                </a:lnTo>
                <a:lnTo>
                  <a:pt x="1785" y="41076"/>
                </a:lnTo>
                <a:lnTo>
                  <a:pt x="0" y="28575"/>
                </a:lnTo>
                <a:lnTo>
                  <a:pt x="1785" y="16073"/>
                </a:lnTo>
                <a:lnTo>
                  <a:pt x="7143" y="7143"/>
                </a:lnTo>
                <a:lnTo>
                  <a:pt x="16073" y="1785"/>
                </a:lnTo>
                <a:lnTo>
                  <a:pt x="28575" y="0"/>
                </a:lnTo>
                <a:lnTo>
                  <a:pt x="41076" y="1785"/>
                </a:lnTo>
                <a:lnTo>
                  <a:pt x="50006" y="7143"/>
                </a:lnTo>
                <a:lnTo>
                  <a:pt x="55364" y="16073"/>
                </a:lnTo>
                <a:lnTo>
                  <a:pt x="57150" y="28575"/>
                </a:lnTo>
                <a:lnTo>
                  <a:pt x="55364" y="41076"/>
                </a:lnTo>
                <a:lnTo>
                  <a:pt x="50006" y="50006"/>
                </a:lnTo>
                <a:lnTo>
                  <a:pt x="41076" y="55364"/>
                </a:lnTo>
                <a:lnTo>
                  <a:pt x="28575" y="57150"/>
                </a:lnTo>
                <a:close/>
              </a:path>
            </a:pathLst>
          </a:custGeom>
          <a:solidFill>
            <a:srgbClr val="F5F5F5"/>
          </a:solidFill>
        </p:spPr>
        <p:txBody>
          <a:bodyPr wrap="square" lIns="0" tIns="0" rIns="0" bIns="0" rtlCol="0"/>
          <a:lstStyle/>
          <a:p>
            <a:endParaRPr/>
          </a:p>
        </p:txBody>
      </p:sp>
      <p:sp>
        <p:nvSpPr>
          <p:cNvPr id="10" name="object 10"/>
          <p:cNvSpPr/>
          <p:nvPr/>
        </p:nvSpPr>
        <p:spPr>
          <a:xfrm>
            <a:off x="3590924" y="5181600"/>
            <a:ext cx="57150" cy="57150"/>
          </a:xfrm>
          <a:custGeom>
            <a:avLst/>
            <a:gdLst/>
            <a:ahLst/>
            <a:cxnLst/>
            <a:rect l="l" t="t" r="r" b="b"/>
            <a:pathLst>
              <a:path w="57150" h="57150">
                <a:moveTo>
                  <a:pt x="28575" y="57150"/>
                </a:moveTo>
                <a:lnTo>
                  <a:pt x="16073" y="55364"/>
                </a:lnTo>
                <a:lnTo>
                  <a:pt x="7143" y="50006"/>
                </a:lnTo>
                <a:lnTo>
                  <a:pt x="1785" y="41076"/>
                </a:lnTo>
                <a:lnTo>
                  <a:pt x="0" y="28575"/>
                </a:lnTo>
                <a:lnTo>
                  <a:pt x="1785" y="16073"/>
                </a:lnTo>
                <a:lnTo>
                  <a:pt x="7143" y="7143"/>
                </a:lnTo>
                <a:lnTo>
                  <a:pt x="16073" y="1785"/>
                </a:lnTo>
                <a:lnTo>
                  <a:pt x="28575" y="0"/>
                </a:lnTo>
                <a:lnTo>
                  <a:pt x="41076" y="1785"/>
                </a:lnTo>
                <a:lnTo>
                  <a:pt x="50006" y="7143"/>
                </a:lnTo>
                <a:lnTo>
                  <a:pt x="55364" y="16073"/>
                </a:lnTo>
                <a:lnTo>
                  <a:pt x="57150" y="28575"/>
                </a:lnTo>
                <a:lnTo>
                  <a:pt x="55364" y="41076"/>
                </a:lnTo>
                <a:lnTo>
                  <a:pt x="50006" y="50006"/>
                </a:lnTo>
                <a:lnTo>
                  <a:pt x="41076" y="55364"/>
                </a:lnTo>
                <a:lnTo>
                  <a:pt x="28575" y="57150"/>
                </a:lnTo>
                <a:close/>
              </a:path>
            </a:pathLst>
          </a:custGeom>
          <a:solidFill>
            <a:srgbClr val="F5F5F5"/>
          </a:solidFill>
        </p:spPr>
        <p:txBody>
          <a:bodyPr wrap="square" lIns="0" tIns="0" rIns="0" bIns="0" rtlCol="0"/>
          <a:lstStyle/>
          <a:p>
            <a:endParaRPr/>
          </a:p>
        </p:txBody>
      </p:sp>
      <p:sp>
        <p:nvSpPr>
          <p:cNvPr id="11" name="object 11"/>
          <p:cNvSpPr/>
          <p:nvPr/>
        </p:nvSpPr>
        <p:spPr>
          <a:xfrm>
            <a:off x="3590924" y="5448300"/>
            <a:ext cx="57150" cy="57150"/>
          </a:xfrm>
          <a:custGeom>
            <a:avLst/>
            <a:gdLst/>
            <a:ahLst/>
            <a:cxnLst/>
            <a:rect l="l" t="t" r="r" b="b"/>
            <a:pathLst>
              <a:path w="57150" h="57150">
                <a:moveTo>
                  <a:pt x="28575" y="57150"/>
                </a:moveTo>
                <a:lnTo>
                  <a:pt x="16073" y="55364"/>
                </a:lnTo>
                <a:lnTo>
                  <a:pt x="7143" y="50006"/>
                </a:lnTo>
                <a:lnTo>
                  <a:pt x="1785" y="41076"/>
                </a:lnTo>
                <a:lnTo>
                  <a:pt x="0" y="28575"/>
                </a:lnTo>
                <a:lnTo>
                  <a:pt x="1785" y="16073"/>
                </a:lnTo>
                <a:lnTo>
                  <a:pt x="7143" y="7143"/>
                </a:lnTo>
                <a:lnTo>
                  <a:pt x="16073" y="1785"/>
                </a:lnTo>
                <a:lnTo>
                  <a:pt x="28575" y="0"/>
                </a:lnTo>
                <a:lnTo>
                  <a:pt x="41076" y="1785"/>
                </a:lnTo>
                <a:lnTo>
                  <a:pt x="50006" y="7143"/>
                </a:lnTo>
                <a:lnTo>
                  <a:pt x="55364" y="16073"/>
                </a:lnTo>
                <a:lnTo>
                  <a:pt x="57150" y="28575"/>
                </a:lnTo>
                <a:lnTo>
                  <a:pt x="55364" y="41076"/>
                </a:lnTo>
                <a:lnTo>
                  <a:pt x="50006" y="50006"/>
                </a:lnTo>
                <a:lnTo>
                  <a:pt x="41076" y="55364"/>
                </a:lnTo>
                <a:lnTo>
                  <a:pt x="28575" y="57150"/>
                </a:lnTo>
                <a:close/>
              </a:path>
            </a:pathLst>
          </a:custGeom>
          <a:solidFill>
            <a:srgbClr val="F5F5F5"/>
          </a:solidFill>
        </p:spPr>
        <p:txBody>
          <a:bodyPr wrap="square" lIns="0" tIns="0" rIns="0" bIns="0" rtlCol="0"/>
          <a:lstStyle/>
          <a:p>
            <a:endParaRPr/>
          </a:p>
        </p:txBody>
      </p:sp>
      <p:sp>
        <p:nvSpPr>
          <p:cNvPr id="12" name="object 12"/>
          <p:cNvSpPr/>
          <p:nvPr/>
        </p:nvSpPr>
        <p:spPr>
          <a:xfrm>
            <a:off x="1352624" y="2409825"/>
            <a:ext cx="952500" cy="1019175"/>
          </a:xfrm>
          <a:custGeom>
            <a:avLst/>
            <a:gdLst/>
            <a:ahLst/>
            <a:cxnLst/>
            <a:rect l="l" t="t" r="r" b="b"/>
            <a:pathLst>
              <a:path w="952500" h="1019175">
                <a:moveTo>
                  <a:pt x="928323" y="1019171"/>
                </a:moveTo>
                <a:lnTo>
                  <a:pt x="21977" y="1019171"/>
                </a:lnTo>
                <a:lnTo>
                  <a:pt x="13891" y="1017516"/>
                </a:lnTo>
                <a:lnTo>
                  <a:pt x="7145" y="1013017"/>
                </a:lnTo>
                <a:lnTo>
                  <a:pt x="2351" y="1006378"/>
                </a:lnTo>
                <a:lnTo>
                  <a:pt x="122" y="998298"/>
                </a:lnTo>
                <a:lnTo>
                  <a:pt x="0" y="992173"/>
                </a:lnTo>
                <a:lnTo>
                  <a:pt x="1273" y="980074"/>
                </a:lnTo>
                <a:lnTo>
                  <a:pt x="19939" y="945533"/>
                </a:lnTo>
                <a:lnTo>
                  <a:pt x="39585" y="934570"/>
                </a:lnTo>
                <a:lnTo>
                  <a:pt x="39585" y="329541"/>
                </a:lnTo>
                <a:lnTo>
                  <a:pt x="41827" y="324059"/>
                </a:lnTo>
                <a:lnTo>
                  <a:pt x="116298" y="249752"/>
                </a:lnTo>
                <a:lnTo>
                  <a:pt x="121874" y="247751"/>
                </a:lnTo>
                <a:lnTo>
                  <a:pt x="224557" y="247751"/>
                </a:lnTo>
                <a:lnTo>
                  <a:pt x="224557" y="84139"/>
                </a:lnTo>
                <a:lnTo>
                  <a:pt x="227111" y="79339"/>
                </a:lnTo>
                <a:lnTo>
                  <a:pt x="231231" y="75188"/>
                </a:lnTo>
                <a:lnTo>
                  <a:pt x="302150" y="4867"/>
                </a:lnTo>
                <a:lnTo>
                  <a:pt x="306282" y="706"/>
                </a:lnTo>
                <a:lnTo>
                  <a:pt x="311874" y="0"/>
                </a:lnTo>
                <a:lnTo>
                  <a:pt x="619956" y="0"/>
                </a:lnTo>
                <a:lnTo>
                  <a:pt x="625895" y="264"/>
                </a:lnTo>
                <a:lnTo>
                  <a:pt x="629868" y="3696"/>
                </a:lnTo>
                <a:lnTo>
                  <a:pt x="702865" y="64291"/>
                </a:lnTo>
                <a:lnTo>
                  <a:pt x="707730" y="68491"/>
                </a:lnTo>
                <a:lnTo>
                  <a:pt x="712229" y="74610"/>
                </a:lnTo>
                <a:lnTo>
                  <a:pt x="712229" y="90930"/>
                </a:lnTo>
                <a:lnTo>
                  <a:pt x="328735" y="90930"/>
                </a:lnTo>
                <a:lnTo>
                  <a:pt x="323554" y="96137"/>
                </a:lnTo>
                <a:lnTo>
                  <a:pt x="323552" y="201828"/>
                </a:lnTo>
                <a:lnTo>
                  <a:pt x="328735" y="207034"/>
                </a:lnTo>
                <a:lnTo>
                  <a:pt x="712229" y="207034"/>
                </a:lnTo>
                <a:lnTo>
                  <a:pt x="712229" y="244140"/>
                </a:lnTo>
                <a:lnTo>
                  <a:pt x="328735" y="244140"/>
                </a:lnTo>
                <a:lnTo>
                  <a:pt x="323552" y="249358"/>
                </a:lnTo>
                <a:lnTo>
                  <a:pt x="323554" y="355037"/>
                </a:lnTo>
                <a:lnTo>
                  <a:pt x="328735" y="360242"/>
                </a:lnTo>
                <a:lnTo>
                  <a:pt x="712229" y="360242"/>
                </a:lnTo>
                <a:lnTo>
                  <a:pt x="712229" y="397349"/>
                </a:lnTo>
                <a:lnTo>
                  <a:pt x="328735" y="397349"/>
                </a:lnTo>
                <a:lnTo>
                  <a:pt x="323552" y="402556"/>
                </a:lnTo>
                <a:lnTo>
                  <a:pt x="323552" y="508247"/>
                </a:lnTo>
                <a:lnTo>
                  <a:pt x="328735" y="513453"/>
                </a:lnTo>
                <a:lnTo>
                  <a:pt x="858240" y="513453"/>
                </a:lnTo>
                <a:lnTo>
                  <a:pt x="902753" y="544298"/>
                </a:lnTo>
                <a:lnTo>
                  <a:pt x="907954" y="550572"/>
                </a:lnTo>
                <a:lnTo>
                  <a:pt x="328735" y="550572"/>
                </a:lnTo>
                <a:lnTo>
                  <a:pt x="323552" y="555779"/>
                </a:lnTo>
                <a:lnTo>
                  <a:pt x="323554" y="661464"/>
                </a:lnTo>
                <a:lnTo>
                  <a:pt x="328735" y="666669"/>
                </a:lnTo>
                <a:lnTo>
                  <a:pt x="908412" y="666669"/>
                </a:lnTo>
                <a:lnTo>
                  <a:pt x="908412" y="703774"/>
                </a:lnTo>
                <a:lnTo>
                  <a:pt x="328735" y="703774"/>
                </a:lnTo>
                <a:lnTo>
                  <a:pt x="323552" y="708981"/>
                </a:lnTo>
                <a:lnTo>
                  <a:pt x="323552" y="814666"/>
                </a:lnTo>
                <a:lnTo>
                  <a:pt x="328735" y="819884"/>
                </a:lnTo>
                <a:lnTo>
                  <a:pt x="908412" y="819884"/>
                </a:lnTo>
                <a:lnTo>
                  <a:pt x="908412" y="933464"/>
                </a:lnTo>
                <a:lnTo>
                  <a:pt x="922371" y="942913"/>
                </a:lnTo>
                <a:lnTo>
                  <a:pt x="936693" y="956480"/>
                </a:lnTo>
                <a:lnTo>
                  <a:pt x="947863" y="974273"/>
                </a:lnTo>
                <a:lnTo>
                  <a:pt x="952367" y="996396"/>
                </a:lnTo>
                <a:lnTo>
                  <a:pt x="950316" y="1005098"/>
                </a:lnTo>
                <a:lnTo>
                  <a:pt x="944892" y="1012356"/>
                </a:lnTo>
                <a:lnTo>
                  <a:pt x="937196" y="1017327"/>
                </a:lnTo>
                <a:lnTo>
                  <a:pt x="928323" y="1019171"/>
                </a:lnTo>
                <a:close/>
              </a:path>
              <a:path w="952500" h="1019175">
                <a:moveTo>
                  <a:pt x="433748" y="207034"/>
                </a:moveTo>
                <a:lnTo>
                  <a:pt x="395652" y="207034"/>
                </a:lnTo>
                <a:lnTo>
                  <a:pt x="400816" y="201828"/>
                </a:lnTo>
                <a:lnTo>
                  <a:pt x="400816" y="96137"/>
                </a:lnTo>
                <a:lnTo>
                  <a:pt x="395650" y="90930"/>
                </a:lnTo>
                <a:lnTo>
                  <a:pt x="433748" y="90930"/>
                </a:lnTo>
                <a:lnTo>
                  <a:pt x="428578" y="96137"/>
                </a:lnTo>
                <a:lnTo>
                  <a:pt x="428576" y="201828"/>
                </a:lnTo>
                <a:lnTo>
                  <a:pt x="433748" y="207034"/>
                </a:lnTo>
                <a:close/>
              </a:path>
              <a:path w="952500" h="1019175">
                <a:moveTo>
                  <a:pt x="538768" y="207034"/>
                </a:moveTo>
                <a:lnTo>
                  <a:pt x="500669" y="207034"/>
                </a:lnTo>
                <a:lnTo>
                  <a:pt x="505838" y="201828"/>
                </a:lnTo>
                <a:lnTo>
                  <a:pt x="505838" y="96137"/>
                </a:lnTo>
                <a:lnTo>
                  <a:pt x="500669" y="90930"/>
                </a:lnTo>
                <a:lnTo>
                  <a:pt x="538768" y="90930"/>
                </a:lnTo>
                <a:lnTo>
                  <a:pt x="533600" y="96137"/>
                </a:lnTo>
                <a:lnTo>
                  <a:pt x="533599" y="201828"/>
                </a:lnTo>
                <a:lnTo>
                  <a:pt x="538768" y="207034"/>
                </a:lnTo>
                <a:close/>
              </a:path>
              <a:path w="952500" h="1019175">
                <a:moveTo>
                  <a:pt x="712229" y="207034"/>
                </a:moveTo>
                <a:lnTo>
                  <a:pt x="605689" y="207034"/>
                </a:lnTo>
                <a:lnTo>
                  <a:pt x="610860" y="201828"/>
                </a:lnTo>
                <a:lnTo>
                  <a:pt x="610860" y="96137"/>
                </a:lnTo>
                <a:lnTo>
                  <a:pt x="605689" y="90930"/>
                </a:lnTo>
                <a:lnTo>
                  <a:pt x="712229" y="90930"/>
                </a:lnTo>
                <a:lnTo>
                  <a:pt x="712229" y="207034"/>
                </a:lnTo>
                <a:close/>
              </a:path>
              <a:path w="952500" h="1019175">
                <a:moveTo>
                  <a:pt x="433748" y="360242"/>
                </a:moveTo>
                <a:lnTo>
                  <a:pt x="395652" y="360242"/>
                </a:lnTo>
                <a:lnTo>
                  <a:pt x="400816" y="355037"/>
                </a:lnTo>
                <a:lnTo>
                  <a:pt x="400816" y="249358"/>
                </a:lnTo>
                <a:lnTo>
                  <a:pt x="395650" y="244140"/>
                </a:lnTo>
                <a:lnTo>
                  <a:pt x="433748" y="244140"/>
                </a:lnTo>
                <a:lnTo>
                  <a:pt x="428576" y="249358"/>
                </a:lnTo>
                <a:lnTo>
                  <a:pt x="428578" y="355037"/>
                </a:lnTo>
                <a:lnTo>
                  <a:pt x="433748" y="360242"/>
                </a:lnTo>
                <a:close/>
              </a:path>
              <a:path w="952500" h="1019175">
                <a:moveTo>
                  <a:pt x="538768" y="360242"/>
                </a:moveTo>
                <a:lnTo>
                  <a:pt x="500669" y="360242"/>
                </a:lnTo>
                <a:lnTo>
                  <a:pt x="505838" y="355037"/>
                </a:lnTo>
                <a:lnTo>
                  <a:pt x="505838" y="249358"/>
                </a:lnTo>
                <a:lnTo>
                  <a:pt x="500669" y="244140"/>
                </a:lnTo>
                <a:lnTo>
                  <a:pt x="538768" y="244140"/>
                </a:lnTo>
                <a:lnTo>
                  <a:pt x="533599" y="249358"/>
                </a:lnTo>
                <a:lnTo>
                  <a:pt x="533600" y="355037"/>
                </a:lnTo>
                <a:lnTo>
                  <a:pt x="538768" y="360242"/>
                </a:lnTo>
                <a:close/>
              </a:path>
              <a:path w="952500" h="1019175">
                <a:moveTo>
                  <a:pt x="712229" y="360242"/>
                </a:moveTo>
                <a:lnTo>
                  <a:pt x="605689" y="360242"/>
                </a:lnTo>
                <a:lnTo>
                  <a:pt x="610860" y="355037"/>
                </a:lnTo>
                <a:lnTo>
                  <a:pt x="610860" y="249358"/>
                </a:lnTo>
                <a:lnTo>
                  <a:pt x="605689" y="244140"/>
                </a:lnTo>
                <a:lnTo>
                  <a:pt x="712229" y="244140"/>
                </a:lnTo>
                <a:lnTo>
                  <a:pt x="712229" y="360242"/>
                </a:lnTo>
                <a:close/>
              </a:path>
              <a:path w="952500" h="1019175">
                <a:moveTo>
                  <a:pt x="433748" y="513453"/>
                </a:moveTo>
                <a:lnTo>
                  <a:pt x="395652" y="513453"/>
                </a:lnTo>
                <a:lnTo>
                  <a:pt x="400816" y="508247"/>
                </a:lnTo>
                <a:lnTo>
                  <a:pt x="400816" y="402556"/>
                </a:lnTo>
                <a:lnTo>
                  <a:pt x="395650" y="397349"/>
                </a:lnTo>
                <a:lnTo>
                  <a:pt x="433748" y="397349"/>
                </a:lnTo>
                <a:lnTo>
                  <a:pt x="428576" y="402556"/>
                </a:lnTo>
                <a:lnTo>
                  <a:pt x="428576" y="508247"/>
                </a:lnTo>
                <a:lnTo>
                  <a:pt x="433748" y="513453"/>
                </a:lnTo>
                <a:close/>
              </a:path>
              <a:path w="952500" h="1019175">
                <a:moveTo>
                  <a:pt x="538768" y="513453"/>
                </a:moveTo>
                <a:lnTo>
                  <a:pt x="500669" y="513453"/>
                </a:lnTo>
                <a:lnTo>
                  <a:pt x="505838" y="508247"/>
                </a:lnTo>
                <a:lnTo>
                  <a:pt x="505838" y="402556"/>
                </a:lnTo>
                <a:lnTo>
                  <a:pt x="500669" y="397349"/>
                </a:lnTo>
                <a:lnTo>
                  <a:pt x="538768" y="397349"/>
                </a:lnTo>
                <a:lnTo>
                  <a:pt x="533599" y="402556"/>
                </a:lnTo>
                <a:lnTo>
                  <a:pt x="533599" y="508247"/>
                </a:lnTo>
                <a:lnTo>
                  <a:pt x="538768" y="513453"/>
                </a:lnTo>
                <a:close/>
              </a:path>
              <a:path w="952500" h="1019175">
                <a:moveTo>
                  <a:pt x="858240" y="513453"/>
                </a:moveTo>
                <a:lnTo>
                  <a:pt x="605689" y="513453"/>
                </a:lnTo>
                <a:lnTo>
                  <a:pt x="610860" y="508247"/>
                </a:lnTo>
                <a:lnTo>
                  <a:pt x="610860" y="402556"/>
                </a:lnTo>
                <a:lnTo>
                  <a:pt x="605689" y="397349"/>
                </a:lnTo>
                <a:lnTo>
                  <a:pt x="712229" y="397349"/>
                </a:lnTo>
                <a:lnTo>
                  <a:pt x="712229" y="489866"/>
                </a:lnTo>
                <a:lnTo>
                  <a:pt x="822716" y="489866"/>
                </a:lnTo>
                <a:lnTo>
                  <a:pt x="828046" y="492541"/>
                </a:lnTo>
                <a:lnTo>
                  <a:pt x="858240" y="513453"/>
                </a:lnTo>
                <a:close/>
              </a:path>
              <a:path w="952500" h="1019175">
                <a:moveTo>
                  <a:pt x="433748" y="666669"/>
                </a:moveTo>
                <a:lnTo>
                  <a:pt x="395652" y="666669"/>
                </a:lnTo>
                <a:lnTo>
                  <a:pt x="400816" y="661464"/>
                </a:lnTo>
                <a:lnTo>
                  <a:pt x="400816" y="555779"/>
                </a:lnTo>
                <a:lnTo>
                  <a:pt x="395650" y="550572"/>
                </a:lnTo>
                <a:lnTo>
                  <a:pt x="433748" y="550572"/>
                </a:lnTo>
                <a:lnTo>
                  <a:pt x="428576" y="555779"/>
                </a:lnTo>
                <a:lnTo>
                  <a:pt x="428578" y="661464"/>
                </a:lnTo>
                <a:lnTo>
                  <a:pt x="433748" y="666669"/>
                </a:lnTo>
                <a:close/>
              </a:path>
              <a:path w="952500" h="1019175">
                <a:moveTo>
                  <a:pt x="538768" y="666669"/>
                </a:moveTo>
                <a:lnTo>
                  <a:pt x="500669" y="666669"/>
                </a:lnTo>
                <a:lnTo>
                  <a:pt x="505838" y="661464"/>
                </a:lnTo>
                <a:lnTo>
                  <a:pt x="505838" y="555779"/>
                </a:lnTo>
                <a:lnTo>
                  <a:pt x="500669" y="550572"/>
                </a:lnTo>
                <a:lnTo>
                  <a:pt x="538768" y="550572"/>
                </a:lnTo>
                <a:lnTo>
                  <a:pt x="533599" y="555779"/>
                </a:lnTo>
                <a:lnTo>
                  <a:pt x="533600" y="661464"/>
                </a:lnTo>
                <a:lnTo>
                  <a:pt x="538768" y="666669"/>
                </a:lnTo>
                <a:close/>
              </a:path>
              <a:path w="952500" h="1019175">
                <a:moveTo>
                  <a:pt x="908412" y="666669"/>
                </a:moveTo>
                <a:lnTo>
                  <a:pt x="605689" y="666669"/>
                </a:lnTo>
                <a:lnTo>
                  <a:pt x="610860" y="661464"/>
                </a:lnTo>
                <a:lnTo>
                  <a:pt x="610860" y="555779"/>
                </a:lnTo>
                <a:lnTo>
                  <a:pt x="605689" y="550572"/>
                </a:lnTo>
                <a:lnTo>
                  <a:pt x="907954" y="550572"/>
                </a:lnTo>
                <a:lnTo>
                  <a:pt x="908412" y="551125"/>
                </a:lnTo>
                <a:lnTo>
                  <a:pt x="908412" y="666669"/>
                </a:lnTo>
                <a:close/>
              </a:path>
              <a:path w="952500" h="1019175">
                <a:moveTo>
                  <a:pt x="433748" y="819884"/>
                </a:moveTo>
                <a:lnTo>
                  <a:pt x="395652" y="819884"/>
                </a:lnTo>
                <a:lnTo>
                  <a:pt x="400816" y="814666"/>
                </a:lnTo>
                <a:lnTo>
                  <a:pt x="400816" y="708981"/>
                </a:lnTo>
                <a:lnTo>
                  <a:pt x="395650" y="703774"/>
                </a:lnTo>
                <a:lnTo>
                  <a:pt x="433748" y="703774"/>
                </a:lnTo>
                <a:lnTo>
                  <a:pt x="428576" y="708981"/>
                </a:lnTo>
                <a:lnTo>
                  <a:pt x="428576" y="814666"/>
                </a:lnTo>
                <a:lnTo>
                  <a:pt x="433748" y="819884"/>
                </a:lnTo>
                <a:close/>
              </a:path>
              <a:path w="952500" h="1019175">
                <a:moveTo>
                  <a:pt x="538768" y="819884"/>
                </a:moveTo>
                <a:lnTo>
                  <a:pt x="500669" y="819884"/>
                </a:lnTo>
                <a:lnTo>
                  <a:pt x="505838" y="814666"/>
                </a:lnTo>
                <a:lnTo>
                  <a:pt x="505838" y="708981"/>
                </a:lnTo>
                <a:lnTo>
                  <a:pt x="500669" y="703774"/>
                </a:lnTo>
                <a:lnTo>
                  <a:pt x="538768" y="703774"/>
                </a:lnTo>
                <a:lnTo>
                  <a:pt x="533599" y="708981"/>
                </a:lnTo>
                <a:lnTo>
                  <a:pt x="533599" y="814666"/>
                </a:lnTo>
                <a:lnTo>
                  <a:pt x="538768" y="819884"/>
                </a:lnTo>
                <a:close/>
              </a:path>
              <a:path w="952500" h="1019175">
                <a:moveTo>
                  <a:pt x="908412" y="819884"/>
                </a:moveTo>
                <a:lnTo>
                  <a:pt x="605689" y="819884"/>
                </a:lnTo>
                <a:lnTo>
                  <a:pt x="610860" y="814666"/>
                </a:lnTo>
                <a:lnTo>
                  <a:pt x="610860" y="708981"/>
                </a:lnTo>
                <a:lnTo>
                  <a:pt x="605689" y="703774"/>
                </a:lnTo>
                <a:lnTo>
                  <a:pt x="908412" y="703774"/>
                </a:lnTo>
                <a:lnTo>
                  <a:pt x="908412" y="819884"/>
                </a:lnTo>
                <a:close/>
              </a:path>
            </a:pathLst>
          </a:custGeom>
          <a:solidFill>
            <a:srgbClr val="F5F5F5"/>
          </a:solidFill>
        </p:spPr>
        <p:txBody>
          <a:bodyPr wrap="square" lIns="0" tIns="0" rIns="0" bIns="0" rtlCol="0"/>
          <a:lstStyle/>
          <a:p>
            <a:endParaRPr/>
          </a:p>
        </p:txBody>
      </p:sp>
      <p:sp>
        <p:nvSpPr>
          <p:cNvPr id="13" name="object 13"/>
          <p:cNvSpPr/>
          <p:nvPr/>
        </p:nvSpPr>
        <p:spPr>
          <a:xfrm>
            <a:off x="2438449" y="2724150"/>
            <a:ext cx="419100" cy="390525"/>
          </a:xfrm>
          <a:custGeom>
            <a:avLst/>
            <a:gdLst/>
            <a:ahLst/>
            <a:cxnLst/>
            <a:rect l="l" t="t" r="r" b="b"/>
            <a:pathLst>
              <a:path w="419100" h="390525">
                <a:moveTo>
                  <a:pt x="188623" y="0"/>
                </a:moveTo>
                <a:lnTo>
                  <a:pt x="197905" y="0"/>
                </a:lnTo>
                <a:lnTo>
                  <a:pt x="200265" y="580"/>
                </a:lnTo>
                <a:lnTo>
                  <a:pt x="216517" y="23741"/>
                </a:lnTo>
                <a:lnTo>
                  <a:pt x="216517" y="101555"/>
                </a:lnTo>
                <a:lnTo>
                  <a:pt x="395221" y="101555"/>
                </a:lnTo>
                <a:lnTo>
                  <a:pt x="404479" y="103349"/>
                </a:lnTo>
                <a:lnTo>
                  <a:pt x="412037" y="108279"/>
                </a:lnTo>
                <a:lnTo>
                  <a:pt x="417131" y="115668"/>
                </a:lnTo>
                <a:lnTo>
                  <a:pt x="418999" y="124840"/>
                </a:lnTo>
                <a:lnTo>
                  <a:pt x="418999" y="257763"/>
                </a:lnTo>
                <a:lnTo>
                  <a:pt x="216517" y="278457"/>
                </a:lnTo>
                <a:lnTo>
                  <a:pt x="216517" y="366772"/>
                </a:lnTo>
                <a:lnTo>
                  <a:pt x="196658" y="390413"/>
                </a:lnTo>
                <a:lnTo>
                  <a:pt x="190253" y="390078"/>
                </a:lnTo>
                <a:lnTo>
                  <a:pt x="7090" y="213211"/>
                </a:lnTo>
                <a:lnTo>
                  <a:pt x="0" y="196454"/>
                </a:lnTo>
                <a:lnTo>
                  <a:pt x="1643" y="187517"/>
                </a:lnTo>
                <a:lnTo>
                  <a:pt x="6793" y="179640"/>
                </a:lnTo>
                <a:lnTo>
                  <a:pt x="182877" y="2430"/>
                </a:lnTo>
                <a:lnTo>
                  <a:pt x="188623" y="0"/>
                </a:lnTo>
                <a:close/>
              </a:path>
            </a:pathLst>
          </a:custGeom>
          <a:solidFill>
            <a:srgbClr val="C9F0F3"/>
          </a:solidFill>
        </p:spPr>
        <p:txBody>
          <a:bodyPr wrap="square" lIns="0" tIns="0" rIns="0" bIns="0" rtlCol="0"/>
          <a:lstStyle/>
          <a:p>
            <a:endParaRPr/>
          </a:p>
        </p:txBody>
      </p:sp>
      <p:sp>
        <p:nvSpPr>
          <p:cNvPr id="14" name="object 14"/>
          <p:cNvSpPr/>
          <p:nvPr/>
        </p:nvSpPr>
        <p:spPr>
          <a:xfrm>
            <a:off x="1352637" y="4448175"/>
            <a:ext cx="962025" cy="1028700"/>
          </a:xfrm>
          <a:custGeom>
            <a:avLst/>
            <a:gdLst/>
            <a:ahLst/>
            <a:cxnLst/>
            <a:rect l="l" t="t" r="r" b="b"/>
            <a:pathLst>
              <a:path w="962025" h="1028700">
                <a:moveTo>
                  <a:pt x="937589" y="1028702"/>
                </a:moveTo>
                <a:lnTo>
                  <a:pt x="22197" y="1028702"/>
                </a:lnTo>
                <a:lnTo>
                  <a:pt x="14029" y="1027032"/>
                </a:lnTo>
                <a:lnTo>
                  <a:pt x="7216" y="1022491"/>
                </a:lnTo>
                <a:lnTo>
                  <a:pt x="2374" y="1015789"/>
                </a:lnTo>
                <a:lnTo>
                  <a:pt x="123" y="1007634"/>
                </a:lnTo>
                <a:lnTo>
                  <a:pt x="0" y="1001451"/>
                </a:lnTo>
                <a:lnTo>
                  <a:pt x="1286" y="989240"/>
                </a:lnTo>
                <a:lnTo>
                  <a:pt x="20138" y="954375"/>
                </a:lnTo>
                <a:lnTo>
                  <a:pt x="39980" y="943310"/>
                </a:lnTo>
                <a:lnTo>
                  <a:pt x="39980" y="332623"/>
                </a:lnTo>
                <a:lnTo>
                  <a:pt x="42245" y="327089"/>
                </a:lnTo>
                <a:lnTo>
                  <a:pt x="117459" y="252088"/>
                </a:lnTo>
                <a:lnTo>
                  <a:pt x="123090" y="250067"/>
                </a:lnTo>
                <a:lnTo>
                  <a:pt x="226798" y="250067"/>
                </a:lnTo>
                <a:lnTo>
                  <a:pt x="226798" y="84926"/>
                </a:lnTo>
                <a:lnTo>
                  <a:pt x="229378" y="80081"/>
                </a:lnTo>
                <a:lnTo>
                  <a:pt x="233539" y="75891"/>
                </a:lnTo>
                <a:lnTo>
                  <a:pt x="305166" y="4913"/>
                </a:lnTo>
                <a:lnTo>
                  <a:pt x="309339" y="712"/>
                </a:lnTo>
                <a:lnTo>
                  <a:pt x="314987" y="0"/>
                </a:lnTo>
                <a:lnTo>
                  <a:pt x="626144" y="0"/>
                </a:lnTo>
                <a:lnTo>
                  <a:pt x="632142" y="266"/>
                </a:lnTo>
                <a:lnTo>
                  <a:pt x="636155" y="3731"/>
                </a:lnTo>
                <a:lnTo>
                  <a:pt x="709881" y="64893"/>
                </a:lnTo>
                <a:lnTo>
                  <a:pt x="714794" y="69132"/>
                </a:lnTo>
                <a:lnTo>
                  <a:pt x="719338" y="75308"/>
                </a:lnTo>
                <a:lnTo>
                  <a:pt x="719338" y="91781"/>
                </a:lnTo>
                <a:lnTo>
                  <a:pt x="332016" y="91781"/>
                </a:lnTo>
                <a:lnTo>
                  <a:pt x="326784" y="97036"/>
                </a:lnTo>
                <a:lnTo>
                  <a:pt x="326782" y="203715"/>
                </a:lnTo>
                <a:lnTo>
                  <a:pt x="332016" y="208970"/>
                </a:lnTo>
                <a:lnTo>
                  <a:pt x="719338" y="208970"/>
                </a:lnTo>
                <a:lnTo>
                  <a:pt x="719338" y="246423"/>
                </a:lnTo>
                <a:lnTo>
                  <a:pt x="332016" y="246423"/>
                </a:lnTo>
                <a:lnTo>
                  <a:pt x="326782" y="251690"/>
                </a:lnTo>
                <a:lnTo>
                  <a:pt x="326784" y="358358"/>
                </a:lnTo>
                <a:lnTo>
                  <a:pt x="332016" y="363611"/>
                </a:lnTo>
                <a:lnTo>
                  <a:pt x="719338" y="363611"/>
                </a:lnTo>
                <a:lnTo>
                  <a:pt x="719338" y="401065"/>
                </a:lnTo>
                <a:lnTo>
                  <a:pt x="332016" y="401065"/>
                </a:lnTo>
                <a:lnTo>
                  <a:pt x="326782" y="406321"/>
                </a:lnTo>
                <a:lnTo>
                  <a:pt x="326782" y="513000"/>
                </a:lnTo>
                <a:lnTo>
                  <a:pt x="332016" y="518255"/>
                </a:lnTo>
                <a:lnTo>
                  <a:pt x="866807" y="518255"/>
                </a:lnTo>
                <a:lnTo>
                  <a:pt x="911764" y="549388"/>
                </a:lnTo>
                <a:lnTo>
                  <a:pt x="917017" y="555721"/>
                </a:lnTo>
                <a:lnTo>
                  <a:pt x="332016" y="555721"/>
                </a:lnTo>
                <a:lnTo>
                  <a:pt x="326782" y="560976"/>
                </a:lnTo>
                <a:lnTo>
                  <a:pt x="326784" y="667650"/>
                </a:lnTo>
                <a:lnTo>
                  <a:pt x="332016" y="672903"/>
                </a:lnTo>
                <a:lnTo>
                  <a:pt x="917479" y="672903"/>
                </a:lnTo>
                <a:lnTo>
                  <a:pt x="917479" y="710356"/>
                </a:lnTo>
                <a:lnTo>
                  <a:pt x="332016" y="710356"/>
                </a:lnTo>
                <a:lnTo>
                  <a:pt x="326782" y="715611"/>
                </a:lnTo>
                <a:lnTo>
                  <a:pt x="326782" y="822285"/>
                </a:lnTo>
                <a:lnTo>
                  <a:pt x="332016" y="827552"/>
                </a:lnTo>
                <a:lnTo>
                  <a:pt x="917479" y="827552"/>
                </a:lnTo>
                <a:lnTo>
                  <a:pt x="917479" y="942194"/>
                </a:lnTo>
                <a:lnTo>
                  <a:pt x="931578" y="951731"/>
                </a:lnTo>
                <a:lnTo>
                  <a:pt x="946042" y="965425"/>
                </a:lnTo>
                <a:lnTo>
                  <a:pt x="957324" y="983384"/>
                </a:lnTo>
                <a:lnTo>
                  <a:pt x="961873" y="1005714"/>
                </a:lnTo>
                <a:lnTo>
                  <a:pt x="959801" y="1014498"/>
                </a:lnTo>
                <a:lnTo>
                  <a:pt x="954324" y="1021823"/>
                </a:lnTo>
                <a:lnTo>
                  <a:pt x="946550" y="1026841"/>
                </a:lnTo>
                <a:lnTo>
                  <a:pt x="937589" y="1028702"/>
                </a:lnTo>
                <a:close/>
              </a:path>
              <a:path w="962025" h="1028700">
                <a:moveTo>
                  <a:pt x="438077" y="208970"/>
                </a:moveTo>
                <a:lnTo>
                  <a:pt x="399601" y="208970"/>
                </a:lnTo>
                <a:lnTo>
                  <a:pt x="404817" y="203715"/>
                </a:lnTo>
                <a:lnTo>
                  <a:pt x="404817" y="97036"/>
                </a:lnTo>
                <a:lnTo>
                  <a:pt x="399599" y="91781"/>
                </a:lnTo>
                <a:lnTo>
                  <a:pt x="438077" y="91781"/>
                </a:lnTo>
                <a:lnTo>
                  <a:pt x="432856" y="97036"/>
                </a:lnTo>
                <a:lnTo>
                  <a:pt x="432854" y="203715"/>
                </a:lnTo>
                <a:lnTo>
                  <a:pt x="438077" y="208970"/>
                </a:lnTo>
                <a:close/>
              </a:path>
              <a:path w="962025" h="1028700">
                <a:moveTo>
                  <a:pt x="544146" y="208970"/>
                </a:moveTo>
                <a:lnTo>
                  <a:pt x="505666" y="208970"/>
                </a:lnTo>
                <a:lnTo>
                  <a:pt x="510887" y="203715"/>
                </a:lnTo>
                <a:lnTo>
                  <a:pt x="510887" y="97036"/>
                </a:lnTo>
                <a:lnTo>
                  <a:pt x="505666" y="91781"/>
                </a:lnTo>
                <a:lnTo>
                  <a:pt x="544146" y="91781"/>
                </a:lnTo>
                <a:lnTo>
                  <a:pt x="538926" y="97036"/>
                </a:lnTo>
                <a:lnTo>
                  <a:pt x="538925" y="203715"/>
                </a:lnTo>
                <a:lnTo>
                  <a:pt x="544146" y="208970"/>
                </a:lnTo>
                <a:close/>
              </a:path>
              <a:path w="962025" h="1028700">
                <a:moveTo>
                  <a:pt x="719338" y="208970"/>
                </a:moveTo>
                <a:lnTo>
                  <a:pt x="611734" y="208970"/>
                </a:lnTo>
                <a:lnTo>
                  <a:pt x="616958" y="203715"/>
                </a:lnTo>
                <a:lnTo>
                  <a:pt x="616958" y="97036"/>
                </a:lnTo>
                <a:lnTo>
                  <a:pt x="611734" y="91781"/>
                </a:lnTo>
                <a:lnTo>
                  <a:pt x="719338" y="91781"/>
                </a:lnTo>
                <a:lnTo>
                  <a:pt x="719338" y="208970"/>
                </a:lnTo>
                <a:close/>
              </a:path>
              <a:path w="962025" h="1028700">
                <a:moveTo>
                  <a:pt x="438077" y="363611"/>
                </a:moveTo>
                <a:lnTo>
                  <a:pt x="399601" y="363611"/>
                </a:lnTo>
                <a:lnTo>
                  <a:pt x="404817" y="358358"/>
                </a:lnTo>
                <a:lnTo>
                  <a:pt x="404817" y="251690"/>
                </a:lnTo>
                <a:lnTo>
                  <a:pt x="399599" y="246423"/>
                </a:lnTo>
                <a:lnTo>
                  <a:pt x="438077" y="246423"/>
                </a:lnTo>
                <a:lnTo>
                  <a:pt x="432854" y="251690"/>
                </a:lnTo>
                <a:lnTo>
                  <a:pt x="432856" y="358358"/>
                </a:lnTo>
                <a:lnTo>
                  <a:pt x="438077" y="363611"/>
                </a:lnTo>
                <a:close/>
              </a:path>
              <a:path w="962025" h="1028700">
                <a:moveTo>
                  <a:pt x="544146" y="363611"/>
                </a:moveTo>
                <a:lnTo>
                  <a:pt x="505666" y="363611"/>
                </a:lnTo>
                <a:lnTo>
                  <a:pt x="510887" y="358358"/>
                </a:lnTo>
                <a:lnTo>
                  <a:pt x="510887" y="251690"/>
                </a:lnTo>
                <a:lnTo>
                  <a:pt x="505666" y="246423"/>
                </a:lnTo>
                <a:lnTo>
                  <a:pt x="544146" y="246423"/>
                </a:lnTo>
                <a:lnTo>
                  <a:pt x="538925" y="251690"/>
                </a:lnTo>
                <a:lnTo>
                  <a:pt x="538926" y="358358"/>
                </a:lnTo>
                <a:lnTo>
                  <a:pt x="544146" y="363611"/>
                </a:lnTo>
                <a:close/>
              </a:path>
              <a:path w="962025" h="1028700">
                <a:moveTo>
                  <a:pt x="719338" y="363611"/>
                </a:moveTo>
                <a:lnTo>
                  <a:pt x="611734" y="363611"/>
                </a:lnTo>
                <a:lnTo>
                  <a:pt x="616958" y="358358"/>
                </a:lnTo>
                <a:lnTo>
                  <a:pt x="616958" y="251690"/>
                </a:lnTo>
                <a:lnTo>
                  <a:pt x="611734" y="246423"/>
                </a:lnTo>
                <a:lnTo>
                  <a:pt x="719338" y="246423"/>
                </a:lnTo>
                <a:lnTo>
                  <a:pt x="719338" y="363611"/>
                </a:lnTo>
                <a:close/>
              </a:path>
              <a:path w="962025" h="1028700">
                <a:moveTo>
                  <a:pt x="438077" y="518255"/>
                </a:moveTo>
                <a:lnTo>
                  <a:pt x="399601" y="518255"/>
                </a:lnTo>
                <a:lnTo>
                  <a:pt x="404817" y="513000"/>
                </a:lnTo>
                <a:lnTo>
                  <a:pt x="404817" y="406321"/>
                </a:lnTo>
                <a:lnTo>
                  <a:pt x="399599" y="401065"/>
                </a:lnTo>
                <a:lnTo>
                  <a:pt x="438077" y="401065"/>
                </a:lnTo>
                <a:lnTo>
                  <a:pt x="432854" y="406321"/>
                </a:lnTo>
                <a:lnTo>
                  <a:pt x="432854" y="513000"/>
                </a:lnTo>
                <a:lnTo>
                  <a:pt x="438077" y="518255"/>
                </a:lnTo>
                <a:close/>
              </a:path>
              <a:path w="962025" h="1028700">
                <a:moveTo>
                  <a:pt x="544146" y="518255"/>
                </a:moveTo>
                <a:lnTo>
                  <a:pt x="505666" y="518255"/>
                </a:lnTo>
                <a:lnTo>
                  <a:pt x="510887" y="513000"/>
                </a:lnTo>
                <a:lnTo>
                  <a:pt x="510887" y="406321"/>
                </a:lnTo>
                <a:lnTo>
                  <a:pt x="505666" y="401065"/>
                </a:lnTo>
                <a:lnTo>
                  <a:pt x="544146" y="401065"/>
                </a:lnTo>
                <a:lnTo>
                  <a:pt x="538925" y="406321"/>
                </a:lnTo>
                <a:lnTo>
                  <a:pt x="538925" y="513000"/>
                </a:lnTo>
                <a:lnTo>
                  <a:pt x="544146" y="518255"/>
                </a:lnTo>
                <a:close/>
              </a:path>
              <a:path w="962025" h="1028700">
                <a:moveTo>
                  <a:pt x="866807" y="518255"/>
                </a:moveTo>
                <a:lnTo>
                  <a:pt x="611734" y="518255"/>
                </a:lnTo>
                <a:lnTo>
                  <a:pt x="616958" y="513000"/>
                </a:lnTo>
                <a:lnTo>
                  <a:pt x="616958" y="406321"/>
                </a:lnTo>
                <a:lnTo>
                  <a:pt x="611734" y="401065"/>
                </a:lnTo>
                <a:lnTo>
                  <a:pt x="719338" y="401065"/>
                </a:lnTo>
                <a:lnTo>
                  <a:pt x="719338" y="494448"/>
                </a:lnTo>
                <a:lnTo>
                  <a:pt x="830928" y="494448"/>
                </a:lnTo>
                <a:lnTo>
                  <a:pt x="836311" y="497148"/>
                </a:lnTo>
                <a:lnTo>
                  <a:pt x="866807" y="518255"/>
                </a:lnTo>
                <a:close/>
              </a:path>
              <a:path w="962025" h="1028700">
                <a:moveTo>
                  <a:pt x="438077" y="672903"/>
                </a:moveTo>
                <a:lnTo>
                  <a:pt x="399601" y="672903"/>
                </a:lnTo>
                <a:lnTo>
                  <a:pt x="404817" y="667650"/>
                </a:lnTo>
                <a:lnTo>
                  <a:pt x="404817" y="560976"/>
                </a:lnTo>
                <a:lnTo>
                  <a:pt x="399599" y="555721"/>
                </a:lnTo>
                <a:lnTo>
                  <a:pt x="438077" y="555721"/>
                </a:lnTo>
                <a:lnTo>
                  <a:pt x="432854" y="560976"/>
                </a:lnTo>
                <a:lnTo>
                  <a:pt x="432856" y="667650"/>
                </a:lnTo>
                <a:lnTo>
                  <a:pt x="438077" y="672903"/>
                </a:lnTo>
                <a:close/>
              </a:path>
              <a:path w="962025" h="1028700">
                <a:moveTo>
                  <a:pt x="544146" y="672903"/>
                </a:moveTo>
                <a:lnTo>
                  <a:pt x="505666" y="672903"/>
                </a:lnTo>
                <a:lnTo>
                  <a:pt x="510887" y="667650"/>
                </a:lnTo>
                <a:lnTo>
                  <a:pt x="510887" y="560976"/>
                </a:lnTo>
                <a:lnTo>
                  <a:pt x="505666" y="555721"/>
                </a:lnTo>
                <a:lnTo>
                  <a:pt x="544146" y="555721"/>
                </a:lnTo>
                <a:lnTo>
                  <a:pt x="538925" y="560976"/>
                </a:lnTo>
                <a:lnTo>
                  <a:pt x="538926" y="667650"/>
                </a:lnTo>
                <a:lnTo>
                  <a:pt x="544146" y="672903"/>
                </a:lnTo>
                <a:close/>
              </a:path>
              <a:path w="962025" h="1028700">
                <a:moveTo>
                  <a:pt x="917479" y="672903"/>
                </a:moveTo>
                <a:lnTo>
                  <a:pt x="611734" y="672903"/>
                </a:lnTo>
                <a:lnTo>
                  <a:pt x="616958" y="667650"/>
                </a:lnTo>
                <a:lnTo>
                  <a:pt x="616958" y="560976"/>
                </a:lnTo>
                <a:lnTo>
                  <a:pt x="611734" y="555721"/>
                </a:lnTo>
                <a:lnTo>
                  <a:pt x="917017" y="555721"/>
                </a:lnTo>
                <a:lnTo>
                  <a:pt x="917479" y="556279"/>
                </a:lnTo>
                <a:lnTo>
                  <a:pt x="917479" y="672903"/>
                </a:lnTo>
                <a:close/>
              </a:path>
              <a:path w="962025" h="1028700">
                <a:moveTo>
                  <a:pt x="438077" y="827552"/>
                </a:moveTo>
                <a:lnTo>
                  <a:pt x="399601" y="827552"/>
                </a:lnTo>
                <a:lnTo>
                  <a:pt x="404817" y="822285"/>
                </a:lnTo>
                <a:lnTo>
                  <a:pt x="404817" y="715611"/>
                </a:lnTo>
                <a:lnTo>
                  <a:pt x="399599" y="710356"/>
                </a:lnTo>
                <a:lnTo>
                  <a:pt x="438077" y="710356"/>
                </a:lnTo>
                <a:lnTo>
                  <a:pt x="432854" y="715611"/>
                </a:lnTo>
                <a:lnTo>
                  <a:pt x="432854" y="822285"/>
                </a:lnTo>
                <a:lnTo>
                  <a:pt x="438077" y="827552"/>
                </a:lnTo>
                <a:close/>
              </a:path>
              <a:path w="962025" h="1028700">
                <a:moveTo>
                  <a:pt x="544146" y="827552"/>
                </a:moveTo>
                <a:lnTo>
                  <a:pt x="505666" y="827552"/>
                </a:lnTo>
                <a:lnTo>
                  <a:pt x="510887" y="822285"/>
                </a:lnTo>
                <a:lnTo>
                  <a:pt x="510887" y="715611"/>
                </a:lnTo>
                <a:lnTo>
                  <a:pt x="505666" y="710356"/>
                </a:lnTo>
                <a:lnTo>
                  <a:pt x="544146" y="710356"/>
                </a:lnTo>
                <a:lnTo>
                  <a:pt x="538925" y="715611"/>
                </a:lnTo>
                <a:lnTo>
                  <a:pt x="538925" y="822285"/>
                </a:lnTo>
                <a:lnTo>
                  <a:pt x="544146" y="827552"/>
                </a:lnTo>
                <a:close/>
              </a:path>
              <a:path w="962025" h="1028700">
                <a:moveTo>
                  <a:pt x="917479" y="827552"/>
                </a:moveTo>
                <a:lnTo>
                  <a:pt x="611734" y="827552"/>
                </a:lnTo>
                <a:lnTo>
                  <a:pt x="616958" y="822285"/>
                </a:lnTo>
                <a:lnTo>
                  <a:pt x="616958" y="715611"/>
                </a:lnTo>
                <a:lnTo>
                  <a:pt x="611734" y="710356"/>
                </a:lnTo>
                <a:lnTo>
                  <a:pt x="917479" y="710356"/>
                </a:lnTo>
                <a:lnTo>
                  <a:pt x="917479" y="827552"/>
                </a:lnTo>
                <a:close/>
              </a:path>
            </a:pathLst>
          </a:custGeom>
          <a:solidFill>
            <a:srgbClr val="F5F5F5"/>
          </a:solidFill>
        </p:spPr>
        <p:txBody>
          <a:bodyPr wrap="square" lIns="0" tIns="0" rIns="0" bIns="0" rtlCol="0"/>
          <a:lstStyle/>
          <a:p>
            <a:endParaRPr/>
          </a:p>
        </p:txBody>
      </p:sp>
      <p:sp>
        <p:nvSpPr>
          <p:cNvPr id="15" name="object 15"/>
          <p:cNvSpPr/>
          <p:nvPr/>
        </p:nvSpPr>
        <p:spPr>
          <a:xfrm>
            <a:off x="2447975" y="4895961"/>
            <a:ext cx="419100" cy="390525"/>
          </a:xfrm>
          <a:custGeom>
            <a:avLst/>
            <a:gdLst/>
            <a:ahLst/>
            <a:cxnLst/>
            <a:rect l="l" t="t" r="r" b="b"/>
            <a:pathLst>
              <a:path w="419100" h="390525">
                <a:moveTo>
                  <a:pt x="230375" y="390413"/>
                </a:moveTo>
                <a:lnTo>
                  <a:pt x="221094" y="390413"/>
                </a:lnTo>
                <a:lnTo>
                  <a:pt x="218733" y="389833"/>
                </a:lnTo>
                <a:lnTo>
                  <a:pt x="202481" y="366672"/>
                </a:lnTo>
                <a:lnTo>
                  <a:pt x="202481" y="288858"/>
                </a:lnTo>
                <a:lnTo>
                  <a:pt x="23777" y="288858"/>
                </a:lnTo>
                <a:lnTo>
                  <a:pt x="14519" y="287064"/>
                </a:lnTo>
                <a:lnTo>
                  <a:pt x="6962" y="282134"/>
                </a:lnTo>
                <a:lnTo>
                  <a:pt x="1867" y="274745"/>
                </a:lnTo>
                <a:lnTo>
                  <a:pt x="0" y="265572"/>
                </a:lnTo>
                <a:lnTo>
                  <a:pt x="0" y="132650"/>
                </a:lnTo>
                <a:lnTo>
                  <a:pt x="1867" y="123890"/>
                </a:lnTo>
                <a:lnTo>
                  <a:pt x="6962" y="117390"/>
                </a:lnTo>
                <a:lnTo>
                  <a:pt x="14519" y="113347"/>
                </a:lnTo>
                <a:lnTo>
                  <a:pt x="23777" y="111956"/>
                </a:lnTo>
                <a:lnTo>
                  <a:pt x="202481" y="111956"/>
                </a:lnTo>
                <a:lnTo>
                  <a:pt x="202481" y="23641"/>
                </a:lnTo>
                <a:lnTo>
                  <a:pt x="222341" y="0"/>
                </a:lnTo>
                <a:lnTo>
                  <a:pt x="228745" y="335"/>
                </a:lnTo>
                <a:lnTo>
                  <a:pt x="411908" y="177202"/>
                </a:lnTo>
                <a:lnTo>
                  <a:pt x="418999" y="193959"/>
                </a:lnTo>
                <a:lnTo>
                  <a:pt x="417355" y="202896"/>
                </a:lnTo>
                <a:lnTo>
                  <a:pt x="412205" y="210773"/>
                </a:lnTo>
                <a:lnTo>
                  <a:pt x="236121" y="387983"/>
                </a:lnTo>
                <a:lnTo>
                  <a:pt x="230375" y="390413"/>
                </a:lnTo>
                <a:close/>
              </a:path>
            </a:pathLst>
          </a:custGeom>
          <a:solidFill>
            <a:srgbClr val="C9F0F3"/>
          </a:solidFill>
        </p:spPr>
        <p:txBody>
          <a:bodyPr wrap="square" lIns="0" tIns="0" rIns="0" bIns="0" rtlCol="0"/>
          <a:lstStyle/>
          <a:p>
            <a:endParaRPr/>
          </a:p>
        </p:txBody>
      </p:sp>
      <p:sp>
        <p:nvSpPr>
          <p:cNvPr id="16" name="object 16"/>
          <p:cNvSpPr/>
          <p:nvPr/>
        </p:nvSpPr>
        <p:spPr>
          <a:xfrm>
            <a:off x="485774" y="1876425"/>
            <a:ext cx="8429625" cy="3971925"/>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753600" cy="7315200"/>
          </a:xfrm>
          <a:custGeom>
            <a:avLst/>
            <a:gdLst/>
            <a:ahLst/>
            <a:cxnLst/>
            <a:rect l="l" t="t" r="r" b="b"/>
            <a:pathLst>
              <a:path w="9753600" h="7315200">
                <a:moveTo>
                  <a:pt x="0" y="0"/>
                </a:moveTo>
                <a:lnTo>
                  <a:pt x="9753600" y="0"/>
                </a:lnTo>
                <a:lnTo>
                  <a:pt x="9753600" y="7315200"/>
                </a:lnTo>
                <a:lnTo>
                  <a:pt x="0" y="7315200"/>
                </a:lnTo>
                <a:lnTo>
                  <a:pt x="0" y="0"/>
                </a:lnTo>
                <a:close/>
              </a:path>
            </a:pathLst>
          </a:custGeom>
          <a:solidFill>
            <a:srgbClr val="1E3B60"/>
          </a:solidFill>
        </p:spPr>
        <p:txBody>
          <a:bodyPr wrap="square" lIns="0" tIns="0" rIns="0" bIns="0" rtlCol="0"/>
          <a:lstStyle/>
          <a:p>
            <a:endParaRPr/>
          </a:p>
        </p:txBody>
      </p:sp>
      <p:sp>
        <p:nvSpPr>
          <p:cNvPr id="3" name="object 3"/>
          <p:cNvSpPr/>
          <p:nvPr/>
        </p:nvSpPr>
        <p:spPr>
          <a:xfrm>
            <a:off x="219074" y="247650"/>
            <a:ext cx="9296400" cy="6838950"/>
          </a:xfrm>
          <a:custGeom>
            <a:avLst/>
            <a:gdLst/>
            <a:ahLst/>
            <a:cxnLst/>
            <a:rect l="l" t="t" r="r" b="b"/>
            <a:pathLst>
              <a:path w="9296400" h="6838950">
                <a:moveTo>
                  <a:pt x="0" y="0"/>
                </a:moveTo>
                <a:lnTo>
                  <a:pt x="9296399" y="0"/>
                </a:lnTo>
                <a:lnTo>
                  <a:pt x="9296399" y="6838950"/>
                </a:lnTo>
                <a:lnTo>
                  <a:pt x="0" y="6838950"/>
                </a:lnTo>
                <a:lnTo>
                  <a:pt x="0" y="0"/>
                </a:lnTo>
                <a:close/>
              </a:path>
            </a:pathLst>
          </a:custGeom>
          <a:solidFill>
            <a:srgbClr val="F5F5F5"/>
          </a:solidFill>
        </p:spPr>
        <p:txBody>
          <a:bodyPr wrap="square" lIns="0" tIns="0" rIns="0" bIns="0" rtlCol="0"/>
          <a:lstStyle/>
          <a:p>
            <a:endParaRPr/>
          </a:p>
        </p:txBody>
      </p:sp>
      <p:sp>
        <p:nvSpPr>
          <p:cNvPr id="4" name="object 4"/>
          <p:cNvSpPr/>
          <p:nvPr/>
        </p:nvSpPr>
        <p:spPr>
          <a:xfrm>
            <a:off x="3571874" y="2676525"/>
            <a:ext cx="57150" cy="57150"/>
          </a:xfrm>
          <a:custGeom>
            <a:avLst/>
            <a:gdLst/>
            <a:ahLst/>
            <a:cxnLst/>
            <a:rect l="l" t="t" r="r" b="b"/>
            <a:pathLst>
              <a:path w="57150" h="57150">
                <a:moveTo>
                  <a:pt x="28575" y="57150"/>
                </a:moveTo>
                <a:lnTo>
                  <a:pt x="16073" y="55364"/>
                </a:lnTo>
                <a:lnTo>
                  <a:pt x="7143" y="50006"/>
                </a:lnTo>
                <a:lnTo>
                  <a:pt x="1785" y="41076"/>
                </a:lnTo>
                <a:lnTo>
                  <a:pt x="0" y="28575"/>
                </a:lnTo>
                <a:lnTo>
                  <a:pt x="1785" y="16073"/>
                </a:lnTo>
                <a:lnTo>
                  <a:pt x="7143" y="7143"/>
                </a:lnTo>
                <a:lnTo>
                  <a:pt x="16073" y="1785"/>
                </a:lnTo>
                <a:lnTo>
                  <a:pt x="28575" y="0"/>
                </a:lnTo>
                <a:lnTo>
                  <a:pt x="41076" y="1785"/>
                </a:lnTo>
                <a:lnTo>
                  <a:pt x="50006" y="7143"/>
                </a:lnTo>
                <a:lnTo>
                  <a:pt x="55364" y="16073"/>
                </a:lnTo>
                <a:lnTo>
                  <a:pt x="57150" y="28575"/>
                </a:lnTo>
                <a:lnTo>
                  <a:pt x="55364" y="41076"/>
                </a:lnTo>
                <a:lnTo>
                  <a:pt x="50006" y="50006"/>
                </a:lnTo>
                <a:lnTo>
                  <a:pt x="41076" y="55364"/>
                </a:lnTo>
                <a:lnTo>
                  <a:pt x="28575" y="57150"/>
                </a:lnTo>
                <a:close/>
              </a:path>
            </a:pathLst>
          </a:custGeom>
          <a:solidFill>
            <a:srgbClr val="F5F5F5"/>
          </a:solidFill>
        </p:spPr>
        <p:txBody>
          <a:bodyPr wrap="square" lIns="0" tIns="0" rIns="0" bIns="0" rtlCol="0"/>
          <a:lstStyle/>
          <a:p>
            <a:endParaRPr/>
          </a:p>
        </p:txBody>
      </p:sp>
      <p:sp>
        <p:nvSpPr>
          <p:cNvPr id="5" name="object 5"/>
          <p:cNvSpPr/>
          <p:nvPr/>
        </p:nvSpPr>
        <p:spPr>
          <a:xfrm>
            <a:off x="3571874" y="2943225"/>
            <a:ext cx="57150" cy="57150"/>
          </a:xfrm>
          <a:custGeom>
            <a:avLst/>
            <a:gdLst/>
            <a:ahLst/>
            <a:cxnLst/>
            <a:rect l="l" t="t" r="r" b="b"/>
            <a:pathLst>
              <a:path w="57150" h="57150">
                <a:moveTo>
                  <a:pt x="28575" y="57150"/>
                </a:moveTo>
                <a:lnTo>
                  <a:pt x="16073" y="55364"/>
                </a:lnTo>
                <a:lnTo>
                  <a:pt x="7143" y="50006"/>
                </a:lnTo>
                <a:lnTo>
                  <a:pt x="1785" y="41076"/>
                </a:lnTo>
                <a:lnTo>
                  <a:pt x="0" y="28575"/>
                </a:lnTo>
                <a:lnTo>
                  <a:pt x="1785" y="16073"/>
                </a:lnTo>
                <a:lnTo>
                  <a:pt x="7143" y="7143"/>
                </a:lnTo>
                <a:lnTo>
                  <a:pt x="16073" y="1785"/>
                </a:lnTo>
                <a:lnTo>
                  <a:pt x="28575" y="0"/>
                </a:lnTo>
                <a:lnTo>
                  <a:pt x="41076" y="1785"/>
                </a:lnTo>
                <a:lnTo>
                  <a:pt x="50006" y="7143"/>
                </a:lnTo>
                <a:lnTo>
                  <a:pt x="55364" y="16073"/>
                </a:lnTo>
                <a:lnTo>
                  <a:pt x="57150" y="28575"/>
                </a:lnTo>
                <a:lnTo>
                  <a:pt x="55364" y="41076"/>
                </a:lnTo>
                <a:lnTo>
                  <a:pt x="50006" y="50006"/>
                </a:lnTo>
                <a:lnTo>
                  <a:pt x="41076" y="55364"/>
                </a:lnTo>
                <a:lnTo>
                  <a:pt x="28575" y="57150"/>
                </a:lnTo>
                <a:close/>
              </a:path>
            </a:pathLst>
          </a:custGeom>
          <a:solidFill>
            <a:srgbClr val="F5F5F5"/>
          </a:solidFill>
        </p:spPr>
        <p:txBody>
          <a:bodyPr wrap="square" lIns="0" tIns="0" rIns="0" bIns="0" rtlCol="0"/>
          <a:lstStyle/>
          <a:p>
            <a:endParaRPr/>
          </a:p>
        </p:txBody>
      </p:sp>
      <p:sp>
        <p:nvSpPr>
          <p:cNvPr id="6" name="object 6"/>
          <p:cNvSpPr/>
          <p:nvPr/>
        </p:nvSpPr>
        <p:spPr>
          <a:xfrm>
            <a:off x="3571874" y="3209925"/>
            <a:ext cx="57150" cy="57150"/>
          </a:xfrm>
          <a:custGeom>
            <a:avLst/>
            <a:gdLst/>
            <a:ahLst/>
            <a:cxnLst/>
            <a:rect l="l" t="t" r="r" b="b"/>
            <a:pathLst>
              <a:path w="57150" h="57150">
                <a:moveTo>
                  <a:pt x="28575" y="57150"/>
                </a:moveTo>
                <a:lnTo>
                  <a:pt x="16073" y="55364"/>
                </a:lnTo>
                <a:lnTo>
                  <a:pt x="7143" y="50006"/>
                </a:lnTo>
                <a:lnTo>
                  <a:pt x="1785" y="41076"/>
                </a:lnTo>
                <a:lnTo>
                  <a:pt x="0" y="28575"/>
                </a:lnTo>
                <a:lnTo>
                  <a:pt x="1785" y="16073"/>
                </a:lnTo>
                <a:lnTo>
                  <a:pt x="7143" y="7143"/>
                </a:lnTo>
                <a:lnTo>
                  <a:pt x="16073" y="1785"/>
                </a:lnTo>
                <a:lnTo>
                  <a:pt x="28575" y="0"/>
                </a:lnTo>
                <a:lnTo>
                  <a:pt x="41076" y="1785"/>
                </a:lnTo>
                <a:lnTo>
                  <a:pt x="50006" y="7143"/>
                </a:lnTo>
                <a:lnTo>
                  <a:pt x="55364" y="16073"/>
                </a:lnTo>
                <a:lnTo>
                  <a:pt x="57150" y="28575"/>
                </a:lnTo>
                <a:lnTo>
                  <a:pt x="55364" y="41076"/>
                </a:lnTo>
                <a:lnTo>
                  <a:pt x="50006" y="50006"/>
                </a:lnTo>
                <a:lnTo>
                  <a:pt x="41076" y="55364"/>
                </a:lnTo>
                <a:lnTo>
                  <a:pt x="28575" y="57150"/>
                </a:lnTo>
                <a:close/>
              </a:path>
            </a:pathLst>
          </a:custGeom>
          <a:solidFill>
            <a:srgbClr val="F5F5F5"/>
          </a:solidFill>
        </p:spPr>
        <p:txBody>
          <a:bodyPr wrap="square" lIns="0" tIns="0" rIns="0" bIns="0" rtlCol="0"/>
          <a:lstStyle/>
          <a:p>
            <a:endParaRPr/>
          </a:p>
        </p:txBody>
      </p:sp>
      <p:sp>
        <p:nvSpPr>
          <p:cNvPr id="7" name="object 7"/>
          <p:cNvSpPr/>
          <p:nvPr/>
        </p:nvSpPr>
        <p:spPr>
          <a:xfrm>
            <a:off x="3571874" y="3476625"/>
            <a:ext cx="57150" cy="57150"/>
          </a:xfrm>
          <a:custGeom>
            <a:avLst/>
            <a:gdLst/>
            <a:ahLst/>
            <a:cxnLst/>
            <a:rect l="l" t="t" r="r" b="b"/>
            <a:pathLst>
              <a:path w="57150" h="57150">
                <a:moveTo>
                  <a:pt x="28575" y="57150"/>
                </a:moveTo>
                <a:lnTo>
                  <a:pt x="16073" y="55364"/>
                </a:lnTo>
                <a:lnTo>
                  <a:pt x="7143" y="50006"/>
                </a:lnTo>
                <a:lnTo>
                  <a:pt x="1785" y="41076"/>
                </a:lnTo>
                <a:lnTo>
                  <a:pt x="0" y="28575"/>
                </a:lnTo>
                <a:lnTo>
                  <a:pt x="1785" y="16073"/>
                </a:lnTo>
                <a:lnTo>
                  <a:pt x="7143" y="7143"/>
                </a:lnTo>
                <a:lnTo>
                  <a:pt x="16073" y="1785"/>
                </a:lnTo>
                <a:lnTo>
                  <a:pt x="28575" y="0"/>
                </a:lnTo>
                <a:lnTo>
                  <a:pt x="41076" y="1785"/>
                </a:lnTo>
                <a:lnTo>
                  <a:pt x="50006" y="7143"/>
                </a:lnTo>
                <a:lnTo>
                  <a:pt x="55364" y="16073"/>
                </a:lnTo>
                <a:lnTo>
                  <a:pt x="57150" y="28575"/>
                </a:lnTo>
                <a:lnTo>
                  <a:pt x="55364" y="41076"/>
                </a:lnTo>
                <a:lnTo>
                  <a:pt x="50006" y="50006"/>
                </a:lnTo>
                <a:lnTo>
                  <a:pt x="41076" y="55364"/>
                </a:lnTo>
                <a:lnTo>
                  <a:pt x="28575" y="57150"/>
                </a:lnTo>
                <a:close/>
              </a:path>
            </a:pathLst>
          </a:custGeom>
          <a:solidFill>
            <a:srgbClr val="F5F5F5"/>
          </a:solidFill>
        </p:spPr>
        <p:txBody>
          <a:bodyPr wrap="square" lIns="0" tIns="0" rIns="0" bIns="0" rtlCol="0"/>
          <a:lstStyle/>
          <a:p>
            <a:endParaRPr/>
          </a:p>
        </p:txBody>
      </p:sp>
      <p:sp>
        <p:nvSpPr>
          <p:cNvPr id="8" name="object 8"/>
          <p:cNvSpPr/>
          <p:nvPr/>
        </p:nvSpPr>
        <p:spPr>
          <a:xfrm>
            <a:off x="3590924" y="4648200"/>
            <a:ext cx="57150" cy="57150"/>
          </a:xfrm>
          <a:custGeom>
            <a:avLst/>
            <a:gdLst/>
            <a:ahLst/>
            <a:cxnLst/>
            <a:rect l="l" t="t" r="r" b="b"/>
            <a:pathLst>
              <a:path w="57150" h="57150">
                <a:moveTo>
                  <a:pt x="28575" y="57150"/>
                </a:moveTo>
                <a:lnTo>
                  <a:pt x="16073" y="55364"/>
                </a:lnTo>
                <a:lnTo>
                  <a:pt x="7143" y="50006"/>
                </a:lnTo>
                <a:lnTo>
                  <a:pt x="1785" y="41076"/>
                </a:lnTo>
                <a:lnTo>
                  <a:pt x="0" y="28575"/>
                </a:lnTo>
                <a:lnTo>
                  <a:pt x="1785" y="16073"/>
                </a:lnTo>
                <a:lnTo>
                  <a:pt x="7143" y="7143"/>
                </a:lnTo>
                <a:lnTo>
                  <a:pt x="16073" y="1785"/>
                </a:lnTo>
                <a:lnTo>
                  <a:pt x="28575" y="0"/>
                </a:lnTo>
                <a:lnTo>
                  <a:pt x="41076" y="1785"/>
                </a:lnTo>
                <a:lnTo>
                  <a:pt x="50006" y="7143"/>
                </a:lnTo>
                <a:lnTo>
                  <a:pt x="55364" y="16073"/>
                </a:lnTo>
                <a:lnTo>
                  <a:pt x="57150" y="28575"/>
                </a:lnTo>
                <a:lnTo>
                  <a:pt x="55364" y="41076"/>
                </a:lnTo>
                <a:lnTo>
                  <a:pt x="50006" y="50006"/>
                </a:lnTo>
                <a:lnTo>
                  <a:pt x="41076" y="55364"/>
                </a:lnTo>
                <a:lnTo>
                  <a:pt x="28575" y="57150"/>
                </a:lnTo>
                <a:close/>
              </a:path>
            </a:pathLst>
          </a:custGeom>
          <a:solidFill>
            <a:srgbClr val="F5F5F5"/>
          </a:solidFill>
        </p:spPr>
        <p:txBody>
          <a:bodyPr wrap="square" lIns="0" tIns="0" rIns="0" bIns="0" rtlCol="0"/>
          <a:lstStyle/>
          <a:p>
            <a:endParaRPr/>
          </a:p>
        </p:txBody>
      </p:sp>
      <p:sp>
        <p:nvSpPr>
          <p:cNvPr id="9" name="object 9"/>
          <p:cNvSpPr/>
          <p:nvPr/>
        </p:nvSpPr>
        <p:spPr>
          <a:xfrm>
            <a:off x="3590924" y="4914900"/>
            <a:ext cx="57150" cy="57150"/>
          </a:xfrm>
          <a:custGeom>
            <a:avLst/>
            <a:gdLst/>
            <a:ahLst/>
            <a:cxnLst/>
            <a:rect l="l" t="t" r="r" b="b"/>
            <a:pathLst>
              <a:path w="57150" h="57150">
                <a:moveTo>
                  <a:pt x="28575" y="57150"/>
                </a:moveTo>
                <a:lnTo>
                  <a:pt x="16073" y="55364"/>
                </a:lnTo>
                <a:lnTo>
                  <a:pt x="7143" y="50006"/>
                </a:lnTo>
                <a:lnTo>
                  <a:pt x="1785" y="41076"/>
                </a:lnTo>
                <a:lnTo>
                  <a:pt x="0" y="28575"/>
                </a:lnTo>
                <a:lnTo>
                  <a:pt x="1785" y="16073"/>
                </a:lnTo>
                <a:lnTo>
                  <a:pt x="7143" y="7143"/>
                </a:lnTo>
                <a:lnTo>
                  <a:pt x="16073" y="1785"/>
                </a:lnTo>
                <a:lnTo>
                  <a:pt x="28575" y="0"/>
                </a:lnTo>
                <a:lnTo>
                  <a:pt x="41076" y="1785"/>
                </a:lnTo>
                <a:lnTo>
                  <a:pt x="50006" y="7143"/>
                </a:lnTo>
                <a:lnTo>
                  <a:pt x="55364" y="16073"/>
                </a:lnTo>
                <a:lnTo>
                  <a:pt x="57150" y="28575"/>
                </a:lnTo>
                <a:lnTo>
                  <a:pt x="55364" y="41076"/>
                </a:lnTo>
                <a:lnTo>
                  <a:pt x="50006" y="50006"/>
                </a:lnTo>
                <a:lnTo>
                  <a:pt x="41076" y="55364"/>
                </a:lnTo>
                <a:lnTo>
                  <a:pt x="28575" y="57150"/>
                </a:lnTo>
                <a:close/>
              </a:path>
            </a:pathLst>
          </a:custGeom>
          <a:solidFill>
            <a:srgbClr val="F5F5F5"/>
          </a:solidFill>
        </p:spPr>
        <p:txBody>
          <a:bodyPr wrap="square" lIns="0" tIns="0" rIns="0" bIns="0" rtlCol="0"/>
          <a:lstStyle/>
          <a:p>
            <a:endParaRPr/>
          </a:p>
        </p:txBody>
      </p:sp>
      <p:sp>
        <p:nvSpPr>
          <p:cNvPr id="10" name="object 10"/>
          <p:cNvSpPr/>
          <p:nvPr/>
        </p:nvSpPr>
        <p:spPr>
          <a:xfrm>
            <a:off x="3590924" y="5181600"/>
            <a:ext cx="57150" cy="57150"/>
          </a:xfrm>
          <a:custGeom>
            <a:avLst/>
            <a:gdLst/>
            <a:ahLst/>
            <a:cxnLst/>
            <a:rect l="l" t="t" r="r" b="b"/>
            <a:pathLst>
              <a:path w="57150" h="57150">
                <a:moveTo>
                  <a:pt x="28575" y="57150"/>
                </a:moveTo>
                <a:lnTo>
                  <a:pt x="16073" y="55364"/>
                </a:lnTo>
                <a:lnTo>
                  <a:pt x="7143" y="50006"/>
                </a:lnTo>
                <a:lnTo>
                  <a:pt x="1785" y="41076"/>
                </a:lnTo>
                <a:lnTo>
                  <a:pt x="0" y="28575"/>
                </a:lnTo>
                <a:lnTo>
                  <a:pt x="1785" y="16073"/>
                </a:lnTo>
                <a:lnTo>
                  <a:pt x="7143" y="7143"/>
                </a:lnTo>
                <a:lnTo>
                  <a:pt x="16073" y="1785"/>
                </a:lnTo>
                <a:lnTo>
                  <a:pt x="28575" y="0"/>
                </a:lnTo>
                <a:lnTo>
                  <a:pt x="41076" y="1785"/>
                </a:lnTo>
                <a:lnTo>
                  <a:pt x="50006" y="7143"/>
                </a:lnTo>
                <a:lnTo>
                  <a:pt x="55364" y="16073"/>
                </a:lnTo>
                <a:lnTo>
                  <a:pt x="57150" y="28575"/>
                </a:lnTo>
                <a:lnTo>
                  <a:pt x="55364" y="41076"/>
                </a:lnTo>
                <a:lnTo>
                  <a:pt x="50006" y="50006"/>
                </a:lnTo>
                <a:lnTo>
                  <a:pt x="41076" y="55364"/>
                </a:lnTo>
                <a:lnTo>
                  <a:pt x="28575" y="57150"/>
                </a:lnTo>
                <a:close/>
              </a:path>
            </a:pathLst>
          </a:custGeom>
          <a:solidFill>
            <a:srgbClr val="F5F5F5"/>
          </a:solidFill>
        </p:spPr>
        <p:txBody>
          <a:bodyPr wrap="square" lIns="0" tIns="0" rIns="0" bIns="0" rtlCol="0"/>
          <a:lstStyle/>
          <a:p>
            <a:endParaRPr/>
          </a:p>
        </p:txBody>
      </p:sp>
      <p:sp>
        <p:nvSpPr>
          <p:cNvPr id="11" name="object 11"/>
          <p:cNvSpPr/>
          <p:nvPr/>
        </p:nvSpPr>
        <p:spPr>
          <a:xfrm>
            <a:off x="3590924" y="5448300"/>
            <a:ext cx="57150" cy="57150"/>
          </a:xfrm>
          <a:custGeom>
            <a:avLst/>
            <a:gdLst/>
            <a:ahLst/>
            <a:cxnLst/>
            <a:rect l="l" t="t" r="r" b="b"/>
            <a:pathLst>
              <a:path w="57150" h="57150">
                <a:moveTo>
                  <a:pt x="28575" y="57150"/>
                </a:moveTo>
                <a:lnTo>
                  <a:pt x="16073" y="55364"/>
                </a:lnTo>
                <a:lnTo>
                  <a:pt x="7143" y="50006"/>
                </a:lnTo>
                <a:lnTo>
                  <a:pt x="1785" y="41076"/>
                </a:lnTo>
                <a:lnTo>
                  <a:pt x="0" y="28575"/>
                </a:lnTo>
                <a:lnTo>
                  <a:pt x="1785" y="16073"/>
                </a:lnTo>
                <a:lnTo>
                  <a:pt x="7143" y="7143"/>
                </a:lnTo>
                <a:lnTo>
                  <a:pt x="16073" y="1785"/>
                </a:lnTo>
                <a:lnTo>
                  <a:pt x="28575" y="0"/>
                </a:lnTo>
                <a:lnTo>
                  <a:pt x="41076" y="1785"/>
                </a:lnTo>
                <a:lnTo>
                  <a:pt x="50006" y="7143"/>
                </a:lnTo>
                <a:lnTo>
                  <a:pt x="55364" y="16073"/>
                </a:lnTo>
                <a:lnTo>
                  <a:pt x="57150" y="28575"/>
                </a:lnTo>
                <a:lnTo>
                  <a:pt x="55364" y="41076"/>
                </a:lnTo>
                <a:lnTo>
                  <a:pt x="50006" y="50006"/>
                </a:lnTo>
                <a:lnTo>
                  <a:pt x="41076" y="55364"/>
                </a:lnTo>
                <a:lnTo>
                  <a:pt x="28575" y="57150"/>
                </a:lnTo>
                <a:close/>
              </a:path>
            </a:pathLst>
          </a:custGeom>
          <a:solidFill>
            <a:srgbClr val="F5F5F5"/>
          </a:solidFill>
        </p:spPr>
        <p:txBody>
          <a:bodyPr wrap="square" lIns="0" tIns="0" rIns="0" bIns="0" rtlCol="0"/>
          <a:lstStyle/>
          <a:p>
            <a:endParaRPr/>
          </a:p>
        </p:txBody>
      </p:sp>
      <p:sp>
        <p:nvSpPr>
          <p:cNvPr id="12" name="object 12"/>
          <p:cNvSpPr/>
          <p:nvPr/>
        </p:nvSpPr>
        <p:spPr>
          <a:xfrm>
            <a:off x="1352624" y="2409825"/>
            <a:ext cx="952500" cy="1019175"/>
          </a:xfrm>
          <a:custGeom>
            <a:avLst/>
            <a:gdLst/>
            <a:ahLst/>
            <a:cxnLst/>
            <a:rect l="l" t="t" r="r" b="b"/>
            <a:pathLst>
              <a:path w="952500" h="1019175">
                <a:moveTo>
                  <a:pt x="928323" y="1019171"/>
                </a:moveTo>
                <a:lnTo>
                  <a:pt x="21977" y="1019171"/>
                </a:lnTo>
                <a:lnTo>
                  <a:pt x="13891" y="1017516"/>
                </a:lnTo>
                <a:lnTo>
                  <a:pt x="7145" y="1013017"/>
                </a:lnTo>
                <a:lnTo>
                  <a:pt x="2351" y="1006378"/>
                </a:lnTo>
                <a:lnTo>
                  <a:pt x="122" y="998298"/>
                </a:lnTo>
                <a:lnTo>
                  <a:pt x="0" y="992173"/>
                </a:lnTo>
                <a:lnTo>
                  <a:pt x="1273" y="980074"/>
                </a:lnTo>
                <a:lnTo>
                  <a:pt x="19939" y="945533"/>
                </a:lnTo>
                <a:lnTo>
                  <a:pt x="39585" y="934570"/>
                </a:lnTo>
                <a:lnTo>
                  <a:pt x="39585" y="329541"/>
                </a:lnTo>
                <a:lnTo>
                  <a:pt x="41827" y="324059"/>
                </a:lnTo>
                <a:lnTo>
                  <a:pt x="116298" y="249752"/>
                </a:lnTo>
                <a:lnTo>
                  <a:pt x="121874" y="247751"/>
                </a:lnTo>
                <a:lnTo>
                  <a:pt x="224557" y="247751"/>
                </a:lnTo>
                <a:lnTo>
                  <a:pt x="224557" y="84139"/>
                </a:lnTo>
                <a:lnTo>
                  <a:pt x="227111" y="79339"/>
                </a:lnTo>
                <a:lnTo>
                  <a:pt x="231231" y="75188"/>
                </a:lnTo>
                <a:lnTo>
                  <a:pt x="302150" y="4867"/>
                </a:lnTo>
                <a:lnTo>
                  <a:pt x="306282" y="706"/>
                </a:lnTo>
                <a:lnTo>
                  <a:pt x="311874" y="0"/>
                </a:lnTo>
                <a:lnTo>
                  <a:pt x="619956" y="0"/>
                </a:lnTo>
                <a:lnTo>
                  <a:pt x="625895" y="264"/>
                </a:lnTo>
                <a:lnTo>
                  <a:pt x="629868" y="3696"/>
                </a:lnTo>
                <a:lnTo>
                  <a:pt x="702865" y="64291"/>
                </a:lnTo>
                <a:lnTo>
                  <a:pt x="707730" y="68491"/>
                </a:lnTo>
                <a:lnTo>
                  <a:pt x="712229" y="74610"/>
                </a:lnTo>
                <a:lnTo>
                  <a:pt x="712229" y="90930"/>
                </a:lnTo>
                <a:lnTo>
                  <a:pt x="328735" y="90930"/>
                </a:lnTo>
                <a:lnTo>
                  <a:pt x="323554" y="96137"/>
                </a:lnTo>
                <a:lnTo>
                  <a:pt x="323552" y="201828"/>
                </a:lnTo>
                <a:lnTo>
                  <a:pt x="328735" y="207034"/>
                </a:lnTo>
                <a:lnTo>
                  <a:pt x="712229" y="207034"/>
                </a:lnTo>
                <a:lnTo>
                  <a:pt x="712229" y="244140"/>
                </a:lnTo>
                <a:lnTo>
                  <a:pt x="328735" y="244140"/>
                </a:lnTo>
                <a:lnTo>
                  <a:pt x="323552" y="249358"/>
                </a:lnTo>
                <a:lnTo>
                  <a:pt x="323554" y="355037"/>
                </a:lnTo>
                <a:lnTo>
                  <a:pt x="328735" y="360242"/>
                </a:lnTo>
                <a:lnTo>
                  <a:pt x="712229" y="360242"/>
                </a:lnTo>
                <a:lnTo>
                  <a:pt x="712229" y="397349"/>
                </a:lnTo>
                <a:lnTo>
                  <a:pt x="328735" y="397349"/>
                </a:lnTo>
                <a:lnTo>
                  <a:pt x="323552" y="402556"/>
                </a:lnTo>
                <a:lnTo>
                  <a:pt x="323552" y="508247"/>
                </a:lnTo>
                <a:lnTo>
                  <a:pt x="328735" y="513453"/>
                </a:lnTo>
                <a:lnTo>
                  <a:pt x="858240" y="513453"/>
                </a:lnTo>
                <a:lnTo>
                  <a:pt x="902753" y="544298"/>
                </a:lnTo>
                <a:lnTo>
                  <a:pt x="907954" y="550572"/>
                </a:lnTo>
                <a:lnTo>
                  <a:pt x="328735" y="550572"/>
                </a:lnTo>
                <a:lnTo>
                  <a:pt x="323552" y="555779"/>
                </a:lnTo>
                <a:lnTo>
                  <a:pt x="323554" y="661464"/>
                </a:lnTo>
                <a:lnTo>
                  <a:pt x="328735" y="666669"/>
                </a:lnTo>
                <a:lnTo>
                  <a:pt x="908412" y="666669"/>
                </a:lnTo>
                <a:lnTo>
                  <a:pt x="908412" y="703774"/>
                </a:lnTo>
                <a:lnTo>
                  <a:pt x="328735" y="703774"/>
                </a:lnTo>
                <a:lnTo>
                  <a:pt x="323552" y="708981"/>
                </a:lnTo>
                <a:lnTo>
                  <a:pt x="323552" y="814666"/>
                </a:lnTo>
                <a:lnTo>
                  <a:pt x="328735" y="819884"/>
                </a:lnTo>
                <a:lnTo>
                  <a:pt x="908412" y="819884"/>
                </a:lnTo>
                <a:lnTo>
                  <a:pt x="908412" y="933464"/>
                </a:lnTo>
                <a:lnTo>
                  <a:pt x="922371" y="942913"/>
                </a:lnTo>
                <a:lnTo>
                  <a:pt x="936693" y="956480"/>
                </a:lnTo>
                <a:lnTo>
                  <a:pt x="947863" y="974273"/>
                </a:lnTo>
                <a:lnTo>
                  <a:pt x="952367" y="996396"/>
                </a:lnTo>
                <a:lnTo>
                  <a:pt x="950316" y="1005098"/>
                </a:lnTo>
                <a:lnTo>
                  <a:pt x="944892" y="1012356"/>
                </a:lnTo>
                <a:lnTo>
                  <a:pt x="937196" y="1017327"/>
                </a:lnTo>
                <a:lnTo>
                  <a:pt x="928323" y="1019171"/>
                </a:lnTo>
                <a:close/>
              </a:path>
              <a:path w="952500" h="1019175">
                <a:moveTo>
                  <a:pt x="433748" y="207034"/>
                </a:moveTo>
                <a:lnTo>
                  <a:pt x="395652" y="207034"/>
                </a:lnTo>
                <a:lnTo>
                  <a:pt x="400816" y="201828"/>
                </a:lnTo>
                <a:lnTo>
                  <a:pt x="400816" y="96137"/>
                </a:lnTo>
                <a:lnTo>
                  <a:pt x="395650" y="90930"/>
                </a:lnTo>
                <a:lnTo>
                  <a:pt x="433748" y="90930"/>
                </a:lnTo>
                <a:lnTo>
                  <a:pt x="428578" y="96137"/>
                </a:lnTo>
                <a:lnTo>
                  <a:pt x="428576" y="201828"/>
                </a:lnTo>
                <a:lnTo>
                  <a:pt x="433748" y="207034"/>
                </a:lnTo>
                <a:close/>
              </a:path>
              <a:path w="952500" h="1019175">
                <a:moveTo>
                  <a:pt x="538768" y="207034"/>
                </a:moveTo>
                <a:lnTo>
                  <a:pt x="500669" y="207034"/>
                </a:lnTo>
                <a:lnTo>
                  <a:pt x="505838" y="201828"/>
                </a:lnTo>
                <a:lnTo>
                  <a:pt x="505838" y="96137"/>
                </a:lnTo>
                <a:lnTo>
                  <a:pt x="500669" y="90930"/>
                </a:lnTo>
                <a:lnTo>
                  <a:pt x="538768" y="90930"/>
                </a:lnTo>
                <a:lnTo>
                  <a:pt x="533600" y="96137"/>
                </a:lnTo>
                <a:lnTo>
                  <a:pt x="533599" y="201828"/>
                </a:lnTo>
                <a:lnTo>
                  <a:pt x="538768" y="207034"/>
                </a:lnTo>
                <a:close/>
              </a:path>
              <a:path w="952500" h="1019175">
                <a:moveTo>
                  <a:pt x="712229" y="207034"/>
                </a:moveTo>
                <a:lnTo>
                  <a:pt x="605689" y="207034"/>
                </a:lnTo>
                <a:lnTo>
                  <a:pt x="610860" y="201828"/>
                </a:lnTo>
                <a:lnTo>
                  <a:pt x="610860" y="96137"/>
                </a:lnTo>
                <a:lnTo>
                  <a:pt x="605689" y="90930"/>
                </a:lnTo>
                <a:lnTo>
                  <a:pt x="712229" y="90930"/>
                </a:lnTo>
                <a:lnTo>
                  <a:pt x="712229" y="207034"/>
                </a:lnTo>
                <a:close/>
              </a:path>
              <a:path w="952500" h="1019175">
                <a:moveTo>
                  <a:pt x="433748" y="360242"/>
                </a:moveTo>
                <a:lnTo>
                  <a:pt x="395652" y="360242"/>
                </a:lnTo>
                <a:lnTo>
                  <a:pt x="400816" y="355037"/>
                </a:lnTo>
                <a:lnTo>
                  <a:pt x="400816" y="249358"/>
                </a:lnTo>
                <a:lnTo>
                  <a:pt x="395650" y="244140"/>
                </a:lnTo>
                <a:lnTo>
                  <a:pt x="433748" y="244140"/>
                </a:lnTo>
                <a:lnTo>
                  <a:pt x="428576" y="249358"/>
                </a:lnTo>
                <a:lnTo>
                  <a:pt x="428578" y="355037"/>
                </a:lnTo>
                <a:lnTo>
                  <a:pt x="433748" y="360242"/>
                </a:lnTo>
                <a:close/>
              </a:path>
              <a:path w="952500" h="1019175">
                <a:moveTo>
                  <a:pt x="538768" y="360242"/>
                </a:moveTo>
                <a:lnTo>
                  <a:pt x="500669" y="360242"/>
                </a:lnTo>
                <a:lnTo>
                  <a:pt x="505838" y="355037"/>
                </a:lnTo>
                <a:lnTo>
                  <a:pt x="505838" y="249358"/>
                </a:lnTo>
                <a:lnTo>
                  <a:pt x="500669" y="244140"/>
                </a:lnTo>
                <a:lnTo>
                  <a:pt x="538768" y="244140"/>
                </a:lnTo>
                <a:lnTo>
                  <a:pt x="533599" y="249358"/>
                </a:lnTo>
                <a:lnTo>
                  <a:pt x="533600" y="355037"/>
                </a:lnTo>
                <a:lnTo>
                  <a:pt x="538768" y="360242"/>
                </a:lnTo>
                <a:close/>
              </a:path>
              <a:path w="952500" h="1019175">
                <a:moveTo>
                  <a:pt x="712229" y="360242"/>
                </a:moveTo>
                <a:lnTo>
                  <a:pt x="605689" y="360242"/>
                </a:lnTo>
                <a:lnTo>
                  <a:pt x="610860" y="355037"/>
                </a:lnTo>
                <a:lnTo>
                  <a:pt x="610860" y="249358"/>
                </a:lnTo>
                <a:lnTo>
                  <a:pt x="605689" y="244140"/>
                </a:lnTo>
                <a:lnTo>
                  <a:pt x="712229" y="244140"/>
                </a:lnTo>
                <a:lnTo>
                  <a:pt x="712229" y="360242"/>
                </a:lnTo>
                <a:close/>
              </a:path>
              <a:path w="952500" h="1019175">
                <a:moveTo>
                  <a:pt x="433748" y="513453"/>
                </a:moveTo>
                <a:lnTo>
                  <a:pt x="395652" y="513453"/>
                </a:lnTo>
                <a:lnTo>
                  <a:pt x="400816" y="508247"/>
                </a:lnTo>
                <a:lnTo>
                  <a:pt x="400816" y="402556"/>
                </a:lnTo>
                <a:lnTo>
                  <a:pt x="395650" y="397349"/>
                </a:lnTo>
                <a:lnTo>
                  <a:pt x="433748" y="397349"/>
                </a:lnTo>
                <a:lnTo>
                  <a:pt x="428576" y="402556"/>
                </a:lnTo>
                <a:lnTo>
                  <a:pt x="428576" y="508247"/>
                </a:lnTo>
                <a:lnTo>
                  <a:pt x="433748" y="513453"/>
                </a:lnTo>
                <a:close/>
              </a:path>
              <a:path w="952500" h="1019175">
                <a:moveTo>
                  <a:pt x="538768" y="513453"/>
                </a:moveTo>
                <a:lnTo>
                  <a:pt x="500669" y="513453"/>
                </a:lnTo>
                <a:lnTo>
                  <a:pt x="505838" y="508247"/>
                </a:lnTo>
                <a:lnTo>
                  <a:pt x="505838" y="402556"/>
                </a:lnTo>
                <a:lnTo>
                  <a:pt x="500669" y="397349"/>
                </a:lnTo>
                <a:lnTo>
                  <a:pt x="538768" y="397349"/>
                </a:lnTo>
                <a:lnTo>
                  <a:pt x="533599" y="402556"/>
                </a:lnTo>
                <a:lnTo>
                  <a:pt x="533599" y="508247"/>
                </a:lnTo>
                <a:lnTo>
                  <a:pt x="538768" y="513453"/>
                </a:lnTo>
                <a:close/>
              </a:path>
              <a:path w="952500" h="1019175">
                <a:moveTo>
                  <a:pt x="858240" y="513453"/>
                </a:moveTo>
                <a:lnTo>
                  <a:pt x="605689" y="513453"/>
                </a:lnTo>
                <a:lnTo>
                  <a:pt x="610860" y="508247"/>
                </a:lnTo>
                <a:lnTo>
                  <a:pt x="610860" y="402556"/>
                </a:lnTo>
                <a:lnTo>
                  <a:pt x="605689" y="397349"/>
                </a:lnTo>
                <a:lnTo>
                  <a:pt x="712229" y="397349"/>
                </a:lnTo>
                <a:lnTo>
                  <a:pt x="712229" y="489866"/>
                </a:lnTo>
                <a:lnTo>
                  <a:pt x="822716" y="489866"/>
                </a:lnTo>
                <a:lnTo>
                  <a:pt x="828046" y="492541"/>
                </a:lnTo>
                <a:lnTo>
                  <a:pt x="858240" y="513453"/>
                </a:lnTo>
                <a:close/>
              </a:path>
              <a:path w="952500" h="1019175">
                <a:moveTo>
                  <a:pt x="433748" y="666669"/>
                </a:moveTo>
                <a:lnTo>
                  <a:pt x="395652" y="666669"/>
                </a:lnTo>
                <a:lnTo>
                  <a:pt x="400816" y="661464"/>
                </a:lnTo>
                <a:lnTo>
                  <a:pt x="400816" y="555779"/>
                </a:lnTo>
                <a:lnTo>
                  <a:pt x="395650" y="550572"/>
                </a:lnTo>
                <a:lnTo>
                  <a:pt x="433748" y="550572"/>
                </a:lnTo>
                <a:lnTo>
                  <a:pt x="428576" y="555779"/>
                </a:lnTo>
                <a:lnTo>
                  <a:pt x="428578" y="661464"/>
                </a:lnTo>
                <a:lnTo>
                  <a:pt x="433748" y="666669"/>
                </a:lnTo>
                <a:close/>
              </a:path>
              <a:path w="952500" h="1019175">
                <a:moveTo>
                  <a:pt x="538768" y="666669"/>
                </a:moveTo>
                <a:lnTo>
                  <a:pt x="500669" y="666669"/>
                </a:lnTo>
                <a:lnTo>
                  <a:pt x="505838" y="661464"/>
                </a:lnTo>
                <a:lnTo>
                  <a:pt x="505838" y="555779"/>
                </a:lnTo>
                <a:lnTo>
                  <a:pt x="500669" y="550572"/>
                </a:lnTo>
                <a:lnTo>
                  <a:pt x="538768" y="550572"/>
                </a:lnTo>
                <a:lnTo>
                  <a:pt x="533599" y="555779"/>
                </a:lnTo>
                <a:lnTo>
                  <a:pt x="533600" y="661464"/>
                </a:lnTo>
                <a:lnTo>
                  <a:pt x="538768" y="666669"/>
                </a:lnTo>
                <a:close/>
              </a:path>
              <a:path w="952500" h="1019175">
                <a:moveTo>
                  <a:pt x="908412" y="666669"/>
                </a:moveTo>
                <a:lnTo>
                  <a:pt x="605689" y="666669"/>
                </a:lnTo>
                <a:lnTo>
                  <a:pt x="610860" y="661464"/>
                </a:lnTo>
                <a:lnTo>
                  <a:pt x="610860" y="555779"/>
                </a:lnTo>
                <a:lnTo>
                  <a:pt x="605689" y="550572"/>
                </a:lnTo>
                <a:lnTo>
                  <a:pt x="907954" y="550572"/>
                </a:lnTo>
                <a:lnTo>
                  <a:pt x="908412" y="551125"/>
                </a:lnTo>
                <a:lnTo>
                  <a:pt x="908412" y="666669"/>
                </a:lnTo>
                <a:close/>
              </a:path>
              <a:path w="952500" h="1019175">
                <a:moveTo>
                  <a:pt x="433748" y="819884"/>
                </a:moveTo>
                <a:lnTo>
                  <a:pt x="395652" y="819884"/>
                </a:lnTo>
                <a:lnTo>
                  <a:pt x="400816" y="814666"/>
                </a:lnTo>
                <a:lnTo>
                  <a:pt x="400816" y="708981"/>
                </a:lnTo>
                <a:lnTo>
                  <a:pt x="395650" y="703774"/>
                </a:lnTo>
                <a:lnTo>
                  <a:pt x="433748" y="703774"/>
                </a:lnTo>
                <a:lnTo>
                  <a:pt x="428576" y="708981"/>
                </a:lnTo>
                <a:lnTo>
                  <a:pt x="428576" y="814666"/>
                </a:lnTo>
                <a:lnTo>
                  <a:pt x="433748" y="819884"/>
                </a:lnTo>
                <a:close/>
              </a:path>
              <a:path w="952500" h="1019175">
                <a:moveTo>
                  <a:pt x="538768" y="819884"/>
                </a:moveTo>
                <a:lnTo>
                  <a:pt x="500669" y="819884"/>
                </a:lnTo>
                <a:lnTo>
                  <a:pt x="505838" y="814666"/>
                </a:lnTo>
                <a:lnTo>
                  <a:pt x="505838" y="708981"/>
                </a:lnTo>
                <a:lnTo>
                  <a:pt x="500669" y="703774"/>
                </a:lnTo>
                <a:lnTo>
                  <a:pt x="538768" y="703774"/>
                </a:lnTo>
                <a:lnTo>
                  <a:pt x="533599" y="708981"/>
                </a:lnTo>
                <a:lnTo>
                  <a:pt x="533599" y="814666"/>
                </a:lnTo>
                <a:lnTo>
                  <a:pt x="538768" y="819884"/>
                </a:lnTo>
                <a:close/>
              </a:path>
              <a:path w="952500" h="1019175">
                <a:moveTo>
                  <a:pt x="908412" y="819884"/>
                </a:moveTo>
                <a:lnTo>
                  <a:pt x="605689" y="819884"/>
                </a:lnTo>
                <a:lnTo>
                  <a:pt x="610860" y="814666"/>
                </a:lnTo>
                <a:lnTo>
                  <a:pt x="610860" y="708981"/>
                </a:lnTo>
                <a:lnTo>
                  <a:pt x="605689" y="703774"/>
                </a:lnTo>
                <a:lnTo>
                  <a:pt x="908412" y="703774"/>
                </a:lnTo>
                <a:lnTo>
                  <a:pt x="908412" y="819884"/>
                </a:lnTo>
                <a:close/>
              </a:path>
            </a:pathLst>
          </a:custGeom>
          <a:solidFill>
            <a:srgbClr val="F5F5F5"/>
          </a:solidFill>
        </p:spPr>
        <p:txBody>
          <a:bodyPr wrap="square" lIns="0" tIns="0" rIns="0" bIns="0" rtlCol="0"/>
          <a:lstStyle/>
          <a:p>
            <a:endParaRPr/>
          </a:p>
        </p:txBody>
      </p:sp>
      <p:sp>
        <p:nvSpPr>
          <p:cNvPr id="13" name="object 13"/>
          <p:cNvSpPr/>
          <p:nvPr/>
        </p:nvSpPr>
        <p:spPr>
          <a:xfrm>
            <a:off x="2438449" y="2724150"/>
            <a:ext cx="419100" cy="390525"/>
          </a:xfrm>
          <a:custGeom>
            <a:avLst/>
            <a:gdLst/>
            <a:ahLst/>
            <a:cxnLst/>
            <a:rect l="l" t="t" r="r" b="b"/>
            <a:pathLst>
              <a:path w="419100" h="390525">
                <a:moveTo>
                  <a:pt x="188623" y="0"/>
                </a:moveTo>
                <a:lnTo>
                  <a:pt x="197905" y="0"/>
                </a:lnTo>
                <a:lnTo>
                  <a:pt x="200265" y="580"/>
                </a:lnTo>
                <a:lnTo>
                  <a:pt x="216517" y="23741"/>
                </a:lnTo>
                <a:lnTo>
                  <a:pt x="216517" y="101555"/>
                </a:lnTo>
                <a:lnTo>
                  <a:pt x="395221" y="101555"/>
                </a:lnTo>
                <a:lnTo>
                  <a:pt x="404479" y="103349"/>
                </a:lnTo>
                <a:lnTo>
                  <a:pt x="412037" y="108279"/>
                </a:lnTo>
                <a:lnTo>
                  <a:pt x="417131" y="115668"/>
                </a:lnTo>
                <a:lnTo>
                  <a:pt x="418999" y="124840"/>
                </a:lnTo>
                <a:lnTo>
                  <a:pt x="418999" y="257763"/>
                </a:lnTo>
                <a:lnTo>
                  <a:pt x="216517" y="278457"/>
                </a:lnTo>
                <a:lnTo>
                  <a:pt x="216517" y="366772"/>
                </a:lnTo>
                <a:lnTo>
                  <a:pt x="196658" y="390413"/>
                </a:lnTo>
                <a:lnTo>
                  <a:pt x="190253" y="390078"/>
                </a:lnTo>
                <a:lnTo>
                  <a:pt x="7090" y="213211"/>
                </a:lnTo>
                <a:lnTo>
                  <a:pt x="0" y="196454"/>
                </a:lnTo>
                <a:lnTo>
                  <a:pt x="1643" y="187517"/>
                </a:lnTo>
                <a:lnTo>
                  <a:pt x="6793" y="179640"/>
                </a:lnTo>
                <a:lnTo>
                  <a:pt x="182877" y="2430"/>
                </a:lnTo>
                <a:lnTo>
                  <a:pt x="188623" y="0"/>
                </a:lnTo>
                <a:close/>
              </a:path>
            </a:pathLst>
          </a:custGeom>
          <a:solidFill>
            <a:srgbClr val="C9F0F3"/>
          </a:solidFill>
        </p:spPr>
        <p:txBody>
          <a:bodyPr wrap="square" lIns="0" tIns="0" rIns="0" bIns="0" rtlCol="0"/>
          <a:lstStyle/>
          <a:p>
            <a:endParaRPr/>
          </a:p>
        </p:txBody>
      </p:sp>
      <p:sp>
        <p:nvSpPr>
          <p:cNvPr id="14" name="object 14"/>
          <p:cNvSpPr/>
          <p:nvPr/>
        </p:nvSpPr>
        <p:spPr>
          <a:xfrm>
            <a:off x="1352637" y="4448175"/>
            <a:ext cx="962025" cy="1028700"/>
          </a:xfrm>
          <a:custGeom>
            <a:avLst/>
            <a:gdLst/>
            <a:ahLst/>
            <a:cxnLst/>
            <a:rect l="l" t="t" r="r" b="b"/>
            <a:pathLst>
              <a:path w="962025" h="1028700">
                <a:moveTo>
                  <a:pt x="937589" y="1028702"/>
                </a:moveTo>
                <a:lnTo>
                  <a:pt x="22197" y="1028702"/>
                </a:lnTo>
                <a:lnTo>
                  <a:pt x="14029" y="1027032"/>
                </a:lnTo>
                <a:lnTo>
                  <a:pt x="7216" y="1022491"/>
                </a:lnTo>
                <a:lnTo>
                  <a:pt x="2374" y="1015789"/>
                </a:lnTo>
                <a:lnTo>
                  <a:pt x="123" y="1007634"/>
                </a:lnTo>
                <a:lnTo>
                  <a:pt x="0" y="1001451"/>
                </a:lnTo>
                <a:lnTo>
                  <a:pt x="1286" y="989240"/>
                </a:lnTo>
                <a:lnTo>
                  <a:pt x="20138" y="954375"/>
                </a:lnTo>
                <a:lnTo>
                  <a:pt x="39980" y="943310"/>
                </a:lnTo>
                <a:lnTo>
                  <a:pt x="39980" y="332623"/>
                </a:lnTo>
                <a:lnTo>
                  <a:pt x="42245" y="327089"/>
                </a:lnTo>
                <a:lnTo>
                  <a:pt x="117459" y="252088"/>
                </a:lnTo>
                <a:lnTo>
                  <a:pt x="123090" y="250067"/>
                </a:lnTo>
                <a:lnTo>
                  <a:pt x="226798" y="250067"/>
                </a:lnTo>
                <a:lnTo>
                  <a:pt x="226798" y="84926"/>
                </a:lnTo>
                <a:lnTo>
                  <a:pt x="229378" y="80081"/>
                </a:lnTo>
                <a:lnTo>
                  <a:pt x="233539" y="75891"/>
                </a:lnTo>
                <a:lnTo>
                  <a:pt x="305166" y="4913"/>
                </a:lnTo>
                <a:lnTo>
                  <a:pt x="309339" y="712"/>
                </a:lnTo>
                <a:lnTo>
                  <a:pt x="314987" y="0"/>
                </a:lnTo>
                <a:lnTo>
                  <a:pt x="626144" y="0"/>
                </a:lnTo>
                <a:lnTo>
                  <a:pt x="632142" y="266"/>
                </a:lnTo>
                <a:lnTo>
                  <a:pt x="636155" y="3731"/>
                </a:lnTo>
                <a:lnTo>
                  <a:pt x="709881" y="64893"/>
                </a:lnTo>
                <a:lnTo>
                  <a:pt x="714794" y="69132"/>
                </a:lnTo>
                <a:lnTo>
                  <a:pt x="719338" y="75308"/>
                </a:lnTo>
                <a:lnTo>
                  <a:pt x="719338" y="91781"/>
                </a:lnTo>
                <a:lnTo>
                  <a:pt x="332016" y="91781"/>
                </a:lnTo>
                <a:lnTo>
                  <a:pt x="326784" y="97036"/>
                </a:lnTo>
                <a:lnTo>
                  <a:pt x="326782" y="203715"/>
                </a:lnTo>
                <a:lnTo>
                  <a:pt x="332016" y="208970"/>
                </a:lnTo>
                <a:lnTo>
                  <a:pt x="719338" y="208970"/>
                </a:lnTo>
                <a:lnTo>
                  <a:pt x="719338" y="246423"/>
                </a:lnTo>
                <a:lnTo>
                  <a:pt x="332016" y="246423"/>
                </a:lnTo>
                <a:lnTo>
                  <a:pt x="326782" y="251690"/>
                </a:lnTo>
                <a:lnTo>
                  <a:pt x="326784" y="358358"/>
                </a:lnTo>
                <a:lnTo>
                  <a:pt x="332016" y="363611"/>
                </a:lnTo>
                <a:lnTo>
                  <a:pt x="719338" y="363611"/>
                </a:lnTo>
                <a:lnTo>
                  <a:pt x="719338" y="401065"/>
                </a:lnTo>
                <a:lnTo>
                  <a:pt x="332016" y="401065"/>
                </a:lnTo>
                <a:lnTo>
                  <a:pt x="326782" y="406321"/>
                </a:lnTo>
                <a:lnTo>
                  <a:pt x="326782" y="513000"/>
                </a:lnTo>
                <a:lnTo>
                  <a:pt x="332016" y="518255"/>
                </a:lnTo>
                <a:lnTo>
                  <a:pt x="866807" y="518255"/>
                </a:lnTo>
                <a:lnTo>
                  <a:pt x="911764" y="549388"/>
                </a:lnTo>
                <a:lnTo>
                  <a:pt x="917017" y="555721"/>
                </a:lnTo>
                <a:lnTo>
                  <a:pt x="332016" y="555721"/>
                </a:lnTo>
                <a:lnTo>
                  <a:pt x="326782" y="560976"/>
                </a:lnTo>
                <a:lnTo>
                  <a:pt x="326784" y="667650"/>
                </a:lnTo>
                <a:lnTo>
                  <a:pt x="332016" y="672903"/>
                </a:lnTo>
                <a:lnTo>
                  <a:pt x="917479" y="672903"/>
                </a:lnTo>
                <a:lnTo>
                  <a:pt x="917479" y="710356"/>
                </a:lnTo>
                <a:lnTo>
                  <a:pt x="332016" y="710356"/>
                </a:lnTo>
                <a:lnTo>
                  <a:pt x="326782" y="715611"/>
                </a:lnTo>
                <a:lnTo>
                  <a:pt x="326782" y="822285"/>
                </a:lnTo>
                <a:lnTo>
                  <a:pt x="332016" y="827552"/>
                </a:lnTo>
                <a:lnTo>
                  <a:pt x="917479" y="827552"/>
                </a:lnTo>
                <a:lnTo>
                  <a:pt x="917479" y="942194"/>
                </a:lnTo>
                <a:lnTo>
                  <a:pt x="931578" y="951731"/>
                </a:lnTo>
                <a:lnTo>
                  <a:pt x="946042" y="965425"/>
                </a:lnTo>
                <a:lnTo>
                  <a:pt x="957324" y="983384"/>
                </a:lnTo>
                <a:lnTo>
                  <a:pt x="961873" y="1005714"/>
                </a:lnTo>
                <a:lnTo>
                  <a:pt x="959801" y="1014498"/>
                </a:lnTo>
                <a:lnTo>
                  <a:pt x="954324" y="1021823"/>
                </a:lnTo>
                <a:lnTo>
                  <a:pt x="946550" y="1026841"/>
                </a:lnTo>
                <a:lnTo>
                  <a:pt x="937589" y="1028702"/>
                </a:lnTo>
                <a:close/>
              </a:path>
              <a:path w="962025" h="1028700">
                <a:moveTo>
                  <a:pt x="438077" y="208970"/>
                </a:moveTo>
                <a:lnTo>
                  <a:pt x="399601" y="208970"/>
                </a:lnTo>
                <a:lnTo>
                  <a:pt x="404817" y="203715"/>
                </a:lnTo>
                <a:lnTo>
                  <a:pt x="404817" y="97036"/>
                </a:lnTo>
                <a:lnTo>
                  <a:pt x="399599" y="91781"/>
                </a:lnTo>
                <a:lnTo>
                  <a:pt x="438077" y="91781"/>
                </a:lnTo>
                <a:lnTo>
                  <a:pt x="432856" y="97036"/>
                </a:lnTo>
                <a:lnTo>
                  <a:pt x="432854" y="203715"/>
                </a:lnTo>
                <a:lnTo>
                  <a:pt x="438077" y="208970"/>
                </a:lnTo>
                <a:close/>
              </a:path>
              <a:path w="962025" h="1028700">
                <a:moveTo>
                  <a:pt x="544146" y="208970"/>
                </a:moveTo>
                <a:lnTo>
                  <a:pt x="505666" y="208970"/>
                </a:lnTo>
                <a:lnTo>
                  <a:pt x="510887" y="203715"/>
                </a:lnTo>
                <a:lnTo>
                  <a:pt x="510887" y="97036"/>
                </a:lnTo>
                <a:lnTo>
                  <a:pt x="505666" y="91781"/>
                </a:lnTo>
                <a:lnTo>
                  <a:pt x="544146" y="91781"/>
                </a:lnTo>
                <a:lnTo>
                  <a:pt x="538926" y="97036"/>
                </a:lnTo>
                <a:lnTo>
                  <a:pt x="538925" y="203715"/>
                </a:lnTo>
                <a:lnTo>
                  <a:pt x="544146" y="208970"/>
                </a:lnTo>
                <a:close/>
              </a:path>
              <a:path w="962025" h="1028700">
                <a:moveTo>
                  <a:pt x="719338" y="208970"/>
                </a:moveTo>
                <a:lnTo>
                  <a:pt x="611734" y="208970"/>
                </a:lnTo>
                <a:lnTo>
                  <a:pt x="616958" y="203715"/>
                </a:lnTo>
                <a:lnTo>
                  <a:pt x="616958" y="97036"/>
                </a:lnTo>
                <a:lnTo>
                  <a:pt x="611734" y="91781"/>
                </a:lnTo>
                <a:lnTo>
                  <a:pt x="719338" y="91781"/>
                </a:lnTo>
                <a:lnTo>
                  <a:pt x="719338" y="208970"/>
                </a:lnTo>
                <a:close/>
              </a:path>
              <a:path w="962025" h="1028700">
                <a:moveTo>
                  <a:pt x="438077" y="363611"/>
                </a:moveTo>
                <a:lnTo>
                  <a:pt x="399601" y="363611"/>
                </a:lnTo>
                <a:lnTo>
                  <a:pt x="404817" y="358358"/>
                </a:lnTo>
                <a:lnTo>
                  <a:pt x="404817" y="251690"/>
                </a:lnTo>
                <a:lnTo>
                  <a:pt x="399599" y="246423"/>
                </a:lnTo>
                <a:lnTo>
                  <a:pt x="438077" y="246423"/>
                </a:lnTo>
                <a:lnTo>
                  <a:pt x="432854" y="251690"/>
                </a:lnTo>
                <a:lnTo>
                  <a:pt x="432856" y="358358"/>
                </a:lnTo>
                <a:lnTo>
                  <a:pt x="438077" y="363611"/>
                </a:lnTo>
                <a:close/>
              </a:path>
              <a:path w="962025" h="1028700">
                <a:moveTo>
                  <a:pt x="544146" y="363611"/>
                </a:moveTo>
                <a:lnTo>
                  <a:pt x="505666" y="363611"/>
                </a:lnTo>
                <a:lnTo>
                  <a:pt x="510887" y="358358"/>
                </a:lnTo>
                <a:lnTo>
                  <a:pt x="510887" y="251690"/>
                </a:lnTo>
                <a:lnTo>
                  <a:pt x="505666" y="246423"/>
                </a:lnTo>
                <a:lnTo>
                  <a:pt x="544146" y="246423"/>
                </a:lnTo>
                <a:lnTo>
                  <a:pt x="538925" y="251690"/>
                </a:lnTo>
                <a:lnTo>
                  <a:pt x="538926" y="358358"/>
                </a:lnTo>
                <a:lnTo>
                  <a:pt x="544146" y="363611"/>
                </a:lnTo>
                <a:close/>
              </a:path>
              <a:path w="962025" h="1028700">
                <a:moveTo>
                  <a:pt x="719338" y="363611"/>
                </a:moveTo>
                <a:lnTo>
                  <a:pt x="611734" y="363611"/>
                </a:lnTo>
                <a:lnTo>
                  <a:pt x="616958" y="358358"/>
                </a:lnTo>
                <a:lnTo>
                  <a:pt x="616958" y="251690"/>
                </a:lnTo>
                <a:lnTo>
                  <a:pt x="611734" y="246423"/>
                </a:lnTo>
                <a:lnTo>
                  <a:pt x="719338" y="246423"/>
                </a:lnTo>
                <a:lnTo>
                  <a:pt x="719338" y="363611"/>
                </a:lnTo>
                <a:close/>
              </a:path>
              <a:path w="962025" h="1028700">
                <a:moveTo>
                  <a:pt x="438077" y="518255"/>
                </a:moveTo>
                <a:lnTo>
                  <a:pt x="399601" y="518255"/>
                </a:lnTo>
                <a:lnTo>
                  <a:pt x="404817" y="513000"/>
                </a:lnTo>
                <a:lnTo>
                  <a:pt x="404817" y="406321"/>
                </a:lnTo>
                <a:lnTo>
                  <a:pt x="399599" y="401065"/>
                </a:lnTo>
                <a:lnTo>
                  <a:pt x="438077" y="401065"/>
                </a:lnTo>
                <a:lnTo>
                  <a:pt x="432854" y="406321"/>
                </a:lnTo>
                <a:lnTo>
                  <a:pt x="432854" y="513000"/>
                </a:lnTo>
                <a:lnTo>
                  <a:pt x="438077" y="518255"/>
                </a:lnTo>
                <a:close/>
              </a:path>
              <a:path w="962025" h="1028700">
                <a:moveTo>
                  <a:pt x="544146" y="518255"/>
                </a:moveTo>
                <a:lnTo>
                  <a:pt x="505666" y="518255"/>
                </a:lnTo>
                <a:lnTo>
                  <a:pt x="510887" y="513000"/>
                </a:lnTo>
                <a:lnTo>
                  <a:pt x="510887" y="406321"/>
                </a:lnTo>
                <a:lnTo>
                  <a:pt x="505666" y="401065"/>
                </a:lnTo>
                <a:lnTo>
                  <a:pt x="544146" y="401065"/>
                </a:lnTo>
                <a:lnTo>
                  <a:pt x="538925" y="406321"/>
                </a:lnTo>
                <a:lnTo>
                  <a:pt x="538925" y="513000"/>
                </a:lnTo>
                <a:lnTo>
                  <a:pt x="544146" y="518255"/>
                </a:lnTo>
                <a:close/>
              </a:path>
              <a:path w="962025" h="1028700">
                <a:moveTo>
                  <a:pt x="866807" y="518255"/>
                </a:moveTo>
                <a:lnTo>
                  <a:pt x="611734" y="518255"/>
                </a:lnTo>
                <a:lnTo>
                  <a:pt x="616958" y="513000"/>
                </a:lnTo>
                <a:lnTo>
                  <a:pt x="616958" y="406321"/>
                </a:lnTo>
                <a:lnTo>
                  <a:pt x="611734" y="401065"/>
                </a:lnTo>
                <a:lnTo>
                  <a:pt x="719338" y="401065"/>
                </a:lnTo>
                <a:lnTo>
                  <a:pt x="719338" y="494448"/>
                </a:lnTo>
                <a:lnTo>
                  <a:pt x="830928" y="494448"/>
                </a:lnTo>
                <a:lnTo>
                  <a:pt x="836311" y="497148"/>
                </a:lnTo>
                <a:lnTo>
                  <a:pt x="866807" y="518255"/>
                </a:lnTo>
                <a:close/>
              </a:path>
              <a:path w="962025" h="1028700">
                <a:moveTo>
                  <a:pt x="438077" y="672903"/>
                </a:moveTo>
                <a:lnTo>
                  <a:pt x="399601" y="672903"/>
                </a:lnTo>
                <a:lnTo>
                  <a:pt x="404817" y="667650"/>
                </a:lnTo>
                <a:lnTo>
                  <a:pt x="404817" y="560976"/>
                </a:lnTo>
                <a:lnTo>
                  <a:pt x="399599" y="555721"/>
                </a:lnTo>
                <a:lnTo>
                  <a:pt x="438077" y="555721"/>
                </a:lnTo>
                <a:lnTo>
                  <a:pt x="432854" y="560976"/>
                </a:lnTo>
                <a:lnTo>
                  <a:pt x="432856" y="667650"/>
                </a:lnTo>
                <a:lnTo>
                  <a:pt x="438077" y="672903"/>
                </a:lnTo>
                <a:close/>
              </a:path>
              <a:path w="962025" h="1028700">
                <a:moveTo>
                  <a:pt x="544146" y="672903"/>
                </a:moveTo>
                <a:lnTo>
                  <a:pt x="505666" y="672903"/>
                </a:lnTo>
                <a:lnTo>
                  <a:pt x="510887" y="667650"/>
                </a:lnTo>
                <a:lnTo>
                  <a:pt x="510887" y="560976"/>
                </a:lnTo>
                <a:lnTo>
                  <a:pt x="505666" y="555721"/>
                </a:lnTo>
                <a:lnTo>
                  <a:pt x="544146" y="555721"/>
                </a:lnTo>
                <a:lnTo>
                  <a:pt x="538925" y="560976"/>
                </a:lnTo>
                <a:lnTo>
                  <a:pt x="538926" y="667650"/>
                </a:lnTo>
                <a:lnTo>
                  <a:pt x="544146" y="672903"/>
                </a:lnTo>
                <a:close/>
              </a:path>
              <a:path w="962025" h="1028700">
                <a:moveTo>
                  <a:pt x="917479" y="672903"/>
                </a:moveTo>
                <a:lnTo>
                  <a:pt x="611734" y="672903"/>
                </a:lnTo>
                <a:lnTo>
                  <a:pt x="616958" y="667650"/>
                </a:lnTo>
                <a:lnTo>
                  <a:pt x="616958" y="560976"/>
                </a:lnTo>
                <a:lnTo>
                  <a:pt x="611734" y="555721"/>
                </a:lnTo>
                <a:lnTo>
                  <a:pt x="917017" y="555721"/>
                </a:lnTo>
                <a:lnTo>
                  <a:pt x="917479" y="556279"/>
                </a:lnTo>
                <a:lnTo>
                  <a:pt x="917479" y="672903"/>
                </a:lnTo>
                <a:close/>
              </a:path>
              <a:path w="962025" h="1028700">
                <a:moveTo>
                  <a:pt x="438077" y="827552"/>
                </a:moveTo>
                <a:lnTo>
                  <a:pt x="399601" y="827552"/>
                </a:lnTo>
                <a:lnTo>
                  <a:pt x="404817" y="822285"/>
                </a:lnTo>
                <a:lnTo>
                  <a:pt x="404817" y="715611"/>
                </a:lnTo>
                <a:lnTo>
                  <a:pt x="399599" y="710356"/>
                </a:lnTo>
                <a:lnTo>
                  <a:pt x="438077" y="710356"/>
                </a:lnTo>
                <a:lnTo>
                  <a:pt x="432854" y="715611"/>
                </a:lnTo>
                <a:lnTo>
                  <a:pt x="432854" y="822285"/>
                </a:lnTo>
                <a:lnTo>
                  <a:pt x="438077" y="827552"/>
                </a:lnTo>
                <a:close/>
              </a:path>
              <a:path w="962025" h="1028700">
                <a:moveTo>
                  <a:pt x="544146" y="827552"/>
                </a:moveTo>
                <a:lnTo>
                  <a:pt x="505666" y="827552"/>
                </a:lnTo>
                <a:lnTo>
                  <a:pt x="510887" y="822285"/>
                </a:lnTo>
                <a:lnTo>
                  <a:pt x="510887" y="715611"/>
                </a:lnTo>
                <a:lnTo>
                  <a:pt x="505666" y="710356"/>
                </a:lnTo>
                <a:lnTo>
                  <a:pt x="544146" y="710356"/>
                </a:lnTo>
                <a:lnTo>
                  <a:pt x="538925" y="715611"/>
                </a:lnTo>
                <a:lnTo>
                  <a:pt x="538925" y="822285"/>
                </a:lnTo>
                <a:lnTo>
                  <a:pt x="544146" y="827552"/>
                </a:lnTo>
                <a:close/>
              </a:path>
              <a:path w="962025" h="1028700">
                <a:moveTo>
                  <a:pt x="917479" y="827552"/>
                </a:moveTo>
                <a:lnTo>
                  <a:pt x="611734" y="827552"/>
                </a:lnTo>
                <a:lnTo>
                  <a:pt x="616958" y="822285"/>
                </a:lnTo>
                <a:lnTo>
                  <a:pt x="616958" y="715611"/>
                </a:lnTo>
                <a:lnTo>
                  <a:pt x="611734" y="710356"/>
                </a:lnTo>
                <a:lnTo>
                  <a:pt x="917479" y="710356"/>
                </a:lnTo>
                <a:lnTo>
                  <a:pt x="917479" y="827552"/>
                </a:lnTo>
                <a:close/>
              </a:path>
            </a:pathLst>
          </a:custGeom>
          <a:solidFill>
            <a:srgbClr val="F5F5F5"/>
          </a:solidFill>
        </p:spPr>
        <p:txBody>
          <a:bodyPr wrap="square" lIns="0" tIns="0" rIns="0" bIns="0" rtlCol="0"/>
          <a:lstStyle/>
          <a:p>
            <a:endParaRPr/>
          </a:p>
        </p:txBody>
      </p:sp>
      <p:sp>
        <p:nvSpPr>
          <p:cNvPr id="15" name="object 15"/>
          <p:cNvSpPr/>
          <p:nvPr/>
        </p:nvSpPr>
        <p:spPr>
          <a:xfrm>
            <a:off x="2447975" y="4895961"/>
            <a:ext cx="419100" cy="390525"/>
          </a:xfrm>
          <a:custGeom>
            <a:avLst/>
            <a:gdLst/>
            <a:ahLst/>
            <a:cxnLst/>
            <a:rect l="l" t="t" r="r" b="b"/>
            <a:pathLst>
              <a:path w="419100" h="390525">
                <a:moveTo>
                  <a:pt x="230375" y="390413"/>
                </a:moveTo>
                <a:lnTo>
                  <a:pt x="221094" y="390413"/>
                </a:lnTo>
                <a:lnTo>
                  <a:pt x="218733" y="389833"/>
                </a:lnTo>
                <a:lnTo>
                  <a:pt x="202481" y="366672"/>
                </a:lnTo>
                <a:lnTo>
                  <a:pt x="202481" y="288858"/>
                </a:lnTo>
                <a:lnTo>
                  <a:pt x="23777" y="288858"/>
                </a:lnTo>
                <a:lnTo>
                  <a:pt x="14519" y="287064"/>
                </a:lnTo>
                <a:lnTo>
                  <a:pt x="6962" y="282134"/>
                </a:lnTo>
                <a:lnTo>
                  <a:pt x="1867" y="274745"/>
                </a:lnTo>
                <a:lnTo>
                  <a:pt x="0" y="265572"/>
                </a:lnTo>
                <a:lnTo>
                  <a:pt x="0" y="132650"/>
                </a:lnTo>
                <a:lnTo>
                  <a:pt x="1867" y="123890"/>
                </a:lnTo>
                <a:lnTo>
                  <a:pt x="6962" y="117390"/>
                </a:lnTo>
                <a:lnTo>
                  <a:pt x="14519" y="113347"/>
                </a:lnTo>
                <a:lnTo>
                  <a:pt x="23777" y="111956"/>
                </a:lnTo>
                <a:lnTo>
                  <a:pt x="202481" y="111956"/>
                </a:lnTo>
                <a:lnTo>
                  <a:pt x="202481" y="23641"/>
                </a:lnTo>
                <a:lnTo>
                  <a:pt x="222341" y="0"/>
                </a:lnTo>
                <a:lnTo>
                  <a:pt x="228745" y="335"/>
                </a:lnTo>
                <a:lnTo>
                  <a:pt x="411908" y="177202"/>
                </a:lnTo>
                <a:lnTo>
                  <a:pt x="418999" y="193959"/>
                </a:lnTo>
                <a:lnTo>
                  <a:pt x="417355" y="202896"/>
                </a:lnTo>
                <a:lnTo>
                  <a:pt x="412205" y="210773"/>
                </a:lnTo>
                <a:lnTo>
                  <a:pt x="236121" y="387983"/>
                </a:lnTo>
                <a:lnTo>
                  <a:pt x="230375" y="390413"/>
                </a:lnTo>
                <a:close/>
              </a:path>
            </a:pathLst>
          </a:custGeom>
          <a:solidFill>
            <a:srgbClr val="C9F0F3"/>
          </a:solidFill>
        </p:spPr>
        <p:txBody>
          <a:bodyPr wrap="square" lIns="0" tIns="0" rIns="0" bIns="0" rtlCol="0"/>
          <a:lstStyle/>
          <a:p>
            <a:endParaRPr/>
          </a:p>
        </p:txBody>
      </p:sp>
      <p:sp>
        <p:nvSpPr>
          <p:cNvPr id="16" name="object 16"/>
          <p:cNvSpPr/>
          <p:nvPr/>
        </p:nvSpPr>
        <p:spPr>
          <a:xfrm>
            <a:off x="2247899" y="657225"/>
            <a:ext cx="5229225" cy="4867275"/>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753600" cy="7315200"/>
          </a:xfrm>
          <a:custGeom>
            <a:avLst/>
            <a:gdLst/>
            <a:ahLst/>
            <a:cxnLst/>
            <a:rect l="l" t="t" r="r" b="b"/>
            <a:pathLst>
              <a:path w="9753600" h="7315200">
                <a:moveTo>
                  <a:pt x="0" y="0"/>
                </a:moveTo>
                <a:lnTo>
                  <a:pt x="9753600" y="0"/>
                </a:lnTo>
                <a:lnTo>
                  <a:pt x="9753600" y="7315200"/>
                </a:lnTo>
                <a:lnTo>
                  <a:pt x="0" y="7315200"/>
                </a:lnTo>
                <a:lnTo>
                  <a:pt x="0" y="0"/>
                </a:lnTo>
                <a:close/>
              </a:path>
            </a:pathLst>
          </a:custGeom>
          <a:solidFill>
            <a:srgbClr val="1F375B"/>
          </a:solidFill>
        </p:spPr>
        <p:txBody>
          <a:bodyPr wrap="square" lIns="0" tIns="0" rIns="0" bIns="0" rtlCol="0"/>
          <a:lstStyle/>
          <a:p>
            <a:endParaRPr/>
          </a:p>
        </p:txBody>
      </p:sp>
      <p:sp>
        <p:nvSpPr>
          <p:cNvPr id="3" name="object 3"/>
          <p:cNvSpPr txBox="1"/>
          <p:nvPr/>
        </p:nvSpPr>
        <p:spPr>
          <a:xfrm>
            <a:off x="4158649" y="561975"/>
            <a:ext cx="1275715" cy="198120"/>
          </a:xfrm>
          <a:prstGeom prst="rect">
            <a:avLst/>
          </a:prstGeom>
        </p:spPr>
        <p:txBody>
          <a:bodyPr vert="horz" wrap="square" lIns="0" tIns="0" rIns="0" bIns="0" rtlCol="0">
            <a:spAutoFit/>
          </a:bodyPr>
          <a:lstStyle/>
          <a:p>
            <a:pPr marL="12700">
              <a:lnSpc>
                <a:spcPct val="100000"/>
              </a:lnSpc>
            </a:pPr>
            <a:r>
              <a:rPr sz="1200" spc="215" dirty="0">
                <a:solidFill>
                  <a:srgbClr val="F5F5F5"/>
                </a:solidFill>
                <a:latin typeface="Calibri"/>
                <a:cs typeface="Calibri"/>
              </a:rPr>
              <a:t>CONTÁCTENOS</a:t>
            </a:r>
            <a:endParaRPr sz="1200">
              <a:latin typeface="Calibri"/>
              <a:cs typeface="Calibri"/>
            </a:endParaRPr>
          </a:p>
        </p:txBody>
      </p:sp>
      <p:sp>
        <p:nvSpPr>
          <p:cNvPr id="4" name="object 4"/>
          <p:cNvSpPr txBox="1"/>
          <p:nvPr/>
        </p:nvSpPr>
        <p:spPr>
          <a:xfrm>
            <a:off x="1680219" y="1190625"/>
            <a:ext cx="6232525" cy="1455420"/>
          </a:xfrm>
          <a:prstGeom prst="rect">
            <a:avLst/>
          </a:prstGeom>
        </p:spPr>
        <p:txBody>
          <a:bodyPr vert="horz" wrap="square" lIns="0" tIns="0" rIns="0" bIns="0" rtlCol="0">
            <a:spAutoFit/>
          </a:bodyPr>
          <a:lstStyle/>
          <a:p>
            <a:pPr marL="146050">
              <a:lnSpc>
                <a:spcPct val="100000"/>
              </a:lnSpc>
            </a:pPr>
            <a:r>
              <a:rPr sz="1200" spc="195" dirty="0">
                <a:solidFill>
                  <a:srgbClr val="F5F5F5"/>
                </a:solidFill>
                <a:latin typeface="Calibri"/>
                <a:cs typeface="Calibri"/>
              </a:rPr>
              <a:t>HORARIO </a:t>
            </a:r>
            <a:r>
              <a:rPr sz="1200" spc="165" dirty="0">
                <a:solidFill>
                  <a:srgbClr val="F5F5F5"/>
                </a:solidFill>
                <a:latin typeface="Calibri"/>
                <a:cs typeface="Calibri"/>
              </a:rPr>
              <a:t>DE </a:t>
            </a:r>
            <a:r>
              <a:rPr sz="1200" spc="195" dirty="0">
                <a:solidFill>
                  <a:srgbClr val="F5F5F5"/>
                </a:solidFill>
                <a:latin typeface="Calibri"/>
                <a:cs typeface="Calibri"/>
              </a:rPr>
              <a:t>ATENCIÓN </a:t>
            </a:r>
            <a:r>
              <a:rPr sz="1200" spc="155" dirty="0">
                <a:solidFill>
                  <a:srgbClr val="F5F5F5"/>
                </a:solidFill>
                <a:latin typeface="Calibri"/>
                <a:cs typeface="Calibri"/>
              </a:rPr>
              <a:t>PARA </a:t>
            </a:r>
            <a:r>
              <a:rPr sz="1200" spc="215" dirty="0">
                <a:solidFill>
                  <a:srgbClr val="F5F5F5"/>
                </a:solidFill>
                <a:latin typeface="Calibri"/>
                <a:cs typeface="Calibri"/>
              </a:rPr>
              <a:t>CONSULTANTES </a:t>
            </a:r>
            <a:r>
              <a:rPr sz="1200" spc="155" dirty="0">
                <a:solidFill>
                  <a:srgbClr val="F5F5F5"/>
                </a:solidFill>
                <a:latin typeface="Calibri"/>
                <a:cs typeface="Calibri"/>
              </a:rPr>
              <a:t>EN </a:t>
            </a:r>
            <a:r>
              <a:rPr sz="1200" spc="140" dirty="0">
                <a:solidFill>
                  <a:srgbClr val="F5F5F5"/>
                </a:solidFill>
                <a:latin typeface="Calibri"/>
                <a:cs typeface="Calibri"/>
              </a:rPr>
              <a:t>LA </a:t>
            </a:r>
            <a:r>
              <a:rPr sz="1200" spc="200" dirty="0">
                <a:solidFill>
                  <a:srgbClr val="F5F5F5"/>
                </a:solidFill>
                <a:latin typeface="Calibri"/>
                <a:cs typeface="Calibri"/>
              </a:rPr>
              <a:t>SEDE  </a:t>
            </a:r>
            <a:r>
              <a:rPr sz="1200" spc="445" dirty="0">
                <a:solidFill>
                  <a:srgbClr val="F5F5F5"/>
                </a:solidFill>
                <a:latin typeface="Calibri"/>
                <a:cs typeface="Calibri"/>
              </a:rPr>
              <a:t> </a:t>
            </a:r>
            <a:r>
              <a:rPr sz="1200" spc="180" dirty="0">
                <a:solidFill>
                  <a:srgbClr val="F5F5F5"/>
                </a:solidFill>
                <a:latin typeface="Calibri"/>
                <a:cs typeface="Calibri"/>
              </a:rPr>
              <a:t>PRINCIPAL:</a:t>
            </a:r>
            <a:endParaRPr sz="1200">
              <a:latin typeface="Calibri"/>
              <a:cs typeface="Calibri"/>
            </a:endParaRPr>
          </a:p>
          <a:p>
            <a:pPr marL="12065" marR="5080" algn="ctr">
              <a:lnSpc>
                <a:spcPct val="229199"/>
              </a:lnSpc>
              <a:tabLst>
                <a:tab pos="1024890" algn="l"/>
                <a:tab pos="3224530" algn="l"/>
              </a:tabLst>
            </a:pPr>
            <a:r>
              <a:rPr sz="1200" spc="165" dirty="0">
                <a:solidFill>
                  <a:srgbClr val="F5F5F5"/>
                </a:solidFill>
                <a:latin typeface="Calibri"/>
                <a:cs typeface="Calibri"/>
              </a:rPr>
              <a:t>DE </a:t>
            </a:r>
            <a:r>
              <a:rPr sz="1200" spc="210" dirty="0">
                <a:solidFill>
                  <a:srgbClr val="F5F5F5"/>
                </a:solidFill>
                <a:latin typeface="Calibri"/>
                <a:cs typeface="Calibri"/>
              </a:rPr>
              <a:t>LUNES </a:t>
            </a:r>
            <a:r>
              <a:rPr sz="1200" spc="30" dirty="0">
                <a:solidFill>
                  <a:srgbClr val="F5F5F5"/>
                </a:solidFill>
                <a:latin typeface="Calibri"/>
                <a:cs typeface="Calibri"/>
              </a:rPr>
              <a:t>A </a:t>
            </a:r>
            <a:r>
              <a:rPr sz="1200" spc="180" dirty="0">
                <a:solidFill>
                  <a:srgbClr val="F5F5F5"/>
                </a:solidFill>
                <a:latin typeface="Calibri"/>
                <a:cs typeface="Calibri"/>
              </a:rPr>
              <a:t>VIERNES </a:t>
            </a:r>
            <a:r>
              <a:rPr sz="1200" spc="165" dirty="0">
                <a:solidFill>
                  <a:srgbClr val="F5F5F5"/>
                </a:solidFill>
                <a:latin typeface="Calibri"/>
                <a:cs typeface="Calibri"/>
              </a:rPr>
              <a:t>DE </a:t>
            </a:r>
            <a:r>
              <a:rPr sz="1200" spc="80" dirty="0">
                <a:solidFill>
                  <a:srgbClr val="F5F5F5"/>
                </a:solidFill>
                <a:latin typeface="Calibri"/>
                <a:cs typeface="Calibri"/>
              </a:rPr>
              <a:t>8 </a:t>
            </a:r>
            <a:r>
              <a:rPr sz="1200" spc="-35" dirty="0">
                <a:solidFill>
                  <a:srgbClr val="F5F5F5"/>
                </a:solidFill>
                <a:latin typeface="Calibri"/>
                <a:cs typeface="Calibri"/>
              </a:rPr>
              <a:t>: </a:t>
            </a:r>
            <a:r>
              <a:rPr sz="1200" spc="150" dirty="0">
                <a:solidFill>
                  <a:srgbClr val="F5F5F5"/>
                </a:solidFill>
                <a:latin typeface="Calibri"/>
                <a:cs typeface="Calibri"/>
              </a:rPr>
              <a:t>00 </a:t>
            </a:r>
            <a:r>
              <a:rPr sz="1200" spc="75" dirty="0">
                <a:solidFill>
                  <a:srgbClr val="F5F5F5"/>
                </a:solidFill>
                <a:latin typeface="Calibri"/>
                <a:cs typeface="Calibri"/>
              </a:rPr>
              <a:t>A. </a:t>
            </a:r>
            <a:r>
              <a:rPr sz="1200" spc="70" dirty="0">
                <a:solidFill>
                  <a:srgbClr val="F5F5F5"/>
                </a:solidFill>
                <a:latin typeface="Calibri"/>
                <a:cs typeface="Calibri"/>
              </a:rPr>
              <a:t>M. </a:t>
            </a:r>
            <a:r>
              <a:rPr sz="1200" spc="30" dirty="0">
                <a:solidFill>
                  <a:srgbClr val="F5F5F5"/>
                </a:solidFill>
                <a:latin typeface="Calibri"/>
                <a:cs typeface="Calibri"/>
              </a:rPr>
              <a:t>A </a:t>
            </a:r>
            <a:r>
              <a:rPr sz="1200" spc="150" dirty="0">
                <a:solidFill>
                  <a:srgbClr val="F5F5F5"/>
                </a:solidFill>
                <a:latin typeface="Calibri"/>
                <a:cs typeface="Calibri"/>
              </a:rPr>
              <a:t>12 </a:t>
            </a:r>
            <a:r>
              <a:rPr sz="1200" spc="-20" dirty="0">
                <a:solidFill>
                  <a:srgbClr val="F5F5F5"/>
                </a:solidFill>
                <a:latin typeface="Calibri"/>
                <a:cs typeface="Calibri"/>
              </a:rPr>
              <a:t>. </a:t>
            </a:r>
            <a:r>
              <a:rPr sz="1200" spc="150" dirty="0">
                <a:solidFill>
                  <a:srgbClr val="F5F5F5"/>
                </a:solidFill>
                <a:latin typeface="Calibri"/>
                <a:cs typeface="Calibri"/>
              </a:rPr>
              <a:t>00 </a:t>
            </a:r>
            <a:r>
              <a:rPr sz="1200" spc="70" dirty="0">
                <a:solidFill>
                  <a:srgbClr val="F5F5F5"/>
                </a:solidFill>
                <a:latin typeface="Calibri"/>
                <a:cs typeface="Calibri"/>
              </a:rPr>
              <a:t>M. </a:t>
            </a:r>
            <a:r>
              <a:rPr sz="1200" spc="50" dirty="0">
                <a:solidFill>
                  <a:srgbClr val="F5F5F5"/>
                </a:solidFill>
                <a:latin typeface="Calibri"/>
                <a:cs typeface="Calibri"/>
              </a:rPr>
              <a:t>Y </a:t>
            </a:r>
            <a:r>
              <a:rPr sz="1200" spc="165" dirty="0">
                <a:solidFill>
                  <a:srgbClr val="F5F5F5"/>
                </a:solidFill>
                <a:latin typeface="Calibri"/>
                <a:cs typeface="Calibri"/>
              </a:rPr>
              <a:t>DE </a:t>
            </a:r>
            <a:r>
              <a:rPr sz="1200" spc="80" dirty="0">
                <a:solidFill>
                  <a:srgbClr val="F5F5F5"/>
                </a:solidFill>
                <a:latin typeface="Calibri"/>
                <a:cs typeface="Calibri"/>
              </a:rPr>
              <a:t>1 </a:t>
            </a:r>
            <a:r>
              <a:rPr sz="1200" spc="-35" dirty="0">
                <a:solidFill>
                  <a:srgbClr val="F5F5F5"/>
                </a:solidFill>
                <a:latin typeface="Calibri"/>
                <a:cs typeface="Calibri"/>
              </a:rPr>
              <a:t>: </a:t>
            </a:r>
            <a:r>
              <a:rPr sz="1200" spc="150" dirty="0">
                <a:solidFill>
                  <a:srgbClr val="F5F5F5"/>
                </a:solidFill>
                <a:latin typeface="Calibri"/>
                <a:cs typeface="Calibri"/>
              </a:rPr>
              <a:t>00 </a:t>
            </a:r>
            <a:r>
              <a:rPr sz="1200" spc="105" dirty="0">
                <a:solidFill>
                  <a:srgbClr val="F5F5F5"/>
                </a:solidFill>
                <a:latin typeface="Calibri"/>
                <a:cs typeface="Calibri"/>
              </a:rPr>
              <a:t>P. </a:t>
            </a:r>
            <a:r>
              <a:rPr sz="1200" spc="70" dirty="0">
                <a:solidFill>
                  <a:srgbClr val="F5F5F5"/>
                </a:solidFill>
                <a:latin typeface="Calibri"/>
                <a:cs typeface="Calibri"/>
              </a:rPr>
              <a:t>M. </a:t>
            </a:r>
            <a:r>
              <a:rPr sz="1200" spc="30" dirty="0">
                <a:solidFill>
                  <a:srgbClr val="F5F5F5"/>
                </a:solidFill>
                <a:latin typeface="Calibri"/>
                <a:cs typeface="Calibri"/>
              </a:rPr>
              <a:t>A </a:t>
            </a:r>
            <a:r>
              <a:rPr sz="1200" spc="80" dirty="0">
                <a:solidFill>
                  <a:srgbClr val="F5F5F5"/>
                </a:solidFill>
                <a:latin typeface="Calibri"/>
                <a:cs typeface="Calibri"/>
              </a:rPr>
              <a:t>5 </a:t>
            </a:r>
            <a:r>
              <a:rPr sz="1200" spc="-20" dirty="0">
                <a:solidFill>
                  <a:srgbClr val="F5F5F5"/>
                </a:solidFill>
                <a:latin typeface="Calibri"/>
                <a:cs typeface="Calibri"/>
              </a:rPr>
              <a:t>. </a:t>
            </a:r>
            <a:r>
              <a:rPr sz="1200" spc="150" dirty="0">
                <a:solidFill>
                  <a:srgbClr val="F5F5F5"/>
                </a:solidFill>
                <a:latin typeface="Calibri"/>
                <a:cs typeface="Calibri"/>
              </a:rPr>
              <a:t>00 </a:t>
            </a:r>
            <a:r>
              <a:rPr sz="1200" spc="105" dirty="0">
                <a:solidFill>
                  <a:srgbClr val="F5F5F5"/>
                </a:solidFill>
                <a:latin typeface="Calibri"/>
                <a:cs typeface="Calibri"/>
              </a:rPr>
              <a:t>P. </a:t>
            </a:r>
            <a:r>
              <a:rPr sz="1200" spc="70" dirty="0">
                <a:solidFill>
                  <a:srgbClr val="F5F5F5"/>
                </a:solidFill>
                <a:latin typeface="Calibri"/>
                <a:cs typeface="Calibri"/>
              </a:rPr>
              <a:t>M.  </a:t>
            </a:r>
            <a:r>
              <a:rPr sz="1200" spc="210" dirty="0">
                <a:solidFill>
                  <a:srgbClr val="F5F5F5"/>
                </a:solidFill>
                <a:latin typeface="Calibri"/>
                <a:cs typeface="Calibri"/>
              </a:rPr>
              <a:t>TELÉFONO	</a:t>
            </a:r>
            <a:r>
              <a:rPr sz="1200" spc="220" dirty="0">
                <a:solidFill>
                  <a:srgbClr val="F5F5F5"/>
                </a:solidFill>
                <a:latin typeface="Calibri"/>
                <a:cs typeface="Calibri"/>
              </a:rPr>
              <a:t>CONSULTORIO</a:t>
            </a:r>
            <a:r>
              <a:rPr sz="1200" spc="340" dirty="0">
                <a:solidFill>
                  <a:srgbClr val="F5F5F5"/>
                </a:solidFill>
                <a:latin typeface="Calibri"/>
                <a:cs typeface="Calibri"/>
              </a:rPr>
              <a:t> </a:t>
            </a:r>
            <a:r>
              <a:rPr sz="1200" spc="-85" dirty="0">
                <a:solidFill>
                  <a:srgbClr val="F5F5F5"/>
                </a:solidFill>
                <a:latin typeface="Calibri"/>
                <a:cs typeface="Calibri"/>
              </a:rPr>
              <a:t>J</a:t>
            </a:r>
            <a:r>
              <a:rPr sz="1200" spc="-130" dirty="0">
                <a:solidFill>
                  <a:srgbClr val="F5F5F5"/>
                </a:solidFill>
                <a:latin typeface="Calibri"/>
                <a:cs typeface="Calibri"/>
              </a:rPr>
              <a:t> </a:t>
            </a:r>
            <a:r>
              <a:rPr sz="1200" spc="190" dirty="0">
                <a:solidFill>
                  <a:srgbClr val="F5F5F5"/>
                </a:solidFill>
                <a:latin typeface="Calibri"/>
                <a:cs typeface="Calibri"/>
              </a:rPr>
              <a:t>URÍDICO	</a:t>
            </a:r>
            <a:r>
              <a:rPr sz="1200" spc="80" dirty="0">
                <a:solidFill>
                  <a:srgbClr val="F5F5F5"/>
                </a:solidFill>
                <a:latin typeface="Calibri"/>
                <a:cs typeface="Calibri"/>
              </a:rPr>
              <a:t>6  </a:t>
            </a:r>
            <a:r>
              <a:rPr sz="1200" spc="170" dirty="0">
                <a:solidFill>
                  <a:srgbClr val="F5F5F5"/>
                </a:solidFill>
                <a:latin typeface="Calibri"/>
                <a:cs typeface="Calibri"/>
              </a:rPr>
              <a:t>500 000 </a:t>
            </a:r>
            <a:r>
              <a:rPr sz="1200" spc="135" dirty="0">
                <a:solidFill>
                  <a:srgbClr val="F5F5F5"/>
                </a:solidFill>
                <a:latin typeface="Calibri"/>
                <a:cs typeface="Calibri"/>
              </a:rPr>
              <a:t>EXT.</a:t>
            </a:r>
            <a:r>
              <a:rPr sz="1200" spc="480" dirty="0">
                <a:solidFill>
                  <a:srgbClr val="F5F5F5"/>
                </a:solidFill>
                <a:latin typeface="Calibri"/>
                <a:cs typeface="Calibri"/>
              </a:rPr>
              <a:t> </a:t>
            </a:r>
            <a:r>
              <a:rPr sz="1200" spc="185" dirty="0">
                <a:solidFill>
                  <a:srgbClr val="F5F5F5"/>
                </a:solidFill>
                <a:latin typeface="Calibri"/>
                <a:cs typeface="Calibri"/>
              </a:rPr>
              <a:t>1239</a:t>
            </a:r>
            <a:endParaRPr sz="1200">
              <a:latin typeface="Calibri"/>
              <a:cs typeface="Calibri"/>
            </a:endParaRPr>
          </a:p>
          <a:p>
            <a:pPr>
              <a:lnSpc>
                <a:spcPct val="100000"/>
              </a:lnSpc>
              <a:spcBef>
                <a:spcPts val="20"/>
              </a:spcBef>
            </a:pPr>
            <a:endParaRPr sz="1600">
              <a:latin typeface="Times New Roman"/>
              <a:cs typeface="Times New Roman"/>
            </a:endParaRPr>
          </a:p>
          <a:p>
            <a:pPr algn="ctr">
              <a:lnSpc>
                <a:spcPct val="100000"/>
              </a:lnSpc>
            </a:pPr>
            <a:r>
              <a:rPr sz="1200" spc="120" dirty="0">
                <a:solidFill>
                  <a:srgbClr val="F5F5F5"/>
                </a:solidFill>
                <a:latin typeface="Calibri"/>
                <a:cs typeface="Calibri"/>
              </a:rPr>
              <a:t>E-</a:t>
            </a:r>
            <a:r>
              <a:rPr sz="1200" spc="-130" dirty="0">
                <a:solidFill>
                  <a:srgbClr val="F5F5F5"/>
                </a:solidFill>
                <a:latin typeface="Calibri"/>
                <a:cs typeface="Calibri"/>
              </a:rPr>
              <a:t> </a:t>
            </a:r>
            <a:r>
              <a:rPr sz="1200" spc="135" dirty="0">
                <a:solidFill>
                  <a:srgbClr val="F5F5F5"/>
                </a:solidFill>
                <a:latin typeface="Calibri"/>
                <a:cs typeface="Calibri"/>
              </a:rPr>
              <a:t>MAIL:</a:t>
            </a:r>
            <a:r>
              <a:rPr sz="1200" spc="340" dirty="0">
                <a:solidFill>
                  <a:srgbClr val="F5F5F5"/>
                </a:solidFill>
                <a:latin typeface="Calibri"/>
                <a:cs typeface="Calibri"/>
              </a:rPr>
              <a:t> </a:t>
            </a:r>
            <a:r>
              <a:rPr sz="1200" spc="210" dirty="0">
                <a:solidFill>
                  <a:srgbClr val="F5F5F5"/>
                </a:solidFill>
                <a:latin typeface="Calibri"/>
                <a:cs typeface="Calibri"/>
              </a:rPr>
              <a:t>CONSULTORIO.</a:t>
            </a:r>
            <a:r>
              <a:rPr sz="1200" spc="-130" dirty="0">
                <a:solidFill>
                  <a:srgbClr val="F5F5F5"/>
                </a:solidFill>
                <a:latin typeface="Calibri"/>
                <a:cs typeface="Calibri"/>
              </a:rPr>
              <a:t> </a:t>
            </a:r>
            <a:r>
              <a:rPr sz="1200" spc="-85" dirty="0">
                <a:solidFill>
                  <a:srgbClr val="F5F5F5"/>
                </a:solidFill>
                <a:latin typeface="Calibri"/>
                <a:cs typeface="Calibri"/>
              </a:rPr>
              <a:t>J</a:t>
            </a:r>
            <a:r>
              <a:rPr sz="1200" spc="-130" dirty="0">
                <a:solidFill>
                  <a:srgbClr val="F5F5F5"/>
                </a:solidFill>
                <a:latin typeface="Calibri"/>
                <a:cs typeface="Calibri"/>
              </a:rPr>
              <a:t> </a:t>
            </a:r>
            <a:r>
              <a:rPr sz="1200" spc="185" dirty="0">
                <a:solidFill>
                  <a:srgbClr val="F5F5F5"/>
                </a:solidFill>
                <a:latin typeface="Calibri"/>
                <a:cs typeface="Calibri"/>
              </a:rPr>
              <a:t>URIDICO@</a:t>
            </a:r>
            <a:r>
              <a:rPr sz="1200" spc="-130" dirty="0">
                <a:solidFill>
                  <a:srgbClr val="F5F5F5"/>
                </a:solidFill>
                <a:latin typeface="Calibri"/>
                <a:cs typeface="Calibri"/>
              </a:rPr>
              <a:t> </a:t>
            </a:r>
            <a:r>
              <a:rPr sz="1200" spc="165" dirty="0">
                <a:solidFill>
                  <a:srgbClr val="F5F5F5"/>
                </a:solidFill>
                <a:latin typeface="Calibri"/>
                <a:cs typeface="Calibri"/>
              </a:rPr>
              <a:t>UNIMILITAR.</a:t>
            </a:r>
            <a:r>
              <a:rPr sz="1200" spc="-130" dirty="0">
                <a:solidFill>
                  <a:srgbClr val="F5F5F5"/>
                </a:solidFill>
                <a:latin typeface="Calibri"/>
                <a:cs typeface="Calibri"/>
              </a:rPr>
              <a:t> </a:t>
            </a:r>
            <a:r>
              <a:rPr sz="1200" spc="170" dirty="0">
                <a:solidFill>
                  <a:srgbClr val="F5F5F5"/>
                </a:solidFill>
                <a:latin typeface="Calibri"/>
                <a:cs typeface="Calibri"/>
              </a:rPr>
              <a:t>EDU.</a:t>
            </a:r>
            <a:r>
              <a:rPr sz="1200" spc="-130" dirty="0">
                <a:solidFill>
                  <a:srgbClr val="F5F5F5"/>
                </a:solidFill>
                <a:latin typeface="Calibri"/>
                <a:cs typeface="Calibri"/>
              </a:rPr>
              <a:t> </a:t>
            </a:r>
            <a:r>
              <a:rPr sz="1200" spc="185" dirty="0">
                <a:solidFill>
                  <a:srgbClr val="F5F5F5"/>
                </a:solidFill>
                <a:latin typeface="Calibri"/>
                <a:cs typeface="Calibri"/>
              </a:rPr>
              <a:t>CO</a:t>
            </a:r>
            <a:endParaRPr sz="1200">
              <a:latin typeface="Calibri"/>
              <a:cs typeface="Calibri"/>
            </a:endParaRPr>
          </a:p>
        </p:txBody>
      </p:sp>
      <p:sp>
        <p:nvSpPr>
          <p:cNvPr id="5" name="object 5"/>
          <p:cNvSpPr txBox="1"/>
          <p:nvPr/>
        </p:nvSpPr>
        <p:spPr>
          <a:xfrm>
            <a:off x="1513680" y="3076575"/>
            <a:ext cx="6565265" cy="826769"/>
          </a:xfrm>
          <a:prstGeom prst="rect">
            <a:avLst/>
          </a:prstGeom>
        </p:spPr>
        <p:txBody>
          <a:bodyPr vert="horz" wrap="square" lIns="0" tIns="0" rIns="0" bIns="0" rtlCol="0">
            <a:spAutoFit/>
          </a:bodyPr>
          <a:lstStyle/>
          <a:p>
            <a:pPr algn="ctr">
              <a:lnSpc>
                <a:spcPct val="100000"/>
              </a:lnSpc>
            </a:pPr>
            <a:r>
              <a:rPr sz="1200" spc="220" dirty="0">
                <a:solidFill>
                  <a:srgbClr val="F5F5F5"/>
                </a:solidFill>
                <a:latin typeface="Calibri"/>
                <a:cs typeface="Calibri"/>
              </a:rPr>
              <a:t>CONSULTORIO</a:t>
            </a:r>
            <a:r>
              <a:rPr sz="1200" spc="320" dirty="0">
                <a:solidFill>
                  <a:srgbClr val="F5F5F5"/>
                </a:solidFill>
                <a:latin typeface="Calibri"/>
                <a:cs typeface="Calibri"/>
              </a:rPr>
              <a:t> </a:t>
            </a:r>
            <a:r>
              <a:rPr sz="1200" spc="-85" dirty="0">
                <a:solidFill>
                  <a:srgbClr val="F5F5F5"/>
                </a:solidFill>
                <a:latin typeface="Calibri"/>
                <a:cs typeface="Calibri"/>
              </a:rPr>
              <a:t>J</a:t>
            </a:r>
            <a:r>
              <a:rPr sz="1200" spc="-135" dirty="0">
                <a:solidFill>
                  <a:srgbClr val="F5F5F5"/>
                </a:solidFill>
                <a:latin typeface="Calibri"/>
                <a:cs typeface="Calibri"/>
              </a:rPr>
              <a:t> </a:t>
            </a:r>
            <a:r>
              <a:rPr sz="1200" spc="190" dirty="0">
                <a:solidFill>
                  <a:srgbClr val="F5F5F5"/>
                </a:solidFill>
                <a:latin typeface="Calibri"/>
                <a:cs typeface="Calibri"/>
              </a:rPr>
              <a:t>URÍDICO</a:t>
            </a:r>
            <a:r>
              <a:rPr sz="1200" spc="320" dirty="0">
                <a:solidFill>
                  <a:srgbClr val="F5F5F5"/>
                </a:solidFill>
                <a:latin typeface="Calibri"/>
                <a:cs typeface="Calibri"/>
              </a:rPr>
              <a:t> </a:t>
            </a:r>
            <a:r>
              <a:rPr sz="1200" spc="165" dirty="0">
                <a:solidFill>
                  <a:srgbClr val="F5F5F5"/>
                </a:solidFill>
                <a:latin typeface="Calibri"/>
                <a:cs typeface="Calibri"/>
              </a:rPr>
              <a:t>RADIAL:</a:t>
            </a:r>
            <a:r>
              <a:rPr sz="1200" spc="320" dirty="0">
                <a:solidFill>
                  <a:srgbClr val="F5F5F5"/>
                </a:solidFill>
                <a:latin typeface="Calibri"/>
                <a:cs typeface="Calibri"/>
              </a:rPr>
              <a:t> </a:t>
            </a:r>
            <a:r>
              <a:rPr sz="1200" spc="220" dirty="0">
                <a:solidFill>
                  <a:srgbClr val="F5F5F5"/>
                </a:solidFill>
                <a:latin typeface="Calibri"/>
                <a:cs typeface="Calibri"/>
              </a:rPr>
              <a:t>CONSULTORIO</a:t>
            </a:r>
            <a:r>
              <a:rPr sz="1200" spc="320" dirty="0">
                <a:solidFill>
                  <a:srgbClr val="F5F5F5"/>
                </a:solidFill>
                <a:latin typeface="Calibri"/>
                <a:cs typeface="Calibri"/>
              </a:rPr>
              <a:t> </a:t>
            </a:r>
            <a:r>
              <a:rPr sz="1200" spc="175" dirty="0">
                <a:solidFill>
                  <a:srgbClr val="F5F5F5"/>
                </a:solidFill>
                <a:latin typeface="Calibri"/>
                <a:cs typeface="Calibri"/>
              </a:rPr>
              <a:t>RADIAL</a:t>
            </a:r>
            <a:r>
              <a:rPr sz="1200" spc="325" dirty="0">
                <a:solidFill>
                  <a:srgbClr val="F5F5F5"/>
                </a:solidFill>
                <a:latin typeface="Calibri"/>
                <a:cs typeface="Calibri"/>
              </a:rPr>
              <a:t> </a:t>
            </a:r>
            <a:r>
              <a:rPr sz="1200" spc="80" dirty="0">
                <a:solidFill>
                  <a:srgbClr val="F5F5F5"/>
                </a:solidFill>
                <a:latin typeface="Calibri"/>
                <a:cs typeface="Calibri"/>
              </a:rPr>
              <a:t>CJ</a:t>
            </a:r>
            <a:r>
              <a:rPr sz="1200" spc="-135" dirty="0">
                <a:solidFill>
                  <a:srgbClr val="F5F5F5"/>
                </a:solidFill>
                <a:latin typeface="Calibri"/>
                <a:cs typeface="Calibri"/>
              </a:rPr>
              <a:t> </a:t>
            </a:r>
            <a:r>
              <a:rPr sz="1200" spc="65" dirty="0">
                <a:solidFill>
                  <a:srgbClr val="F5F5F5"/>
                </a:solidFill>
                <a:latin typeface="Calibri"/>
                <a:cs typeface="Calibri"/>
              </a:rPr>
              <a:t>R</a:t>
            </a:r>
            <a:r>
              <a:rPr sz="1200" spc="-135" dirty="0">
                <a:solidFill>
                  <a:srgbClr val="F5F5F5"/>
                </a:solidFill>
                <a:latin typeface="Calibri"/>
                <a:cs typeface="Calibri"/>
              </a:rPr>
              <a:t> </a:t>
            </a:r>
            <a:r>
              <a:rPr sz="1200" spc="185" dirty="0">
                <a:solidFill>
                  <a:srgbClr val="F5F5F5"/>
                </a:solidFill>
                <a:latin typeface="Calibri"/>
                <a:cs typeface="Calibri"/>
              </a:rPr>
              <a:t>2010</a:t>
            </a:r>
            <a:r>
              <a:rPr sz="1200" spc="-135" dirty="0">
                <a:solidFill>
                  <a:srgbClr val="F5F5F5"/>
                </a:solidFill>
                <a:latin typeface="Calibri"/>
                <a:cs typeface="Calibri"/>
              </a:rPr>
              <a:t> </a:t>
            </a:r>
            <a:r>
              <a:rPr sz="1200" spc="-5" dirty="0">
                <a:solidFill>
                  <a:srgbClr val="F5F5F5"/>
                </a:solidFill>
                <a:latin typeface="Calibri"/>
                <a:cs typeface="Calibri"/>
              </a:rPr>
              <a:t>@</a:t>
            </a:r>
            <a:r>
              <a:rPr sz="1200" spc="-135" dirty="0">
                <a:solidFill>
                  <a:srgbClr val="F5F5F5"/>
                </a:solidFill>
                <a:latin typeface="Calibri"/>
                <a:cs typeface="Calibri"/>
              </a:rPr>
              <a:t> </a:t>
            </a:r>
            <a:r>
              <a:rPr sz="1200" spc="190" dirty="0">
                <a:solidFill>
                  <a:srgbClr val="F5F5F5"/>
                </a:solidFill>
                <a:latin typeface="Calibri"/>
                <a:cs typeface="Calibri"/>
              </a:rPr>
              <a:t>YAHOO.</a:t>
            </a:r>
            <a:r>
              <a:rPr sz="1200" spc="-135" dirty="0">
                <a:solidFill>
                  <a:srgbClr val="F5F5F5"/>
                </a:solidFill>
                <a:latin typeface="Calibri"/>
                <a:cs typeface="Calibri"/>
              </a:rPr>
              <a:t> </a:t>
            </a:r>
            <a:r>
              <a:rPr sz="1200" spc="160" dirty="0">
                <a:solidFill>
                  <a:srgbClr val="F5F5F5"/>
                </a:solidFill>
                <a:latin typeface="Calibri"/>
                <a:cs typeface="Calibri"/>
              </a:rPr>
              <a:t>ES</a:t>
            </a:r>
            <a:endParaRPr sz="1200">
              <a:latin typeface="Calibri"/>
              <a:cs typeface="Calibri"/>
            </a:endParaRPr>
          </a:p>
          <a:p>
            <a:pPr>
              <a:lnSpc>
                <a:spcPct val="100000"/>
              </a:lnSpc>
              <a:spcBef>
                <a:spcPts val="20"/>
              </a:spcBef>
            </a:pPr>
            <a:endParaRPr sz="1600">
              <a:latin typeface="Times New Roman"/>
              <a:cs typeface="Times New Roman"/>
            </a:endParaRPr>
          </a:p>
          <a:p>
            <a:pPr algn="ctr">
              <a:lnSpc>
                <a:spcPct val="100000"/>
              </a:lnSpc>
            </a:pPr>
            <a:r>
              <a:rPr sz="1200" spc="-85" dirty="0">
                <a:solidFill>
                  <a:srgbClr val="F5F5F5"/>
                </a:solidFill>
                <a:latin typeface="Calibri"/>
                <a:cs typeface="Calibri"/>
              </a:rPr>
              <a:t>J </a:t>
            </a:r>
            <a:r>
              <a:rPr sz="1200" spc="165" dirty="0">
                <a:solidFill>
                  <a:srgbClr val="F5F5F5"/>
                </a:solidFill>
                <a:latin typeface="Calibri"/>
                <a:cs typeface="Calibri"/>
              </a:rPr>
              <a:t>EFE </a:t>
            </a:r>
            <a:r>
              <a:rPr sz="1200" spc="195" dirty="0">
                <a:solidFill>
                  <a:srgbClr val="F5F5F5"/>
                </a:solidFill>
                <a:latin typeface="Calibri"/>
                <a:cs typeface="Calibri"/>
              </a:rPr>
              <a:t>DEL </a:t>
            </a:r>
            <a:r>
              <a:rPr sz="1200" spc="155" dirty="0">
                <a:solidFill>
                  <a:srgbClr val="F5F5F5"/>
                </a:solidFill>
                <a:latin typeface="Calibri"/>
                <a:cs typeface="Calibri"/>
              </a:rPr>
              <a:t>ÁREA</a:t>
            </a:r>
            <a:r>
              <a:rPr sz="1200" spc="520" dirty="0">
                <a:solidFill>
                  <a:srgbClr val="F5F5F5"/>
                </a:solidFill>
                <a:latin typeface="Calibri"/>
                <a:cs typeface="Calibri"/>
              </a:rPr>
              <a:t> </a:t>
            </a:r>
            <a:r>
              <a:rPr sz="1200" spc="200" dirty="0">
                <a:solidFill>
                  <a:srgbClr val="F5F5F5"/>
                </a:solidFill>
                <a:latin typeface="Calibri"/>
                <a:cs typeface="Calibri"/>
              </a:rPr>
              <a:t>LABORAL</a:t>
            </a:r>
            <a:endParaRPr sz="1200">
              <a:latin typeface="Calibri"/>
              <a:cs typeface="Calibri"/>
            </a:endParaRPr>
          </a:p>
          <a:p>
            <a:pPr algn="ctr">
              <a:lnSpc>
                <a:spcPct val="100000"/>
              </a:lnSpc>
              <a:spcBef>
                <a:spcPts val="210"/>
              </a:spcBef>
            </a:pPr>
            <a:r>
              <a:rPr sz="1200" spc="145" dirty="0">
                <a:solidFill>
                  <a:srgbClr val="F5F5F5"/>
                </a:solidFill>
                <a:latin typeface="Calibri"/>
                <a:cs typeface="Calibri"/>
              </a:rPr>
              <a:t>ANA </a:t>
            </a:r>
            <a:r>
              <a:rPr sz="1200" spc="200" dirty="0">
                <a:solidFill>
                  <a:srgbClr val="F5F5F5"/>
                </a:solidFill>
                <a:latin typeface="Calibri"/>
                <a:cs typeface="Calibri"/>
              </a:rPr>
              <a:t>MERCEDES </a:t>
            </a:r>
            <a:r>
              <a:rPr sz="1200" spc="140" dirty="0">
                <a:solidFill>
                  <a:srgbClr val="F5F5F5"/>
                </a:solidFill>
                <a:latin typeface="Calibri"/>
                <a:cs typeface="Calibri"/>
              </a:rPr>
              <a:t>BOJ </a:t>
            </a:r>
            <a:r>
              <a:rPr sz="1200" spc="150" dirty="0">
                <a:solidFill>
                  <a:srgbClr val="F5F5F5"/>
                </a:solidFill>
                <a:latin typeface="Calibri"/>
                <a:cs typeface="Calibri"/>
              </a:rPr>
              <a:t>ACÁ</a:t>
            </a:r>
            <a:r>
              <a:rPr sz="1200" spc="315" dirty="0">
                <a:solidFill>
                  <a:srgbClr val="F5F5F5"/>
                </a:solidFill>
                <a:latin typeface="Calibri"/>
                <a:cs typeface="Calibri"/>
              </a:rPr>
              <a:t> </a:t>
            </a:r>
            <a:r>
              <a:rPr sz="1200" spc="175" dirty="0">
                <a:solidFill>
                  <a:srgbClr val="F5F5F5"/>
                </a:solidFill>
                <a:latin typeface="Calibri"/>
                <a:cs typeface="Calibri"/>
              </a:rPr>
              <a:t>RAMÍREZ</a:t>
            </a:r>
            <a:endParaRPr sz="1200">
              <a:latin typeface="Calibri"/>
              <a:cs typeface="Calibri"/>
            </a:endParaRPr>
          </a:p>
        </p:txBody>
      </p:sp>
      <p:sp>
        <p:nvSpPr>
          <p:cNvPr id="6" name="object 6"/>
          <p:cNvSpPr/>
          <p:nvPr/>
        </p:nvSpPr>
        <p:spPr>
          <a:xfrm>
            <a:off x="1459979" y="838200"/>
            <a:ext cx="6605270" cy="66675"/>
          </a:xfrm>
          <a:custGeom>
            <a:avLst/>
            <a:gdLst/>
            <a:ahLst/>
            <a:cxnLst/>
            <a:rect l="l" t="t" r="r" b="b"/>
            <a:pathLst>
              <a:path w="6605270" h="66675">
                <a:moveTo>
                  <a:pt x="0" y="0"/>
                </a:moveTo>
                <a:lnTo>
                  <a:pt x="6605042" y="0"/>
                </a:lnTo>
                <a:lnTo>
                  <a:pt x="6605042" y="66674"/>
                </a:lnTo>
                <a:lnTo>
                  <a:pt x="0" y="66674"/>
                </a:lnTo>
                <a:lnTo>
                  <a:pt x="0" y="0"/>
                </a:lnTo>
                <a:close/>
              </a:path>
            </a:pathLst>
          </a:custGeom>
          <a:solidFill>
            <a:srgbClr val="F5F5F5"/>
          </a:solidFill>
        </p:spPr>
        <p:txBody>
          <a:bodyPr wrap="square" lIns="0" tIns="0" rIns="0" bIns="0" rtlCol="0"/>
          <a:lstStyle/>
          <a:p>
            <a:endParaRPr/>
          </a:p>
        </p:txBody>
      </p:sp>
      <p:sp>
        <p:nvSpPr>
          <p:cNvPr id="7" name="object 7"/>
          <p:cNvSpPr/>
          <p:nvPr/>
        </p:nvSpPr>
        <p:spPr>
          <a:xfrm>
            <a:off x="1459979" y="6372225"/>
            <a:ext cx="6605270" cy="66675"/>
          </a:xfrm>
          <a:custGeom>
            <a:avLst/>
            <a:gdLst/>
            <a:ahLst/>
            <a:cxnLst/>
            <a:rect l="l" t="t" r="r" b="b"/>
            <a:pathLst>
              <a:path w="6605270" h="66675">
                <a:moveTo>
                  <a:pt x="0" y="0"/>
                </a:moveTo>
                <a:lnTo>
                  <a:pt x="6605042" y="0"/>
                </a:lnTo>
                <a:lnTo>
                  <a:pt x="6605042" y="66674"/>
                </a:lnTo>
                <a:lnTo>
                  <a:pt x="0" y="66674"/>
                </a:lnTo>
                <a:lnTo>
                  <a:pt x="0" y="0"/>
                </a:lnTo>
                <a:close/>
              </a:path>
            </a:pathLst>
          </a:custGeom>
          <a:solidFill>
            <a:srgbClr val="F5F5F5"/>
          </a:solidFill>
        </p:spPr>
        <p:txBody>
          <a:bodyPr wrap="square" lIns="0" tIns="0" rIns="0" bIns="0" rtlCol="0"/>
          <a:lstStyle/>
          <a:p>
            <a:endParaRPr/>
          </a:p>
        </p:txBody>
      </p:sp>
      <p:sp>
        <p:nvSpPr>
          <p:cNvPr id="8" name="object 8"/>
          <p:cNvSpPr/>
          <p:nvPr/>
        </p:nvSpPr>
        <p:spPr>
          <a:xfrm>
            <a:off x="3924299" y="4219575"/>
            <a:ext cx="1924050" cy="1924050"/>
          </a:xfrm>
          <a:custGeom>
            <a:avLst/>
            <a:gdLst/>
            <a:ahLst/>
            <a:cxnLst/>
            <a:rect l="l" t="t" r="r" b="b"/>
            <a:pathLst>
              <a:path w="1924050" h="1924050">
                <a:moveTo>
                  <a:pt x="962025" y="1924050"/>
                </a:moveTo>
                <a:lnTo>
                  <a:pt x="914763" y="1922894"/>
                </a:lnTo>
                <a:lnTo>
                  <a:pt x="867728" y="1919428"/>
                </a:lnTo>
                <a:lnTo>
                  <a:pt x="820921" y="1913652"/>
                </a:lnTo>
                <a:lnTo>
                  <a:pt x="774341" y="1905563"/>
                </a:lnTo>
                <a:lnTo>
                  <a:pt x="728214" y="1895211"/>
                </a:lnTo>
                <a:lnTo>
                  <a:pt x="682761" y="1882636"/>
                </a:lnTo>
                <a:lnTo>
                  <a:pt x="637980" y="1867839"/>
                </a:lnTo>
                <a:lnTo>
                  <a:pt x="593873" y="1850820"/>
                </a:lnTo>
                <a:lnTo>
                  <a:pt x="550650" y="1831666"/>
                </a:lnTo>
                <a:lnTo>
                  <a:pt x="508523" y="1810464"/>
                </a:lnTo>
                <a:lnTo>
                  <a:pt x="467489" y="1787215"/>
                </a:lnTo>
                <a:lnTo>
                  <a:pt x="427550" y="1761918"/>
                </a:lnTo>
                <a:lnTo>
                  <a:pt x="388896" y="1734700"/>
                </a:lnTo>
                <a:lnTo>
                  <a:pt x="351715" y="1705688"/>
                </a:lnTo>
                <a:lnTo>
                  <a:pt x="316006" y="1674881"/>
                </a:lnTo>
                <a:lnTo>
                  <a:pt x="281770" y="1642280"/>
                </a:lnTo>
                <a:lnTo>
                  <a:pt x="249168" y="1608043"/>
                </a:lnTo>
                <a:lnTo>
                  <a:pt x="218360" y="1572333"/>
                </a:lnTo>
                <a:lnTo>
                  <a:pt x="189348" y="1535152"/>
                </a:lnTo>
                <a:lnTo>
                  <a:pt x="162130" y="1496499"/>
                </a:lnTo>
                <a:lnTo>
                  <a:pt x="136833" y="1456559"/>
                </a:lnTo>
                <a:lnTo>
                  <a:pt x="113584" y="1415525"/>
                </a:lnTo>
                <a:lnTo>
                  <a:pt x="92383" y="1373397"/>
                </a:lnTo>
                <a:lnTo>
                  <a:pt x="73229" y="1330176"/>
                </a:lnTo>
                <a:lnTo>
                  <a:pt x="56210" y="1286069"/>
                </a:lnTo>
                <a:lnTo>
                  <a:pt x="41413" y="1241288"/>
                </a:lnTo>
                <a:lnTo>
                  <a:pt x="28838" y="1195835"/>
                </a:lnTo>
                <a:lnTo>
                  <a:pt x="18485" y="1149708"/>
                </a:lnTo>
                <a:lnTo>
                  <a:pt x="10397" y="1103128"/>
                </a:lnTo>
                <a:lnTo>
                  <a:pt x="4621" y="1056321"/>
                </a:lnTo>
                <a:lnTo>
                  <a:pt x="1155" y="1009286"/>
                </a:lnTo>
                <a:lnTo>
                  <a:pt x="0" y="962025"/>
                </a:lnTo>
                <a:lnTo>
                  <a:pt x="1155" y="914763"/>
                </a:lnTo>
                <a:lnTo>
                  <a:pt x="4621" y="867728"/>
                </a:lnTo>
                <a:lnTo>
                  <a:pt x="10397" y="820921"/>
                </a:lnTo>
                <a:lnTo>
                  <a:pt x="18485" y="774341"/>
                </a:lnTo>
                <a:lnTo>
                  <a:pt x="28838" y="728214"/>
                </a:lnTo>
                <a:lnTo>
                  <a:pt x="41413" y="682761"/>
                </a:lnTo>
                <a:lnTo>
                  <a:pt x="56210" y="637980"/>
                </a:lnTo>
                <a:lnTo>
                  <a:pt x="73229" y="593873"/>
                </a:lnTo>
                <a:lnTo>
                  <a:pt x="92383" y="550650"/>
                </a:lnTo>
                <a:lnTo>
                  <a:pt x="113584" y="508523"/>
                </a:lnTo>
                <a:lnTo>
                  <a:pt x="136833" y="467489"/>
                </a:lnTo>
                <a:lnTo>
                  <a:pt x="162130" y="427550"/>
                </a:lnTo>
                <a:lnTo>
                  <a:pt x="189348" y="388896"/>
                </a:lnTo>
                <a:lnTo>
                  <a:pt x="218360" y="351715"/>
                </a:lnTo>
                <a:lnTo>
                  <a:pt x="249168" y="316006"/>
                </a:lnTo>
                <a:lnTo>
                  <a:pt x="281770" y="281770"/>
                </a:lnTo>
                <a:lnTo>
                  <a:pt x="316006" y="249168"/>
                </a:lnTo>
                <a:lnTo>
                  <a:pt x="351715" y="218360"/>
                </a:lnTo>
                <a:lnTo>
                  <a:pt x="388896" y="189348"/>
                </a:lnTo>
                <a:lnTo>
                  <a:pt x="427550" y="162130"/>
                </a:lnTo>
                <a:lnTo>
                  <a:pt x="467489" y="136833"/>
                </a:lnTo>
                <a:lnTo>
                  <a:pt x="508523" y="113584"/>
                </a:lnTo>
                <a:lnTo>
                  <a:pt x="550650" y="92383"/>
                </a:lnTo>
                <a:lnTo>
                  <a:pt x="593873" y="73229"/>
                </a:lnTo>
                <a:lnTo>
                  <a:pt x="637980" y="56210"/>
                </a:lnTo>
                <a:lnTo>
                  <a:pt x="682761" y="41413"/>
                </a:lnTo>
                <a:lnTo>
                  <a:pt x="728214" y="28838"/>
                </a:lnTo>
                <a:lnTo>
                  <a:pt x="774341" y="18485"/>
                </a:lnTo>
                <a:lnTo>
                  <a:pt x="820921" y="10397"/>
                </a:lnTo>
                <a:lnTo>
                  <a:pt x="867728" y="4621"/>
                </a:lnTo>
                <a:lnTo>
                  <a:pt x="914763" y="1155"/>
                </a:lnTo>
                <a:lnTo>
                  <a:pt x="962025" y="0"/>
                </a:lnTo>
                <a:lnTo>
                  <a:pt x="1009286" y="1155"/>
                </a:lnTo>
                <a:lnTo>
                  <a:pt x="1056321" y="4621"/>
                </a:lnTo>
                <a:lnTo>
                  <a:pt x="1103128" y="10397"/>
                </a:lnTo>
                <a:lnTo>
                  <a:pt x="1149708" y="18485"/>
                </a:lnTo>
                <a:lnTo>
                  <a:pt x="1195835" y="28838"/>
                </a:lnTo>
                <a:lnTo>
                  <a:pt x="1241288" y="41413"/>
                </a:lnTo>
                <a:lnTo>
                  <a:pt x="1286069" y="56210"/>
                </a:lnTo>
                <a:lnTo>
                  <a:pt x="1330176" y="73229"/>
                </a:lnTo>
                <a:lnTo>
                  <a:pt x="1373397" y="92383"/>
                </a:lnTo>
                <a:lnTo>
                  <a:pt x="1415525" y="113584"/>
                </a:lnTo>
                <a:lnTo>
                  <a:pt x="1456559" y="136833"/>
                </a:lnTo>
                <a:lnTo>
                  <a:pt x="1496499" y="162130"/>
                </a:lnTo>
                <a:lnTo>
                  <a:pt x="1535152" y="189348"/>
                </a:lnTo>
                <a:lnTo>
                  <a:pt x="1572333" y="218360"/>
                </a:lnTo>
                <a:lnTo>
                  <a:pt x="1608043" y="249168"/>
                </a:lnTo>
                <a:lnTo>
                  <a:pt x="1642280" y="281770"/>
                </a:lnTo>
                <a:lnTo>
                  <a:pt x="1674881" y="316006"/>
                </a:lnTo>
                <a:lnTo>
                  <a:pt x="1705688" y="351715"/>
                </a:lnTo>
                <a:lnTo>
                  <a:pt x="1734700" y="388896"/>
                </a:lnTo>
                <a:lnTo>
                  <a:pt x="1761918" y="427550"/>
                </a:lnTo>
                <a:lnTo>
                  <a:pt x="1787215" y="467489"/>
                </a:lnTo>
                <a:lnTo>
                  <a:pt x="1810464" y="508523"/>
                </a:lnTo>
                <a:lnTo>
                  <a:pt x="1831666" y="550650"/>
                </a:lnTo>
                <a:lnTo>
                  <a:pt x="1850820" y="593873"/>
                </a:lnTo>
                <a:lnTo>
                  <a:pt x="1867839" y="637980"/>
                </a:lnTo>
                <a:lnTo>
                  <a:pt x="1882636" y="682761"/>
                </a:lnTo>
                <a:lnTo>
                  <a:pt x="1895211" y="728214"/>
                </a:lnTo>
                <a:lnTo>
                  <a:pt x="1905563" y="774341"/>
                </a:lnTo>
                <a:lnTo>
                  <a:pt x="1913652" y="820921"/>
                </a:lnTo>
                <a:lnTo>
                  <a:pt x="1919428" y="867728"/>
                </a:lnTo>
                <a:lnTo>
                  <a:pt x="1922894" y="914763"/>
                </a:lnTo>
                <a:lnTo>
                  <a:pt x="1924050" y="962025"/>
                </a:lnTo>
                <a:lnTo>
                  <a:pt x="1922894" y="1009286"/>
                </a:lnTo>
                <a:lnTo>
                  <a:pt x="1919428" y="1056321"/>
                </a:lnTo>
                <a:lnTo>
                  <a:pt x="1913652" y="1103128"/>
                </a:lnTo>
                <a:lnTo>
                  <a:pt x="1905563" y="1149708"/>
                </a:lnTo>
                <a:lnTo>
                  <a:pt x="1895211" y="1195835"/>
                </a:lnTo>
                <a:lnTo>
                  <a:pt x="1882636" y="1241288"/>
                </a:lnTo>
                <a:lnTo>
                  <a:pt x="1867839" y="1286069"/>
                </a:lnTo>
                <a:lnTo>
                  <a:pt x="1850820" y="1330176"/>
                </a:lnTo>
                <a:lnTo>
                  <a:pt x="1831666" y="1373397"/>
                </a:lnTo>
                <a:lnTo>
                  <a:pt x="1810464" y="1415525"/>
                </a:lnTo>
                <a:lnTo>
                  <a:pt x="1787215" y="1456559"/>
                </a:lnTo>
                <a:lnTo>
                  <a:pt x="1761918" y="1496499"/>
                </a:lnTo>
                <a:lnTo>
                  <a:pt x="1734700" y="1535152"/>
                </a:lnTo>
                <a:lnTo>
                  <a:pt x="1705688" y="1572333"/>
                </a:lnTo>
                <a:lnTo>
                  <a:pt x="1674881" y="1608043"/>
                </a:lnTo>
                <a:lnTo>
                  <a:pt x="1642280" y="1642280"/>
                </a:lnTo>
                <a:lnTo>
                  <a:pt x="1608043" y="1674881"/>
                </a:lnTo>
                <a:lnTo>
                  <a:pt x="1572333" y="1705688"/>
                </a:lnTo>
                <a:lnTo>
                  <a:pt x="1535152" y="1734700"/>
                </a:lnTo>
                <a:lnTo>
                  <a:pt x="1496499" y="1761918"/>
                </a:lnTo>
                <a:lnTo>
                  <a:pt x="1456559" y="1787215"/>
                </a:lnTo>
                <a:lnTo>
                  <a:pt x="1415525" y="1810464"/>
                </a:lnTo>
                <a:lnTo>
                  <a:pt x="1373397" y="1831666"/>
                </a:lnTo>
                <a:lnTo>
                  <a:pt x="1330176" y="1850820"/>
                </a:lnTo>
                <a:lnTo>
                  <a:pt x="1286069" y="1867839"/>
                </a:lnTo>
                <a:lnTo>
                  <a:pt x="1241288" y="1882636"/>
                </a:lnTo>
                <a:lnTo>
                  <a:pt x="1195835" y="1895211"/>
                </a:lnTo>
                <a:lnTo>
                  <a:pt x="1149708" y="1905563"/>
                </a:lnTo>
                <a:lnTo>
                  <a:pt x="1103128" y="1913652"/>
                </a:lnTo>
                <a:lnTo>
                  <a:pt x="1056321" y="1919428"/>
                </a:lnTo>
                <a:lnTo>
                  <a:pt x="1009286" y="1922894"/>
                </a:lnTo>
                <a:lnTo>
                  <a:pt x="962025" y="1924050"/>
                </a:lnTo>
                <a:close/>
              </a:path>
            </a:pathLst>
          </a:custGeom>
          <a:solidFill>
            <a:srgbClr val="FFFFFF"/>
          </a:solidFill>
        </p:spPr>
        <p:txBody>
          <a:bodyPr wrap="square" lIns="0" tIns="0" rIns="0" bIns="0" rtlCol="0"/>
          <a:lstStyle/>
          <a:p>
            <a:endParaRPr/>
          </a:p>
        </p:txBody>
      </p:sp>
      <p:sp>
        <p:nvSpPr>
          <p:cNvPr id="9" name="object 9"/>
          <p:cNvSpPr/>
          <p:nvPr/>
        </p:nvSpPr>
        <p:spPr>
          <a:xfrm>
            <a:off x="4229099" y="4324350"/>
            <a:ext cx="1295400" cy="158115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28599" y="238125"/>
            <a:ext cx="9296400" cy="6838950"/>
          </a:xfrm>
          <a:custGeom>
            <a:avLst/>
            <a:gdLst/>
            <a:ahLst/>
            <a:cxnLst/>
            <a:rect l="l" t="t" r="r" b="b"/>
            <a:pathLst>
              <a:path w="9296400" h="6838950">
                <a:moveTo>
                  <a:pt x="0" y="0"/>
                </a:moveTo>
                <a:lnTo>
                  <a:pt x="9296399" y="0"/>
                </a:lnTo>
                <a:lnTo>
                  <a:pt x="9296399" y="6838950"/>
                </a:lnTo>
                <a:lnTo>
                  <a:pt x="0" y="6838950"/>
                </a:lnTo>
                <a:lnTo>
                  <a:pt x="0" y="0"/>
                </a:lnTo>
                <a:close/>
              </a:path>
            </a:pathLst>
          </a:custGeom>
          <a:solidFill>
            <a:srgbClr val="F5F5F5"/>
          </a:solidFill>
        </p:spPr>
        <p:txBody>
          <a:bodyPr wrap="square" lIns="0" tIns="0" rIns="0" bIns="0" rtlCol="0"/>
          <a:lstStyle/>
          <a:p>
            <a:endParaRPr/>
          </a:p>
        </p:txBody>
      </p:sp>
      <p:sp>
        <p:nvSpPr>
          <p:cNvPr id="3" name="object 3"/>
          <p:cNvSpPr/>
          <p:nvPr/>
        </p:nvSpPr>
        <p:spPr>
          <a:xfrm>
            <a:off x="676444" y="4724388"/>
            <a:ext cx="8248430" cy="1838334"/>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238913" y="238125"/>
            <a:ext cx="9247505" cy="781050"/>
          </a:xfrm>
          <a:custGeom>
            <a:avLst/>
            <a:gdLst/>
            <a:ahLst/>
            <a:cxnLst/>
            <a:rect l="l" t="t" r="r" b="b"/>
            <a:pathLst>
              <a:path w="9247505" h="781050">
                <a:moveTo>
                  <a:pt x="0" y="0"/>
                </a:moveTo>
                <a:lnTo>
                  <a:pt x="9247187" y="0"/>
                </a:lnTo>
                <a:lnTo>
                  <a:pt x="9247187" y="781050"/>
                </a:lnTo>
                <a:lnTo>
                  <a:pt x="0" y="781050"/>
                </a:lnTo>
                <a:lnTo>
                  <a:pt x="0" y="0"/>
                </a:lnTo>
                <a:close/>
              </a:path>
            </a:pathLst>
          </a:custGeom>
          <a:solidFill>
            <a:srgbClr val="FFFFFF"/>
          </a:solidFill>
        </p:spPr>
        <p:txBody>
          <a:bodyPr wrap="square" lIns="0" tIns="0" rIns="0" bIns="0" rtlCol="0"/>
          <a:lstStyle/>
          <a:p>
            <a:endParaRPr/>
          </a:p>
        </p:txBody>
      </p:sp>
      <p:sp>
        <p:nvSpPr>
          <p:cNvPr id="5" name="object 5"/>
          <p:cNvSpPr txBox="1">
            <a:spLocks noGrp="1"/>
          </p:cNvSpPr>
          <p:nvPr>
            <p:ph type="title"/>
          </p:nvPr>
        </p:nvSpPr>
        <p:spPr>
          <a:xfrm>
            <a:off x="3375666" y="371475"/>
            <a:ext cx="2752090" cy="697865"/>
          </a:xfrm>
          <a:prstGeom prst="rect">
            <a:avLst/>
          </a:prstGeom>
        </p:spPr>
        <p:txBody>
          <a:bodyPr vert="horz" wrap="square" lIns="0" tIns="0" rIns="0" bIns="0" rtlCol="0">
            <a:spAutoFit/>
          </a:bodyPr>
          <a:lstStyle/>
          <a:p>
            <a:pPr marL="12700">
              <a:lnSpc>
                <a:spcPct val="100000"/>
              </a:lnSpc>
            </a:pPr>
            <a:r>
              <a:rPr sz="2700" b="0" spc="915" dirty="0">
                <a:solidFill>
                  <a:srgbClr val="1F375B"/>
                </a:solidFill>
                <a:latin typeface="Arial"/>
                <a:cs typeface="Arial"/>
              </a:rPr>
              <a:t>O</a:t>
            </a:r>
            <a:r>
              <a:rPr sz="2700" b="0" spc="-345" dirty="0">
                <a:solidFill>
                  <a:srgbClr val="1F375B"/>
                </a:solidFill>
                <a:latin typeface="Arial"/>
                <a:cs typeface="Arial"/>
              </a:rPr>
              <a:t> </a:t>
            </a:r>
            <a:r>
              <a:rPr sz="2700" b="0" spc="450" dirty="0">
                <a:solidFill>
                  <a:srgbClr val="1F375B"/>
                </a:solidFill>
                <a:latin typeface="Arial"/>
                <a:cs typeface="Arial"/>
              </a:rPr>
              <a:t>B</a:t>
            </a:r>
            <a:r>
              <a:rPr sz="2700" b="0" spc="-345" dirty="0">
                <a:solidFill>
                  <a:srgbClr val="1F375B"/>
                </a:solidFill>
                <a:latin typeface="Arial"/>
                <a:cs typeface="Arial"/>
              </a:rPr>
              <a:t> </a:t>
            </a:r>
            <a:r>
              <a:rPr sz="2700" b="0" spc="1030" dirty="0">
                <a:solidFill>
                  <a:srgbClr val="1F375B"/>
                </a:solidFill>
                <a:latin typeface="Arial"/>
                <a:cs typeface="Arial"/>
              </a:rPr>
              <a:t>J</a:t>
            </a:r>
            <a:r>
              <a:rPr sz="2700" b="0" spc="-345" dirty="0">
                <a:solidFill>
                  <a:srgbClr val="1F375B"/>
                </a:solidFill>
                <a:latin typeface="Arial"/>
                <a:cs typeface="Arial"/>
              </a:rPr>
              <a:t> </a:t>
            </a:r>
            <a:r>
              <a:rPr sz="2700" b="0" spc="229" dirty="0">
                <a:solidFill>
                  <a:srgbClr val="1F375B"/>
                </a:solidFill>
                <a:latin typeface="Arial"/>
                <a:cs typeface="Arial"/>
              </a:rPr>
              <a:t>E</a:t>
            </a:r>
            <a:r>
              <a:rPr sz="2700" b="0" spc="-345" dirty="0">
                <a:solidFill>
                  <a:srgbClr val="1F375B"/>
                </a:solidFill>
                <a:latin typeface="Arial"/>
                <a:cs typeface="Arial"/>
              </a:rPr>
              <a:t> </a:t>
            </a:r>
            <a:r>
              <a:rPr sz="2700" b="0" spc="380" dirty="0">
                <a:solidFill>
                  <a:srgbClr val="1F375B"/>
                </a:solidFill>
                <a:latin typeface="Arial"/>
                <a:cs typeface="Arial"/>
              </a:rPr>
              <a:t>T</a:t>
            </a:r>
            <a:r>
              <a:rPr sz="2700" b="0" spc="-345" dirty="0">
                <a:solidFill>
                  <a:srgbClr val="1F375B"/>
                </a:solidFill>
                <a:latin typeface="Arial"/>
                <a:cs typeface="Arial"/>
              </a:rPr>
              <a:t> </a:t>
            </a:r>
            <a:r>
              <a:rPr sz="2700" b="0" spc="300" dirty="0">
                <a:solidFill>
                  <a:srgbClr val="1F375B"/>
                </a:solidFill>
                <a:latin typeface="Arial"/>
                <a:cs typeface="Arial"/>
              </a:rPr>
              <a:t>I</a:t>
            </a:r>
            <a:r>
              <a:rPr sz="2700" b="0" spc="-345" dirty="0">
                <a:solidFill>
                  <a:srgbClr val="1F375B"/>
                </a:solidFill>
                <a:latin typeface="Arial"/>
                <a:cs typeface="Arial"/>
              </a:rPr>
              <a:t> </a:t>
            </a:r>
            <a:r>
              <a:rPr sz="2700" b="0" spc="910" dirty="0">
                <a:solidFill>
                  <a:srgbClr val="1F375B"/>
                </a:solidFill>
                <a:latin typeface="Arial"/>
                <a:cs typeface="Arial"/>
              </a:rPr>
              <a:t>V</a:t>
            </a:r>
            <a:r>
              <a:rPr sz="2700" b="0" spc="-345" dirty="0">
                <a:solidFill>
                  <a:srgbClr val="1F375B"/>
                </a:solidFill>
                <a:latin typeface="Arial"/>
                <a:cs typeface="Arial"/>
              </a:rPr>
              <a:t> </a:t>
            </a:r>
            <a:r>
              <a:rPr sz="2700" b="0" spc="915" dirty="0">
                <a:solidFill>
                  <a:srgbClr val="1F375B"/>
                </a:solidFill>
                <a:latin typeface="Arial"/>
                <a:cs typeface="Arial"/>
              </a:rPr>
              <a:t>O</a:t>
            </a:r>
            <a:endParaRPr sz="2700">
              <a:latin typeface="Arial"/>
              <a:cs typeface="Arial"/>
            </a:endParaRPr>
          </a:p>
        </p:txBody>
      </p:sp>
      <p:sp>
        <p:nvSpPr>
          <p:cNvPr id="6" name="object 6"/>
          <p:cNvSpPr/>
          <p:nvPr/>
        </p:nvSpPr>
        <p:spPr>
          <a:xfrm>
            <a:off x="1031600" y="4318748"/>
            <a:ext cx="855344" cy="710565"/>
          </a:xfrm>
          <a:custGeom>
            <a:avLst/>
            <a:gdLst/>
            <a:ahLst/>
            <a:cxnLst/>
            <a:rect l="l" t="t" r="r" b="b"/>
            <a:pathLst>
              <a:path w="855344" h="710564">
                <a:moveTo>
                  <a:pt x="382662" y="710481"/>
                </a:moveTo>
                <a:lnTo>
                  <a:pt x="259597" y="599895"/>
                </a:lnTo>
                <a:lnTo>
                  <a:pt x="120690" y="638468"/>
                </a:lnTo>
                <a:lnTo>
                  <a:pt x="0" y="203849"/>
                </a:lnTo>
                <a:lnTo>
                  <a:pt x="734085" y="0"/>
                </a:lnTo>
                <a:lnTo>
                  <a:pt x="741831" y="27893"/>
                </a:lnTo>
                <a:lnTo>
                  <a:pt x="35426" y="224055"/>
                </a:lnTo>
                <a:lnTo>
                  <a:pt x="140627" y="602899"/>
                </a:lnTo>
                <a:lnTo>
                  <a:pt x="266965" y="567817"/>
                </a:lnTo>
                <a:lnTo>
                  <a:pt x="367375" y="658033"/>
                </a:lnTo>
                <a:lnTo>
                  <a:pt x="399759" y="649040"/>
                </a:lnTo>
                <a:lnTo>
                  <a:pt x="382662" y="710481"/>
                </a:lnTo>
                <a:close/>
              </a:path>
              <a:path w="855344" h="710564">
                <a:moveTo>
                  <a:pt x="399759" y="649040"/>
                </a:moveTo>
                <a:lnTo>
                  <a:pt x="367375" y="658033"/>
                </a:lnTo>
                <a:lnTo>
                  <a:pt x="402996" y="530042"/>
                </a:lnTo>
                <a:lnTo>
                  <a:pt x="819358" y="414422"/>
                </a:lnTo>
                <a:lnTo>
                  <a:pt x="714156" y="35578"/>
                </a:lnTo>
                <a:lnTo>
                  <a:pt x="741831" y="27893"/>
                </a:lnTo>
                <a:lnTo>
                  <a:pt x="854775" y="434619"/>
                </a:lnTo>
                <a:lnTo>
                  <a:pt x="426319" y="553597"/>
                </a:lnTo>
                <a:lnTo>
                  <a:pt x="399759" y="649040"/>
                </a:lnTo>
                <a:close/>
              </a:path>
            </a:pathLst>
          </a:custGeom>
          <a:solidFill>
            <a:srgbClr val="EB6333"/>
          </a:solidFill>
        </p:spPr>
        <p:txBody>
          <a:bodyPr wrap="square" lIns="0" tIns="0" rIns="0" bIns="0" rtlCol="0"/>
          <a:lstStyle/>
          <a:p>
            <a:endParaRPr/>
          </a:p>
        </p:txBody>
      </p:sp>
      <p:sp>
        <p:nvSpPr>
          <p:cNvPr id="7" name="object 7"/>
          <p:cNvSpPr/>
          <p:nvPr/>
        </p:nvSpPr>
        <p:spPr>
          <a:xfrm>
            <a:off x="1150288" y="4466482"/>
            <a:ext cx="570865" cy="177800"/>
          </a:xfrm>
          <a:custGeom>
            <a:avLst/>
            <a:gdLst/>
            <a:ahLst/>
            <a:cxnLst/>
            <a:rect l="l" t="t" r="r" b="b"/>
            <a:pathLst>
              <a:path w="570864" h="177800">
                <a:moveTo>
                  <a:pt x="561812" y="26148"/>
                </a:moveTo>
                <a:lnTo>
                  <a:pt x="16180" y="177665"/>
                </a:lnTo>
                <a:lnTo>
                  <a:pt x="5633" y="176193"/>
                </a:lnTo>
                <a:lnTo>
                  <a:pt x="0" y="168076"/>
                </a:lnTo>
                <a:lnTo>
                  <a:pt x="641" y="158216"/>
                </a:lnTo>
                <a:lnTo>
                  <a:pt x="8919" y="151517"/>
                </a:lnTo>
                <a:lnTo>
                  <a:pt x="554551" y="0"/>
                </a:lnTo>
                <a:lnTo>
                  <a:pt x="565099" y="1471"/>
                </a:lnTo>
                <a:lnTo>
                  <a:pt x="570733" y="9588"/>
                </a:lnTo>
                <a:lnTo>
                  <a:pt x="570091" y="19448"/>
                </a:lnTo>
                <a:lnTo>
                  <a:pt x="561812" y="26148"/>
                </a:lnTo>
                <a:close/>
              </a:path>
            </a:pathLst>
          </a:custGeom>
          <a:solidFill>
            <a:srgbClr val="EB6333"/>
          </a:solidFill>
        </p:spPr>
        <p:txBody>
          <a:bodyPr wrap="square" lIns="0" tIns="0" rIns="0" bIns="0" rtlCol="0"/>
          <a:lstStyle/>
          <a:p>
            <a:endParaRPr/>
          </a:p>
        </p:txBody>
      </p:sp>
      <p:sp>
        <p:nvSpPr>
          <p:cNvPr id="8" name="object 8"/>
          <p:cNvSpPr/>
          <p:nvPr/>
        </p:nvSpPr>
        <p:spPr>
          <a:xfrm>
            <a:off x="1175859" y="4558569"/>
            <a:ext cx="570865" cy="177800"/>
          </a:xfrm>
          <a:custGeom>
            <a:avLst/>
            <a:gdLst/>
            <a:ahLst/>
            <a:cxnLst/>
            <a:rect l="l" t="t" r="r" b="b"/>
            <a:pathLst>
              <a:path w="570864" h="177800">
                <a:moveTo>
                  <a:pt x="561812" y="26146"/>
                </a:moveTo>
                <a:lnTo>
                  <a:pt x="16180" y="177664"/>
                </a:lnTo>
                <a:lnTo>
                  <a:pt x="5633" y="176192"/>
                </a:lnTo>
                <a:lnTo>
                  <a:pt x="0" y="168074"/>
                </a:lnTo>
                <a:lnTo>
                  <a:pt x="641" y="158215"/>
                </a:lnTo>
                <a:lnTo>
                  <a:pt x="8919" y="151517"/>
                </a:lnTo>
                <a:lnTo>
                  <a:pt x="554551" y="0"/>
                </a:lnTo>
                <a:lnTo>
                  <a:pt x="565099" y="1471"/>
                </a:lnTo>
                <a:lnTo>
                  <a:pt x="570733" y="9588"/>
                </a:lnTo>
                <a:lnTo>
                  <a:pt x="570091" y="19447"/>
                </a:lnTo>
                <a:lnTo>
                  <a:pt x="561812" y="26146"/>
                </a:lnTo>
                <a:close/>
              </a:path>
            </a:pathLst>
          </a:custGeom>
          <a:solidFill>
            <a:srgbClr val="EB6333"/>
          </a:solidFill>
        </p:spPr>
        <p:txBody>
          <a:bodyPr wrap="square" lIns="0" tIns="0" rIns="0" bIns="0" rtlCol="0"/>
          <a:lstStyle/>
          <a:p>
            <a:endParaRPr/>
          </a:p>
        </p:txBody>
      </p:sp>
      <p:sp>
        <p:nvSpPr>
          <p:cNvPr id="9" name="object 9"/>
          <p:cNvSpPr/>
          <p:nvPr/>
        </p:nvSpPr>
        <p:spPr>
          <a:xfrm>
            <a:off x="1199770" y="4720418"/>
            <a:ext cx="298450" cy="102235"/>
          </a:xfrm>
          <a:custGeom>
            <a:avLst/>
            <a:gdLst/>
            <a:ahLst/>
            <a:cxnLst/>
            <a:rect l="l" t="t" r="r" b="b"/>
            <a:pathLst>
              <a:path w="298450" h="102235">
                <a:moveTo>
                  <a:pt x="289057" y="26145"/>
                </a:moveTo>
                <a:lnTo>
                  <a:pt x="16180" y="101920"/>
                </a:lnTo>
                <a:lnTo>
                  <a:pt x="5633" y="100448"/>
                </a:lnTo>
                <a:lnTo>
                  <a:pt x="0" y="92332"/>
                </a:lnTo>
                <a:lnTo>
                  <a:pt x="641" y="82473"/>
                </a:lnTo>
                <a:lnTo>
                  <a:pt x="8920" y="75775"/>
                </a:lnTo>
                <a:lnTo>
                  <a:pt x="281796" y="0"/>
                </a:lnTo>
                <a:lnTo>
                  <a:pt x="292343" y="1471"/>
                </a:lnTo>
                <a:lnTo>
                  <a:pt x="297977" y="9587"/>
                </a:lnTo>
                <a:lnTo>
                  <a:pt x="297335" y="19446"/>
                </a:lnTo>
                <a:lnTo>
                  <a:pt x="289057" y="26145"/>
                </a:lnTo>
                <a:close/>
              </a:path>
            </a:pathLst>
          </a:custGeom>
          <a:solidFill>
            <a:srgbClr val="EB6333"/>
          </a:solidFill>
        </p:spPr>
        <p:txBody>
          <a:bodyPr wrap="square" lIns="0" tIns="0" rIns="0" bIns="0" rtlCol="0"/>
          <a:lstStyle/>
          <a:p>
            <a:endParaRPr/>
          </a:p>
        </p:txBody>
      </p:sp>
      <p:sp>
        <p:nvSpPr>
          <p:cNvPr id="10" name="object 10"/>
          <p:cNvSpPr/>
          <p:nvPr/>
        </p:nvSpPr>
        <p:spPr>
          <a:xfrm>
            <a:off x="5705538" y="4314825"/>
            <a:ext cx="762000" cy="590550"/>
          </a:xfrm>
          <a:custGeom>
            <a:avLst/>
            <a:gdLst/>
            <a:ahLst/>
            <a:cxnLst/>
            <a:rect l="l" t="t" r="r" b="b"/>
            <a:pathLst>
              <a:path w="762000" h="590550">
                <a:moveTo>
                  <a:pt x="233151" y="590548"/>
                </a:moveTo>
                <a:lnTo>
                  <a:pt x="144163" y="451065"/>
                </a:lnTo>
                <a:lnTo>
                  <a:pt x="0" y="451065"/>
                </a:lnTo>
                <a:lnTo>
                  <a:pt x="0" y="0"/>
                </a:lnTo>
                <a:lnTo>
                  <a:pt x="761861" y="0"/>
                </a:lnTo>
                <a:lnTo>
                  <a:pt x="761861" y="28948"/>
                </a:lnTo>
                <a:lnTo>
                  <a:pt x="28727" y="28948"/>
                </a:lnTo>
                <a:lnTo>
                  <a:pt x="28727" y="422128"/>
                </a:lnTo>
                <a:lnTo>
                  <a:pt x="159845" y="422128"/>
                </a:lnTo>
                <a:lnTo>
                  <a:pt x="232455" y="535921"/>
                </a:lnTo>
                <a:lnTo>
                  <a:pt x="266065" y="535921"/>
                </a:lnTo>
                <a:lnTo>
                  <a:pt x="233151" y="590548"/>
                </a:lnTo>
                <a:close/>
              </a:path>
              <a:path w="762000" h="590550">
                <a:moveTo>
                  <a:pt x="266065" y="535921"/>
                </a:moveTo>
                <a:lnTo>
                  <a:pt x="232455" y="535921"/>
                </a:lnTo>
                <a:lnTo>
                  <a:pt x="301024" y="422128"/>
                </a:lnTo>
                <a:lnTo>
                  <a:pt x="733139" y="422128"/>
                </a:lnTo>
                <a:lnTo>
                  <a:pt x="733139" y="28948"/>
                </a:lnTo>
                <a:lnTo>
                  <a:pt x="761861" y="28948"/>
                </a:lnTo>
                <a:lnTo>
                  <a:pt x="761861" y="451065"/>
                </a:lnTo>
                <a:lnTo>
                  <a:pt x="317193" y="451065"/>
                </a:lnTo>
                <a:lnTo>
                  <a:pt x="266065" y="535921"/>
                </a:lnTo>
                <a:close/>
              </a:path>
            </a:pathLst>
          </a:custGeom>
          <a:solidFill>
            <a:srgbClr val="EB6333"/>
          </a:solidFill>
        </p:spPr>
        <p:txBody>
          <a:bodyPr wrap="square" lIns="0" tIns="0" rIns="0" bIns="0" rtlCol="0"/>
          <a:lstStyle/>
          <a:p>
            <a:endParaRPr/>
          </a:p>
        </p:txBody>
      </p:sp>
      <p:sp>
        <p:nvSpPr>
          <p:cNvPr id="11" name="object 11"/>
          <p:cNvSpPr/>
          <p:nvPr/>
        </p:nvSpPr>
        <p:spPr>
          <a:xfrm>
            <a:off x="5789941" y="4454461"/>
            <a:ext cx="592455" cy="0"/>
          </a:xfrm>
          <a:custGeom>
            <a:avLst/>
            <a:gdLst/>
            <a:ahLst/>
            <a:cxnLst/>
            <a:rect l="l" t="t" r="r" b="b"/>
            <a:pathLst>
              <a:path w="592454">
                <a:moveTo>
                  <a:pt x="0" y="0"/>
                </a:moveTo>
                <a:lnTo>
                  <a:pt x="592328" y="0"/>
                </a:lnTo>
              </a:path>
            </a:pathLst>
          </a:custGeom>
          <a:ln w="27138">
            <a:solidFill>
              <a:srgbClr val="EB6333"/>
            </a:solidFill>
          </a:ln>
        </p:spPr>
        <p:txBody>
          <a:bodyPr wrap="square" lIns="0" tIns="0" rIns="0" bIns="0" rtlCol="0"/>
          <a:lstStyle/>
          <a:p>
            <a:endParaRPr/>
          </a:p>
        </p:txBody>
      </p:sp>
      <p:sp>
        <p:nvSpPr>
          <p:cNvPr id="12" name="object 12"/>
          <p:cNvSpPr/>
          <p:nvPr/>
        </p:nvSpPr>
        <p:spPr>
          <a:xfrm>
            <a:off x="5789941" y="4550032"/>
            <a:ext cx="592455" cy="0"/>
          </a:xfrm>
          <a:custGeom>
            <a:avLst/>
            <a:gdLst/>
            <a:ahLst/>
            <a:cxnLst/>
            <a:rect l="l" t="t" r="r" b="b"/>
            <a:pathLst>
              <a:path w="592454">
                <a:moveTo>
                  <a:pt x="0" y="0"/>
                </a:moveTo>
                <a:lnTo>
                  <a:pt x="592328" y="0"/>
                </a:lnTo>
              </a:path>
            </a:pathLst>
          </a:custGeom>
          <a:ln w="27136">
            <a:solidFill>
              <a:srgbClr val="EB6333"/>
            </a:solidFill>
          </a:ln>
        </p:spPr>
        <p:txBody>
          <a:bodyPr wrap="square" lIns="0" tIns="0" rIns="0" bIns="0" rtlCol="0"/>
          <a:lstStyle/>
          <a:p>
            <a:endParaRPr/>
          </a:p>
        </p:txBody>
      </p:sp>
      <p:sp>
        <p:nvSpPr>
          <p:cNvPr id="13" name="object 13"/>
          <p:cNvSpPr/>
          <p:nvPr/>
        </p:nvSpPr>
        <p:spPr>
          <a:xfrm>
            <a:off x="5789941" y="4639396"/>
            <a:ext cx="309245" cy="0"/>
          </a:xfrm>
          <a:custGeom>
            <a:avLst/>
            <a:gdLst/>
            <a:ahLst/>
            <a:cxnLst/>
            <a:rect l="l" t="t" r="r" b="b"/>
            <a:pathLst>
              <a:path w="309245">
                <a:moveTo>
                  <a:pt x="0" y="0"/>
                </a:moveTo>
                <a:lnTo>
                  <a:pt x="309251" y="0"/>
                </a:lnTo>
              </a:path>
            </a:pathLst>
          </a:custGeom>
          <a:ln w="27134">
            <a:solidFill>
              <a:srgbClr val="EB6333"/>
            </a:solidFill>
          </a:ln>
        </p:spPr>
        <p:txBody>
          <a:bodyPr wrap="square" lIns="0" tIns="0" rIns="0" bIns="0" rtlCol="0"/>
          <a:lstStyle/>
          <a:p>
            <a:endParaRPr/>
          </a:p>
        </p:txBody>
      </p:sp>
      <p:sp>
        <p:nvSpPr>
          <p:cNvPr id="14" name="object 14"/>
          <p:cNvSpPr/>
          <p:nvPr/>
        </p:nvSpPr>
        <p:spPr>
          <a:xfrm>
            <a:off x="4337686" y="4456673"/>
            <a:ext cx="866140" cy="728345"/>
          </a:xfrm>
          <a:custGeom>
            <a:avLst/>
            <a:gdLst/>
            <a:ahLst/>
            <a:cxnLst/>
            <a:rect l="l" t="t" r="r" b="b"/>
            <a:pathLst>
              <a:path w="866139" h="728345">
                <a:moveTo>
                  <a:pt x="408384" y="727728"/>
                </a:moveTo>
                <a:lnTo>
                  <a:pt x="279757" y="623662"/>
                </a:lnTo>
                <a:lnTo>
                  <a:pt x="143034" y="669377"/>
                </a:lnTo>
                <a:lnTo>
                  <a:pt x="0" y="241594"/>
                </a:lnTo>
                <a:lnTo>
                  <a:pt x="722542" y="0"/>
                </a:lnTo>
                <a:lnTo>
                  <a:pt x="731722" y="27454"/>
                </a:lnTo>
                <a:lnTo>
                  <a:pt x="36423" y="259935"/>
                </a:lnTo>
                <a:lnTo>
                  <a:pt x="161103" y="632823"/>
                </a:lnTo>
                <a:lnTo>
                  <a:pt x="285454" y="591245"/>
                </a:lnTo>
                <a:lnTo>
                  <a:pt x="390401" y="676141"/>
                </a:lnTo>
                <a:lnTo>
                  <a:pt x="422276" y="665483"/>
                </a:lnTo>
                <a:lnTo>
                  <a:pt x="408384" y="727728"/>
                </a:lnTo>
                <a:close/>
              </a:path>
              <a:path w="866139" h="728345">
                <a:moveTo>
                  <a:pt x="422276" y="665483"/>
                </a:moveTo>
                <a:lnTo>
                  <a:pt x="390401" y="676141"/>
                </a:lnTo>
                <a:lnTo>
                  <a:pt x="419346" y="546477"/>
                </a:lnTo>
                <a:lnTo>
                  <a:pt x="829161" y="409451"/>
                </a:lnTo>
                <a:lnTo>
                  <a:pt x="704482" y="36562"/>
                </a:lnTo>
                <a:lnTo>
                  <a:pt x="731722" y="27454"/>
                </a:lnTo>
                <a:lnTo>
                  <a:pt x="865577" y="427787"/>
                </a:lnTo>
                <a:lnTo>
                  <a:pt x="443857" y="568793"/>
                </a:lnTo>
                <a:lnTo>
                  <a:pt x="422276" y="665483"/>
                </a:lnTo>
                <a:close/>
              </a:path>
            </a:pathLst>
          </a:custGeom>
          <a:solidFill>
            <a:srgbClr val="EB6333"/>
          </a:solidFill>
        </p:spPr>
        <p:txBody>
          <a:bodyPr wrap="square" lIns="0" tIns="0" rIns="0" bIns="0" rtlCol="0"/>
          <a:lstStyle/>
          <a:p>
            <a:endParaRPr/>
          </a:p>
        </p:txBody>
      </p:sp>
      <p:sp>
        <p:nvSpPr>
          <p:cNvPr id="15" name="object 15"/>
          <p:cNvSpPr/>
          <p:nvPr/>
        </p:nvSpPr>
        <p:spPr>
          <a:xfrm>
            <a:off x="4462011" y="4607360"/>
            <a:ext cx="561975" cy="205740"/>
          </a:xfrm>
          <a:custGeom>
            <a:avLst/>
            <a:gdLst/>
            <a:ahLst/>
            <a:cxnLst/>
            <a:rect l="l" t="t" r="r" b="b"/>
            <a:pathLst>
              <a:path w="561975" h="205739">
                <a:moveTo>
                  <a:pt x="553708" y="25737"/>
                </a:moveTo>
                <a:lnTo>
                  <a:pt x="16655" y="205307"/>
                </a:lnTo>
                <a:lnTo>
                  <a:pt x="6046" y="204383"/>
                </a:lnTo>
                <a:lnTo>
                  <a:pt x="0" y="196568"/>
                </a:lnTo>
                <a:lnTo>
                  <a:pt x="130" y="186688"/>
                </a:lnTo>
                <a:lnTo>
                  <a:pt x="8049" y="179569"/>
                </a:lnTo>
                <a:lnTo>
                  <a:pt x="545103" y="0"/>
                </a:lnTo>
                <a:lnTo>
                  <a:pt x="555713" y="923"/>
                </a:lnTo>
                <a:lnTo>
                  <a:pt x="561760" y="8738"/>
                </a:lnTo>
                <a:lnTo>
                  <a:pt x="561629" y="18618"/>
                </a:lnTo>
                <a:lnTo>
                  <a:pt x="553708" y="25737"/>
                </a:lnTo>
                <a:close/>
              </a:path>
            </a:pathLst>
          </a:custGeom>
          <a:solidFill>
            <a:srgbClr val="EB6333"/>
          </a:solidFill>
        </p:spPr>
        <p:txBody>
          <a:bodyPr wrap="square" lIns="0" tIns="0" rIns="0" bIns="0" rtlCol="0"/>
          <a:lstStyle/>
          <a:p>
            <a:endParaRPr/>
          </a:p>
        </p:txBody>
      </p:sp>
      <p:sp>
        <p:nvSpPr>
          <p:cNvPr id="16" name="object 16"/>
          <p:cNvSpPr/>
          <p:nvPr/>
        </p:nvSpPr>
        <p:spPr>
          <a:xfrm>
            <a:off x="4492316" y="4698000"/>
            <a:ext cx="561975" cy="205740"/>
          </a:xfrm>
          <a:custGeom>
            <a:avLst/>
            <a:gdLst/>
            <a:ahLst/>
            <a:cxnLst/>
            <a:rect l="l" t="t" r="r" b="b"/>
            <a:pathLst>
              <a:path w="561975" h="205739">
                <a:moveTo>
                  <a:pt x="553708" y="25735"/>
                </a:moveTo>
                <a:lnTo>
                  <a:pt x="16655" y="205305"/>
                </a:lnTo>
                <a:lnTo>
                  <a:pt x="6046" y="204381"/>
                </a:lnTo>
                <a:lnTo>
                  <a:pt x="0" y="196567"/>
                </a:lnTo>
                <a:lnTo>
                  <a:pt x="130" y="186687"/>
                </a:lnTo>
                <a:lnTo>
                  <a:pt x="8050" y="179569"/>
                </a:lnTo>
                <a:lnTo>
                  <a:pt x="545103" y="0"/>
                </a:lnTo>
                <a:lnTo>
                  <a:pt x="555713" y="923"/>
                </a:lnTo>
                <a:lnTo>
                  <a:pt x="561760" y="8737"/>
                </a:lnTo>
                <a:lnTo>
                  <a:pt x="561629" y="18616"/>
                </a:lnTo>
                <a:lnTo>
                  <a:pt x="553708" y="25735"/>
                </a:lnTo>
                <a:close/>
              </a:path>
            </a:pathLst>
          </a:custGeom>
          <a:solidFill>
            <a:srgbClr val="EB6333"/>
          </a:solidFill>
        </p:spPr>
        <p:txBody>
          <a:bodyPr wrap="square" lIns="0" tIns="0" rIns="0" bIns="0" rtlCol="0"/>
          <a:lstStyle/>
          <a:p>
            <a:endParaRPr/>
          </a:p>
        </p:txBody>
      </p:sp>
      <p:sp>
        <p:nvSpPr>
          <p:cNvPr id="17" name="object 17"/>
          <p:cNvSpPr/>
          <p:nvPr/>
        </p:nvSpPr>
        <p:spPr>
          <a:xfrm>
            <a:off x="4520654" y="4872517"/>
            <a:ext cx="293370" cy="115570"/>
          </a:xfrm>
          <a:custGeom>
            <a:avLst/>
            <a:gdLst/>
            <a:ahLst/>
            <a:cxnLst/>
            <a:rect l="l" t="t" r="r" b="b"/>
            <a:pathLst>
              <a:path w="293370" h="115570">
                <a:moveTo>
                  <a:pt x="285241" y="25734"/>
                </a:moveTo>
                <a:lnTo>
                  <a:pt x="16655" y="115538"/>
                </a:lnTo>
                <a:lnTo>
                  <a:pt x="6046" y="114615"/>
                </a:lnTo>
                <a:lnTo>
                  <a:pt x="0" y="106801"/>
                </a:lnTo>
                <a:lnTo>
                  <a:pt x="130" y="96922"/>
                </a:lnTo>
                <a:lnTo>
                  <a:pt x="8050" y="89804"/>
                </a:lnTo>
                <a:lnTo>
                  <a:pt x="276637" y="0"/>
                </a:lnTo>
                <a:lnTo>
                  <a:pt x="287246" y="923"/>
                </a:lnTo>
                <a:lnTo>
                  <a:pt x="293292" y="8736"/>
                </a:lnTo>
                <a:lnTo>
                  <a:pt x="293161" y="18615"/>
                </a:lnTo>
                <a:lnTo>
                  <a:pt x="285241" y="25734"/>
                </a:lnTo>
                <a:close/>
              </a:path>
            </a:pathLst>
          </a:custGeom>
          <a:solidFill>
            <a:srgbClr val="EB6333"/>
          </a:solidFill>
        </p:spPr>
        <p:txBody>
          <a:bodyPr wrap="square" lIns="0" tIns="0" rIns="0" bIns="0" rtlCol="0"/>
          <a:lstStyle/>
          <a:p>
            <a:endParaRPr/>
          </a:p>
        </p:txBody>
      </p:sp>
      <p:sp>
        <p:nvSpPr>
          <p:cNvPr id="18" name="object 18"/>
          <p:cNvSpPr/>
          <p:nvPr/>
        </p:nvSpPr>
        <p:spPr>
          <a:xfrm>
            <a:off x="7201001" y="4219575"/>
            <a:ext cx="840105" cy="659130"/>
          </a:xfrm>
          <a:custGeom>
            <a:avLst/>
            <a:gdLst/>
            <a:ahLst/>
            <a:cxnLst/>
            <a:rect l="l" t="t" r="r" b="b"/>
            <a:pathLst>
              <a:path w="840104" h="659129">
                <a:moveTo>
                  <a:pt x="258261" y="658592"/>
                </a:moveTo>
                <a:lnTo>
                  <a:pt x="159034" y="502117"/>
                </a:lnTo>
                <a:lnTo>
                  <a:pt x="0" y="502117"/>
                </a:lnTo>
                <a:lnTo>
                  <a:pt x="0" y="0"/>
                </a:lnTo>
                <a:lnTo>
                  <a:pt x="839768" y="0"/>
                </a:lnTo>
                <a:lnTo>
                  <a:pt x="839768" y="37375"/>
                </a:lnTo>
                <a:lnTo>
                  <a:pt x="37555" y="37375"/>
                </a:lnTo>
                <a:lnTo>
                  <a:pt x="37555" y="464750"/>
                </a:lnTo>
                <a:lnTo>
                  <a:pt x="179743" y="464750"/>
                </a:lnTo>
                <a:lnTo>
                  <a:pt x="257346" y="587125"/>
                </a:lnTo>
                <a:lnTo>
                  <a:pt x="301064" y="587125"/>
                </a:lnTo>
                <a:lnTo>
                  <a:pt x="258261" y="658592"/>
                </a:lnTo>
                <a:close/>
              </a:path>
              <a:path w="840104" h="659129">
                <a:moveTo>
                  <a:pt x="301064" y="587125"/>
                </a:moveTo>
                <a:lnTo>
                  <a:pt x="257346" y="587125"/>
                </a:lnTo>
                <a:lnTo>
                  <a:pt x="330629" y="464750"/>
                </a:lnTo>
                <a:lnTo>
                  <a:pt x="802230" y="464750"/>
                </a:lnTo>
                <a:lnTo>
                  <a:pt x="802230" y="37375"/>
                </a:lnTo>
                <a:lnTo>
                  <a:pt x="839768" y="37375"/>
                </a:lnTo>
                <a:lnTo>
                  <a:pt x="839768" y="502120"/>
                </a:lnTo>
                <a:lnTo>
                  <a:pt x="351973" y="502120"/>
                </a:lnTo>
                <a:lnTo>
                  <a:pt x="301064" y="587125"/>
                </a:lnTo>
                <a:close/>
              </a:path>
            </a:pathLst>
          </a:custGeom>
          <a:solidFill>
            <a:srgbClr val="314148"/>
          </a:solidFill>
        </p:spPr>
        <p:txBody>
          <a:bodyPr wrap="square" lIns="0" tIns="0" rIns="0" bIns="0" rtlCol="0"/>
          <a:lstStyle/>
          <a:p>
            <a:endParaRPr/>
          </a:p>
        </p:txBody>
      </p:sp>
      <p:sp>
        <p:nvSpPr>
          <p:cNvPr id="19" name="object 19"/>
          <p:cNvSpPr/>
          <p:nvPr/>
        </p:nvSpPr>
        <p:spPr>
          <a:xfrm>
            <a:off x="7692703" y="4476786"/>
            <a:ext cx="680085" cy="514350"/>
          </a:xfrm>
          <a:custGeom>
            <a:avLst/>
            <a:gdLst/>
            <a:ahLst/>
            <a:cxnLst/>
            <a:rect l="l" t="t" r="r" b="b"/>
            <a:pathLst>
              <a:path w="680084" h="514350">
                <a:moveTo>
                  <a:pt x="516274" y="449115"/>
                </a:moveTo>
                <a:lnTo>
                  <a:pt x="470007" y="449115"/>
                </a:lnTo>
                <a:lnTo>
                  <a:pt x="530720" y="365172"/>
                </a:lnTo>
                <a:lnTo>
                  <a:pt x="642120" y="365172"/>
                </a:lnTo>
                <a:lnTo>
                  <a:pt x="642120" y="37375"/>
                </a:lnTo>
                <a:lnTo>
                  <a:pt x="330878" y="37375"/>
                </a:lnTo>
                <a:lnTo>
                  <a:pt x="330878" y="0"/>
                </a:lnTo>
                <a:lnTo>
                  <a:pt x="679667" y="0"/>
                </a:lnTo>
                <a:lnTo>
                  <a:pt x="679667" y="402533"/>
                </a:lnTo>
                <a:lnTo>
                  <a:pt x="549955" y="402533"/>
                </a:lnTo>
                <a:lnTo>
                  <a:pt x="516274" y="449115"/>
                </a:lnTo>
                <a:close/>
              </a:path>
              <a:path w="680084" h="514350">
                <a:moveTo>
                  <a:pt x="469132" y="514313"/>
                </a:moveTo>
                <a:lnTo>
                  <a:pt x="392801" y="402533"/>
                </a:lnTo>
                <a:lnTo>
                  <a:pt x="0" y="402533"/>
                </a:lnTo>
                <a:lnTo>
                  <a:pt x="0" y="216186"/>
                </a:lnTo>
                <a:lnTo>
                  <a:pt x="37555" y="216186"/>
                </a:lnTo>
                <a:lnTo>
                  <a:pt x="37555" y="365172"/>
                </a:lnTo>
                <a:lnTo>
                  <a:pt x="412672" y="365172"/>
                </a:lnTo>
                <a:lnTo>
                  <a:pt x="470007" y="449115"/>
                </a:lnTo>
                <a:lnTo>
                  <a:pt x="516274" y="449115"/>
                </a:lnTo>
                <a:lnTo>
                  <a:pt x="469132" y="514313"/>
                </a:lnTo>
                <a:close/>
              </a:path>
            </a:pathLst>
          </a:custGeom>
          <a:solidFill>
            <a:srgbClr val="314148"/>
          </a:solidFill>
        </p:spPr>
        <p:txBody>
          <a:bodyPr wrap="square" lIns="0" tIns="0" rIns="0" bIns="0" rtlCol="0"/>
          <a:lstStyle/>
          <a:p>
            <a:endParaRPr/>
          </a:p>
        </p:txBody>
      </p:sp>
      <p:sp>
        <p:nvSpPr>
          <p:cNvPr id="20" name="object 20"/>
          <p:cNvSpPr/>
          <p:nvPr/>
        </p:nvSpPr>
        <p:spPr>
          <a:xfrm>
            <a:off x="7326169" y="4381001"/>
            <a:ext cx="591820" cy="0"/>
          </a:xfrm>
          <a:custGeom>
            <a:avLst/>
            <a:gdLst/>
            <a:ahLst/>
            <a:cxnLst/>
            <a:rect l="l" t="t" r="r" b="b"/>
            <a:pathLst>
              <a:path w="591820">
                <a:moveTo>
                  <a:pt x="0" y="0"/>
                </a:moveTo>
                <a:lnTo>
                  <a:pt x="591304" y="0"/>
                </a:lnTo>
              </a:path>
            </a:pathLst>
          </a:custGeom>
          <a:ln w="28675">
            <a:solidFill>
              <a:srgbClr val="314148"/>
            </a:solidFill>
          </a:ln>
        </p:spPr>
        <p:txBody>
          <a:bodyPr wrap="square" lIns="0" tIns="0" rIns="0" bIns="0" rtlCol="0"/>
          <a:lstStyle/>
          <a:p>
            <a:endParaRPr/>
          </a:p>
        </p:txBody>
      </p:sp>
      <p:sp>
        <p:nvSpPr>
          <p:cNvPr id="21" name="object 21"/>
          <p:cNvSpPr/>
          <p:nvPr/>
        </p:nvSpPr>
        <p:spPr>
          <a:xfrm>
            <a:off x="7326169" y="4466030"/>
            <a:ext cx="591820" cy="0"/>
          </a:xfrm>
          <a:custGeom>
            <a:avLst/>
            <a:gdLst/>
            <a:ahLst/>
            <a:cxnLst/>
            <a:rect l="l" t="t" r="r" b="b"/>
            <a:pathLst>
              <a:path w="591820">
                <a:moveTo>
                  <a:pt x="0" y="0"/>
                </a:moveTo>
                <a:lnTo>
                  <a:pt x="591304" y="0"/>
                </a:lnTo>
              </a:path>
            </a:pathLst>
          </a:custGeom>
          <a:ln w="28678">
            <a:solidFill>
              <a:srgbClr val="314148"/>
            </a:solidFill>
          </a:ln>
        </p:spPr>
        <p:txBody>
          <a:bodyPr wrap="square" lIns="0" tIns="0" rIns="0" bIns="0" rtlCol="0"/>
          <a:lstStyle/>
          <a:p>
            <a:endParaRPr/>
          </a:p>
        </p:txBody>
      </p:sp>
      <p:sp>
        <p:nvSpPr>
          <p:cNvPr id="22" name="object 22"/>
          <p:cNvSpPr/>
          <p:nvPr/>
        </p:nvSpPr>
        <p:spPr>
          <a:xfrm>
            <a:off x="7326169" y="4562747"/>
            <a:ext cx="309880" cy="0"/>
          </a:xfrm>
          <a:custGeom>
            <a:avLst/>
            <a:gdLst/>
            <a:ahLst/>
            <a:cxnLst/>
            <a:rect l="l" t="t" r="r" b="b"/>
            <a:pathLst>
              <a:path w="309879">
                <a:moveTo>
                  <a:pt x="0" y="0"/>
                </a:moveTo>
                <a:lnTo>
                  <a:pt x="309656" y="0"/>
                </a:lnTo>
              </a:path>
            </a:pathLst>
          </a:custGeom>
          <a:ln w="28672">
            <a:solidFill>
              <a:srgbClr val="314148"/>
            </a:solidFill>
          </a:ln>
        </p:spPr>
        <p:txBody>
          <a:bodyPr wrap="square" lIns="0" tIns="0" rIns="0" bIns="0" rtlCol="0"/>
          <a:lstStyle/>
          <a:p>
            <a:endParaRPr/>
          </a:p>
        </p:txBody>
      </p:sp>
      <p:sp>
        <p:nvSpPr>
          <p:cNvPr id="23" name="object 23"/>
          <p:cNvSpPr/>
          <p:nvPr/>
        </p:nvSpPr>
        <p:spPr>
          <a:xfrm>
            <a:off x="2409926" y="4314825"/>
            <a:ext cx="840105" cy="659130"/>
          </a:xfrm>
          <a:custGeom>
            <a:avLst/>
            <a:gdLst/>
            <a:ahLst/>
            <a:cxnLst/>
            <a:rect l="l" t="t" r="r" b="b"/>
            <a:pathLst>
              <a:path w="840105" h="659129">
                <a:moveTo>
                  <a:pt x="258261" y="658592"/>
                </a:moveTo>
                <a:lnTo>
                  <a:pt x="159034" y="502117"/>
                </a:lnTo>
                <a:lnTo>
                  <a:pt x="0" y="502117"/>
                </a:lnTo>
                <a:lnTo>
                  <a:pt x="0" y="0"/>
                </a:lnTo>
                <a:lnTo>
                  <a:pt x="839768" y="0"/>
                </a:lnTo>
                <a:lnTo>
                  <a:pt x="839768" y="37375"/>
                </a:lnTo>
                <a:lnTo>
                  <a:pt x="37555" y="37375"/>
                </a:lnTo>
                <a:lnTo>
                  <a:pt x="37555" y="464750"/>
                </a:lnTo>
                <a:lnTo>
                  <a:pt x="179743" y="464750"/>
                </a:lnTo>
                <a:lnTo>
                  <a:pt x="257346" y="587125"/>
                </a:lnTo>
                <a:lnTo>
                  <a:pt x="301064" y="587125"/>
                </a:lnTo>
                <a:lnTo>
                  <a:pt x="258261" y="658592"/>
                </a:lnTo>
                <a:close/>
              </a:path>
              <a:path w="840105" h="659129">
                <a:moveTo>
                  <a:pt x="301064" y="587125"/>
                </a:moveTo>
                <a:lnTo>
                  <a:pt x="257346" y="587125"/>
                </a:lnTo>
                <a:lnTo>
                  <a:pt x="330629" y="464750"/>
                </a:lnTo>
                <a:lnTo>
                  <a:pt x="802230" y="464750"/>
                </a:lnTo>
                <a:lnTo>
                  <a:pt x="802230" y="37375"/>
                </a:lnTo>
                <a:lnTo>
                  <a:pt x="839768" y="37375"/>
                </a:lnTo>
                <a:lnTo>
                  <a:pt x="839768" y="502120"/>
                </a:lnTo>
                <a:lnTo>
                  <a:pt x="351973" y="502120"/>
                </a:lnTo>
                <a:lnTo>
                  <a:pt x="301064" y="587125"/>
                </a:lnTo>
                <a:close/>
              </a:path>
            </a:pathLst>
          </a:custGeom>
          <a:solidFill>
            <a:srgbClr val="314148"/>
          </a:solidFill>
        </p:spPr>
        <p:txBody>
          <a:bodyPr wrap="square" lIns="0" tIns="0" rIns="0" bIns="0" rtlCol="0"/>
          <a:lstStyle/>
          <a:p>
            <a:endParaRPr/>
          </a:p>
        </p:txBody>
      </p:sp>
      <p:sp>
        <p:nvSpPr>
          <p:cNvPr id="24" name="object 24"/>
          <p:cNvSpPr/>
          <p:nvPr/>
        </p:nvSpPr>
        <p:spPr>
          <a:xfrm>
            <a:off x="2901628" y="4572036"/>
            <a:ext cx="680085" cy="514350"/>
          </a:xfrm>
          <a:custGeom>
            <a:avLst/>
            <a:gdLst/>
            <a:ahLst/>
            <a:cxnLst/>
            <a:rect l="l" t="t" r="r" b="b"/>
            <a:pathLst>
              <a:path w="680085" h="514350">
                <a:moveTo>
                  <a:pt x="516274" y="449115"/>
                </a:moveTo>
                <a:lnTo>
                  <a:pt x="470007" y="449115"/>
                </a:lnTo>
                <a:lnTo>
                  <a:pt x="530720" y="365172"/>
                </a:lnTo>
                <a:lnTo>
                  <a:pt x="642120" y="365172"/>
                </a:lnTo>
                <a:lnTo>
                  <a:pt x="642120" y="37375"/>
                </a:lnTo>
                <a:lnTo>
                  <a:pt x="330878" y="37375"/>
                </a:lnTo>
                <a:lnTo>
                  <a:pt x="330878" y="0"/>
                </a:lnTo>
                <a:lnTo>
                  <a:pt x="679667" y="0"/>
                </a:lnTo>
                <a:lnTo>
                  <a:pt x="679667" y="402533"/>
                </a:lnTo>
                <a:lnTo>
                  <a:pt x="549955" y="402533"/>
                </a:lnTo>
                <a:lnTo>
                  <a:pt x="516274" y="449115"/>
                </a:lnTo>
                <a:close/>
              </a:path>
              <a:path w="680085" h="514350">
                <a:moveTo>
                  <a:pt x="469132" y="514313"/>
                </a:moveTo>
                <a:lnTo>
                  <a:pt x="392801" y="402533"/>
                </a:lnTo>
                <a:lnTo>
                  <a:pt x="0" y="402533"/>
                </a:lnTo>
                <a:lnTo>
                  <a:pt x="0" y="216186"/>
                </a:lnTo>
                <a:lnTo>
                  <a:pt x="37555" y="216186"/>
                </a:lnTo>
                <a:lnTo>
                  <a:pt x="37555" y="365172"/>
                </a:lnTo>
                <a:lnTo>
                  <a:pt x="412672" y="365172"/>
                </a:lnTo>
                <a:lnTo>
                  <a:pt x="470007" y="449115"/>
                </a:lnTo>
                <a:lnTo>
                  <a:pt x="516274" y="449115"/>
                </a:lnTo>
                <a:lnTo>
                  <a:pt x="469132" y="514313"/>
                </a:lnTo>
                <a:close/>
              </a:path>
            </a:pathLst>
          </a:custGeom>
          <a:solidFill>
            <a:srgbClr val="314148"/>
          </a:solidFill>
        </p:spPr>
        <p:txBody>
          <a:bodyPr wrap="square" lIns="0" tIns="0" rIns="0" bIns="0" rtlCol="0"/>
          <a:lstStyle/>
          <a:p>
            <a:endParaRPr/>
          </a:p>
        </p:txBody>
      </p:sp>
      <p:sp>
        <p:nvSpPr>
          <p:cNvPr id="25" name="object 25"/>
          <p:cNvSpPr/>
          <p:nvPr/>
        </p:nvSpPr>
        <p:spPr>
          <a:xfrm>
            <a:off x="2535094" y="4476251"/>
            <a:ext cx="591820" cy="0"/>
          </a:xfrm>
          <a:custGeom>
            <a:avLst/>
            <a:gdLst/>
            <a:ahLst/>
            <a:cxnLst/>
            <a:rect l="l" t="t" r="r" b="b"/>
            <a:pathLst>
              <a:path w="591819">
                <a:moveTo>
                  <a:pt x="0" y="0"/>
                </a:moveTo>
                <a:lnTo>
                  <a:pt x="591304" y="0"/>
                </a:lnTo>
              </a:path>
            </a:pathLst>
          </a:custGeom>
          <a:ln w="28675">
            <a:solidFill>
              <a:srgbClr val="314148"/>
            </a:solidFill>
          </a:ln>
        </p:spPr>
        <p:txBody>
          <a:bodyPr wrap="square" lIns="0" tIns="0" rIns="0" bIns="0" rtlCol="0"/>
          <a:lstStyle/>
          <a:p>
            <a:endParaRPr/>
          </a:p>
        </p:txBody>
      </p:sp>
      <p:sp>
        <p:nvSpPr>
          <p:cNvPr id="26" name="object 26"/>
          <p:cNvSpPr/>
          <p:nvPr/>
        </p:nvSpPr>
        <p:spPr>
          <a:xfrm>
            <a:off x="2535094" y="4561280"/>
            <a:ext cx="591820" cy="0"/>
          </a:xfrm>
          <a:custGeom>
            <a:avLst/>
            <a:gdLst/>
            <a:ahLst/>
            <a:cxnLst/>
            <a:rect l="l" t="t" r="r" b="b"/>
            <a:pathLst>
              <a:path w="591819">
                <a:moveTo>
                  <a:pt x="0" y="0"/>
                </a:moveTo>
                <a:lnTo>
                  <a:pt x="591304" y="0"/>
                </a:lnTo>
              </a:path>
            </a:pathLst>
          </a:custGeom>
          <a:ln w="28678">
            <a:solidFill>
              <a:srgbClr val="314148"/>
            </a:solidFill>
          </a:ln>
        </p:spPr>
        <p:txBody>
          <a:bodyPr wrap="square" lIns="0" tIns="0" rIns="0" bIns="0" rtlCol="0"/>
          <a:lstStyle/>
          <a:p>
            <a:endParaRPr/>
          </a:p>
        </p:txBody>
      </p:sp>
      <p:sp>
        <p:nvSpPr>
          <p:cNvPr id="27" name="object 27"/>
          <p:cNvSpPr/>
          <p:nvPr/>
        </p:nvSpPr>
        <p:spPr>
          <a:xfrm>
            <a:off x="2535094" y="4657997"/>
            <a:ext cx="309880" cy="0"/>
          </a:xfrm>
          <a:custGeom>
            <a:avLst/>
            <a:gdLst/>
            <a:ahLst/>
            <a:cxnLst/>
            <a:rect l="l" t="t" r="r" b="b"/>
            <a:pathLst>
              <a:path w="309880">
                <a:moveTo>
                  <a:pt x="0" y="0"/>
                </a:moveTo>
                <a:lnTo>
                  <a:pt x="309656" y="0"/>
                </a:lnTo>
              </a:path>
            </a:pathLst>
          </a:custGeom>
          <a:ln w="28672">
            <a:solidFill>
              <a:srgbClr val="314148"/>
            </a:solidFill>
          </a:ln>
        </p:spPr>
        <p:txBody>
          <a:bodyPr wrap="square" lIns="0" tIns="0" rIns="0" bIns="0" rtlCol="0"/>
          <a:lstStyle/>
          <a:p>
            <a:endParaRPr/>
          </a:p>
        </p:txBody>
      </p:sp>
      <p:sp>
        <p:nvSpPr>
          <p:cNvPr id="28" name="object 28"/>
          <p:cNvSpPr txBox="1"/>
          <p:nvPr/>
        </p:nvSpPr>
        <p:spPr>
          <a:xfrm>
            <a:off x="543172" y="993496"/>
            <a:ext cx="8734425" cy="2931795"/>
          </a:xfrm>
          <a:prstGeom prst="rect">
            <a:avLst/>
          </a:prstGeom>
        </p:spPr>
        <p:txBody>
          <a:bodyPr vert="horz" wrap="square" lIns="0" tIns="0" rIns="0" bIns="0" rtlCol="0">
            <a:spAutoFit/>
          </a:bodyPr>
          <a:lstStyle/>
          <a:p>
            <a:pPr marL="140335" marR="132715" algn="ctr">
              <a:lnSpc>
                <a:spcPct val="118100"/>
              </a:lnSpc>
            </a:pPr>
            <a:r>
              <a:rPr sz="1800" spc="90" dirty="0">
                <a:latin typeface="Calibri"/>
                <a:cs typeface="Calibri"/>
              </a:rPr>
              <a:t>El </a:t>
            </a:r>
            <a:r>
              <a:rPr sz="1800" spc="155" dirty="0">
                <a:latin typeface="Calibri"/>
                <a:cs typeface="Calibri"/>
              </a:rPr>
              <a:t>presente </a:t>
            </a:r>
            <a:r>
              <a:rPr sz="1800" spc="145" dirty="0">
                <a:latin typeface="Calibri"/>
                <a:cs typeface="Calibri"/>
              </a:rPr>
              <a:t>protocolo </a:t>
            </a:r>
            <a:r>
              <a:rPr sz="1800" spc="140" dirty="0">
                <a:latin typeface="Calibri"/>
                <a:cs typeface="Calibri"/>
              </a:rPr>
              <a:t>contiene </a:t>
            </a:r>
            <a:r>
              <a:rPr sz="1800" spc="125" dirty="0">
                <a:latin typeface="Calibri"/>
                <a:cs typeface="Calibri"/>
              </a:rPr>
              <a:t>los </a:t>
            </a:r>
            <a:r>
              <a:rPr sz="1800" spc="140" dirty="0">
                <a:latin typeface="Calibri"/>
                <a:cs typeface="Calibri"/>
              </a:rPr>
              <a:t>lineamientos </a:t>
            </a:r>
            <a:r>
              <a:rPr sz="1800" spc="160" dirty="0">
                <a:latin typeface="Calibri"/>
                <a:cs typeface="Calibri"/>
              </a:rPr>
              <a:t>que </a:t>
            </a:r>
            <a:r>
              <a:rPr sz="1800" spc="170" dirty="0">
                <a:latin typeface="Calibri"/>
                <a:cs typeface="Calibri"/>
              </a:rPr>
              <a:t>deben </a:t>
            </a:r>
            <a:r>
              <a:rPr sz="1800" spc="145" dirty="0">
                <a:latin typeface="Calibri"/>
                <a:cs typeface="Calibri"/>
              </a:rPr>
              <a:t>seguir </a:t>
            </a:r>
            <a:r>
              <a:rPr sz="1800" spc="125" dirty="0">
                <a:latin typeface="Calibri"/>
                <a:cs typeface="Calibri"/>
              </a:rPr>
              <a:t>los  </a:t>
            </a:r>
            <a:r>
              <a:rPr sz="1800" spc="150" dirty="0">
                <a:latin typeface="Calibri"/>
                <a:cs typeface="Calibri"/>
              </a:rPr>
              <a:t>estudiantes para </a:t>
            </a:r>
            <a:r>
              <a:rPr sz="1800" spc="80" dirty="0">
                <a:latin typeface="Calibri"/>
                <a:cs typeface="Calibri"/>
              </a:rPr>
              <a:t>la </a:t>
            </a:r>
            <a:r>
              <a:rPr sz="1800" spc="170" dirty="0">
                <a:latin typeface="Calibri"/>
                <a:cs typeface="Calibri"/>
              </a:rPr>
              <a:t>adecuada </a:t>
            </a:r>
            <a:r>
              <a:rPr sz="1800" spc="140" dirty="0">
                <a:latin typeface="Calibri"/>
                <a:cs typeface="Calibri"/>
              </a:rPr>
              <a:t>atención </a:t>
            </a:r>
            <a:r>
              <a:rPr sz="1800" spc="95" dirty="0">
                <a:latin typeface="Calibri"/>
                <a:cs typeface="Calibri"/>
              </a:rPr>
              <a:t>a </a:t>
            </a:r>
            <a:r>
              <a:rPr sz="1800" spc="125" dirty="0">
                <a:latin typeface="Calibri"/>
                <a:cs typeface="Calibri"/>
              </a:rPr>
              <a:t>los </a:t>
            </a:r>
            <a:r>
              <a:rPr sz="1800" spc="145" dirty="0">
                <a:latin typeface="Calibri"/>
                <a:cs typeface="Calibri"/>
              </a:rPr>
              <a:t>usuarios, en </a:t>
            </a:r>
            <a:r>
              <a:rPr sz="1800" spc="120" dirty="0">
                <a:latin typeface="Calibri"/>
                <a:cs typeface="Calibri"/>
              </a:rPr>
              <a:t>las </a:t>
            </a:r>
            <a:r>
              <a:rPr sz="1800" spc="130" dirty="0">
                <a:latin typeface="Calibri"/>
                <a:cs typeface="Calibri"/>
              </a:rPr>
              <a:t>distintas </a:t>
            </a:r>
            <a:r>
              <a:rPr sz="1800" spc="175" dirty="0">
                <a:latin typeface="Calibri"/>
                <a:cs typeface="Calibri"/>
              </a:rPr>
              <a:t>sedes  </a:t>
            </a:r>
            <a:r>
              <a:rPr sz="1800" spc="125" dirty="0">
                <a:latin typeface="Calibri"/>
                <a:cs typeface="Calibri"/>
              </a:rPr>
              <a:t>satélites </a:t>
            </a:r>
            <a:r>
              <a:rPr sz="1800" spc="175" dirty="0">
                <a:latin typeface="Calibri"/>
                <a:cs typeface="Calibri"/>
              </a:rPr>
              <a:t>donde </a:t>
            </a:r>
            <a:r>
              <a:rPr sz="1800" spc="155" dirty="0">
                <a:latin typeface="Calibri"/>
                <a:cs typeface="Calibri"/>
              </a:rPr>
              <a:t>hace presencia </a:t>
            </a:r>
            <a:r>
              <a:rPr sz="1800" spc="80" dirty="0">
                <a:latin typeface="Calibri"/>
                <a:cs typeface="Calibri"/>
              </a:rPr>
              <a:t>la </a:t>
            </a:r>
            <a:r>
              <a:rPr sz="1800" spc="150" dirty="0">
                <a:latin typeface="Calibri"/>
                <a:cs typeface="Calibri"/>
              </a:rPr>
              <a:t>Universidad </a:t>
            </a:r>
            <a:r>
              <a:rPr sz="1800" spc="85" dirty="0">
                <a:latin typeface="Calibri"/>
                <a:cs typeface="Calibri"/>
              </a:rPr>
              <a:t>Militar </a:t>
            </a:r>
            <a:r>
              <a:rPr sz="1800" spc="150" dirty="0">
                <a:latin typeface="Calibri"/>
                <a:cs typeface="Calibri"/>
              </a:rPr>
              <a:t>Nueva Granada, para  </a:t>
            </a:r>
            <a:r>
              <a:rPr sz="1800" spc="140" dirty="0">
                <a:latin typeface="Calibri"/>
                <a:cs typeface="Calibri"/>
              </a:rPr>
              <a:t>optimizar </a:t>
            </a:r>
            <a:r>
              <a:rPr sz="1800" spc="80" dirty="0">
                <a:latin typeface="Calibri"/>
                <a:cs typeface="Calibri"/>
              </a:rPr>
              <a:t>el </a:t>
            </a:r>
            <a:r>
              <a:rPr sz="1800" spc="125" dirty="0">
                <a:latin typeface="Calibri"/>
                <a:cs typeface="Calibri"/>
              </a:rPr>
              <a:t>servicio </a:t>
            </a:r>
            <a:r>
              <a:rPr sz="1800" spc="160" dirty="0">
                <a:latin typeface="Calibri"/>
                <a:cs typeface="Calibri"/>
              </a:rPr>
              <a:t>prestado </a:t>
            </a:r>
            <a:r>
              <a:rPr sz="1800" spc="175" dirty="0">
                <a:latin typeface="Calibri"/>
                <a:cs typeface="Calibri"/>
              </a:rPr>
              <a:t>desde </a:t>
            </a:r>
            <a:r>
              <a:rPr sz="1800" spc="80" dirty="0">
                <a:latin typeface="Calibri"/>
                <a:cs typeface="Calibri"/>
              </a:rPr>
              <a:t>la</a:t>
            </a:r>
            <a:r>
              <a:rPr sz="1800" spc="530" dirty="0">
                <a:latin typeface="Calibri"/>
                <a:cs typeface="Calibri"/>
              </a:rPr>
              <a:t> </a:t>
            </a:r>
            <a:r>
              <a:rPr sz="1800" spc="114" dirty="0">
                <a:latin typeface="Calibri"/>
                <a:cs typeface="Calibri"/>
              </a:rPr>
              <a:t>fuente.</a:t>
            </a:r>
            <a:endParaRPr sz="1800" dirty="0">
              <a:latin typeface="Calibri"/>
              <a:cs typeface="Calibri"/>
            </a:endParaRPr>
          </a:p>
          <a:p>
            <a:pPr>
              <a:lnSpc>
                <a:spcPct val="100000"/>
              </a:lnSpc>
              <a:spcBef>
                <a:spcPts val="15"/>
              </a:spcBef>
            </a:pPr>
            <a:endParaRPr sz="2200" dirty="0">
              <a:latin typeface="Times New Roman"/>
              <a:cs typeface="Times New Roman"/>
            </a:endParaRPr>
          </a:p>
          <a:p>
            <a:pPr marL="12065" marR="5080" indent="-635" algn="ctr">
              <a:lnSpc>
                <a:spcPct val="118100"/>
              </a:lnSpc>
              <a:spcBef>
                <a:spcPts val="5"/>
              </a:spcBef>
            </a:pPr>
            <a:r>
              <a:rPr sz="1800" spc="140" dirty="0">
                <a:latin typeface="Calibri"/>
                <a:cs typeface="Calibri"/>
              </a:rPr>
              <a:t>Igualmente </a:t>
            </a:r>
            <a:r>
              <a:rPr sz="1800" spc="150" dirty="0">
                <a:latin typeface="Calibri"/>
                <a:cs typeface="Calibri"/>
              </a:rPr>
              <a:t>se </a:t>
            </a:r>
            <a:r>
              <a:rPr sz="1800" spc="130" dirty="0">
                <a:latin typeface="Calibri"/>
                <a:cs typeface="Calibri"/>
              </a:rPr>
              <a:t>unifican </a:t>
            </a:r>
            <a:r>
              <a:rPr sz="1800" spc="125" dirty="0">
                <a:latin typeface="Calibri"/>
                <a:cs typeface="Calibri"/>
              </a:rPr>
              <a:t>los criterios </a:t>
            </a:r>
            <a:r>
              <a:rPr sz="1800" spc="120" dirty="0">
                <a:latin typeface="Calibri"/>
                <a:cs typeface="Calibri"/>
              </a:rPr>
              <a:t>del </a:t>
            </a:r>
            <a:r>
              <a:rPr sz="1800" spc="145" dirty="0">
                <a:latin typeface="Calibri"/>
                <a:cs typeface="Calibri"/>
              </a:rPr>
              <a:t>área </a:t>
            </a:r>
            <a:r>
              <a:rPr sz="1800" spc="130" dirty="0">
                <a:latin typeface="Calibri"/>
                <a:cs typeface="Calibri"/>
              </a:rPr>
              <a:t>laboral </a:t>
            </a:r>
            <a:r>
              <a:rPr sz="1800" spc="160" dirty="0">
                <a:latin typeface="Calibri"/>
                <a:cs typeface="Calibri"/>
              </a:rPr>
              <a:t>que </a:t>
            </a:r>
            <a:r>
              <a:rPr sz="1800" spc="170" dirty="0">
                <a:latin typeface="Calibri"/>
                <a:cs typeface="Calibri"/>
              </a:rPr>
              <a:t>deben </a:t>
            </a:r>
            <a:r>
              <a:rPr sz="1800" spc="150" dirty="0">
                <a:latin typeface="Calibri"/>
                <a:cs typeface="Calibri"/>
              </a:rPr>
              <a:t>tenerse </a:t>
            </a:r>
            <a:r>
              <a:rPr sz="1800" spc="145" dirty="0">
                <a:latin typeface="Calibri"/>
                <a:cs typeface="Calibri"/>
              </a:rPr>
              <a:t>en  cuenta </a:t>
            </a:r>
            <a:r>
              <a:rPr sz="1800" spc="150" dirty="0">
                <a:latin typeface="Calibri"/>
                <a:cs typeface="Calibri"/>
              </a:rPr>
              <a:t>durante </a:t>
            </a:r>
            <a:r>
              <a:rPr sz="1800" spc="80" dirty="0">
                <a:latin typeface="Calibri"/>
                <a:cs typeface="Calibri"/>
              </a:rPr>
              <a:t>la </a:t>
            </a:r>
            <a:r>
              <a:rPr sz="1800" spc="135" dirty="0">
                <a:latin typeface="Calibri"/>
                <a:cs typeface="Calibri"/>
              </a:rPr>
              <a:t>práctica </a:t>
            </a:r>
            <a:r>
              <a:rPr sz="1800" spc="120" dirty="0">
                <a:latin typeface="Calibri"/>
                <a:cs typeface="Calibri"/>
              </a:rPr>
              <a:t>del </a:t>
            </a:r>
            <a:r>
              <a:rPr sz="1800" spc="145" dirty="0">
                <a:latin typeface="Calibri"/>
                <a:cs typeface="Calibri"/>
              </a:rPr>
              <a:t>consultorio </a:t>
            </a:r>
            <a:r>
              <a:rPr sz="1800" spc="100" dirty="0">
                <a:latin typeface="Calibri"/>
                <a:cs typeface="Calibri"/>
              </a:rPr>
              <a:t>Jurídico, </a:t>
            </a:r>
            <a:r>
              <a:rPr sz="1800" spc="155" dirty="0">
                <a:latin typeface="Calibri"/>
                <a:cs typeface="Calibri"/>
              </a:rPr>
              <a:t>con </a:t>
            </a:r>
            <a:r>
              <a:rPr sz="1800" spc="80" dirty="0">
                <a:latin typeface="Calibri"/>
                <a:cs typeface="Calibri"/>
              </a:rPr>
              <a:t>el </a:t>
            </a:r>
            <a:r>
              <a:rPr sz="1800" spc="150" dirty="0">
                <a:latin typeface="Calibri"/>
                <a:cs typeface="Calibri"/>
              </a:rPr>
              <a:t>ánimo de </a:t>
            </a:r>
            <a:r>
              <a:rPr sz="1800" spc="160" dirty="0">
                <a:latin typeface="Calibri"/>
                <a:cs typeface="Calibri"/>
              </a:rPr>
              <a:t>que </a:t>
            </a:r>
            <a:r>
              <a:rPr sz="1800" spc="130" dirty="0">
                <a:latin typeface="Calibri"/>
                <a:cs typeface="Calibri"/>
              </a:rPr>
              <a:t>exista  </a:t>
            </a:r>
            <a:r>
              <a:rPr sz="1800" spc="160" dirty="0">
                <a:latin typeface="Calibri"/>
                <a:cs typeface="Calibri"/>
              </a:rPr>
              <a:t>una </a:t>
            </a:r>
            <a:r>
              <a:rPr sz="1800" spc="130" dirty="0">
                <a:latin typeface="Calibri"/>
                <a:cs typeface="Calibri"/>
              </a:rPr>
              <a:t>articulación </a:t>
            </a:r>
            <a:r>
              <a:rPr sz="1800" spc="135" dirty="0">
                <a:latin typeface="Calibri"/>
                <a:cs typeface="Calibri"/>
              </a:rPr>
              <a:t>entre </a:t>
            </a:r>
            <a:r>
              <a:rPr sz="1800" spc="80" dirty="0">
                <a:latin typeface="Calibri"/>
                <a:cs typeface="Calibri"/>
              </a:rPr>
              <a:t>la </a:t>
            </a:r>
            <a:r>
              <a:rPr sz="1800" spc="120" dirty="0">
                <a:latin typeface="Calibri"/>
                <a:cs typeface="Calibri"/>
              </a:rPr>
              <a:t>teoría </a:t>
            </a:r>
            <a:r>
              <a:rPr sz="1800" spc="15" dirty="0">
                <a:latin typeface="Calibri"/>
                <a:cs typeface="Calibri"/>
              </a:rPr>
              <a:t>y </a:t>
            </a:r>
            <a:r>
              <a:rPr sz="1800" spc="80" dirty="0">
                <a:latin typeface="Calibri"/>
                <a:cs typeface="Calibri"/>
              </a:rPr>
              <a:t>la </a:t>
            </a:r>
            <a:r>
              <a:rPr sz="1800" spc="135" dirty="0" err="1">
                <a:latin typeface="Calibri"/>
                <a:cs typeface="Calibri"/>
              </a:rPr>
              <a:t>práctica</a:t>
            </a:r>
            <a:r>
              <a:rPr sz="1800" spc="135" dirty="0">
                <a:latin typeface="Calibri"/>
                <a:cs typeface="Calibri"/>
              </a:rPr>
              <a:t> </a:t>
            </a:r>
            <a:r>
              <a:rPr sz="1800" spc="150" dirty="0">
                <a:latin typeface="Calibri"/>
                <a:cs typeface="Calibri"/>
              </a:rPr>
              <a:t>desarrollada por </a:t>
            </a:r>
            <a:r>
              <a:rPr sz="1800" spc="125" dirty="0">
                <a:latin typeface="Calibri"/>
                <a:cs typeface="Calibri"/>
              </a:rPr>
              <a:t>los </a:t>
            </a:r>
            <a:r>
              <a:rPr sz="1800" spc="135" dirty="0">
                <a:latin typeface="Calibri"/>
                <a:cs typeface="Calibri"/>
              </a:rPr>
              <a:t>estudiantes,  </a:t>
            </a:r>
            <a:r>
              <a:rPr sz="1800" spc="150" dirty="0">
                <a:latin typeface="Calibri"/>
                <a:cs typeface="Calibri"/>
              </a:rPr>
              <a:t>de </a:t>
            </a:r>
            <a:r>
              <a:rPr sz="1800" spc="75" dirty="0">
                <a:latin typeface="Calibri"/>
                <a:cs typeface="Calibri"/>
              </a:rPr>
              <a:t>tal </a:t>
            </a:r>
            <a:r>
              <a:rPr sz="1800" spc="140" dirty="0">
                <a:latin typeface="Calibri"/>
                <a:cs typeface="Calibri"/>
              </a:rPr>
              <a:t>forma </a:t>
            </a:r>
            <a:r>
              <a:rPr sz="1800" spc="160" dirty="0">
                <a:latin typeface="Calibri"/>
                <a:cs typeface="Calibri"/>
              </a:rPr>
              <a:t>que </a:t>
            </a:r>
            <a:r>
              <a:rPr sz="1800" spc="120" dirty="0">
                <a:latin typeface="Calibri"/>
                <a:cs typeface="Calibri"/>
              </a:rPr>
              <a:t>sirva </a:t>
            </a:r>
            <a:r>
              <a:rPr sz="1800" spc="175" dirty="0">
                <a:latin typeface="Calibri"/>
                <a:cs typeface="Calibri"/>
              </a:rPr>
              <a:t>además </a:t>
            </a:r>
            <a:r>
              <a:rPr sz="1800" spc="170" dirty="0">
                <a:latin typeface="Calibri"/>
                <a:cs typeface="Calibri"/>
              </a:rPr>
              <a:t>como </a:t>
            </a:r>
            <a:r>
              <a:rPr sz="1800" spc="150" dirty="0">
                <a:latin typeface="Calibri"/>
                <a:cs typeface="Calibri"/>
              </a:rPr>
              <a:t>herramienta de </a:t>
            </a:r>
            <a:r>
              <a:rPr sz="1800" spc="195" dirty="0">
                <a:latin typeface="Calibri"/>
                <a:cs typeface="Calibri"/>
              </a:rPr>
              <a:t> </a:t>
            </a:r>
            <a:r>
              <a:rPr sz="1800" spc="120" dirty="0">
                <a:latin typeface="Calibri"/>
                <a:cs typeface="Calibri"/>
              </a:rPr>
              <a:t>evaluación..</a:t>
            </a:r>
            <a:endParaRPr sz="1800" dirty="0">
              <a:latin typeface="Calibri"/>
              <a:cs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28599" y="238125"/>
            <a:ext cx="9296400" cy="3971925"/>
          </a:xfrm>
          <a:custGeom>
            <a:avLst/>
            <a:gdLst/>
            <a:ahLst/>
            <a:cxnLst/>
            <a:rect l="l" t="t" r="r" b="b"/>
            <a:pathLst>
              <a:path w="9296400" h="3971925">
                <a:moveTo>
                  <a:pt x="0" y="0"/>
                </a:moveTo>
                <a:lnTo>
                  <a:pt x="9296400" y="0"/>
                </a:lnTo>
                <a:lnTo>
                  <a:pt x="9296400" y="3971925"/>
                </a:lnTo>
                <a:lnTo>
                  <a:pt x="0" y="3971925"/>
                </a:lnTo>
                <a:lnTo>
                  <a:pt x="0" y="0"/>
                </a:lnTo>
                <a:close/>
              </a:path>
            </a:pathLst>
          </a:custGeom>
          <a:solidFill>
            <a:srgbClr val="F5F5F5"/>
          </a:solidFill>
        </p:spPr>
        <p:txBody>
          <a:bodyPr wrap="square" lIns="0" tIns="0" rIns="0" bIns="0" rtlCol="0"/>
          <a:lstStyle/>
          <a:p>
            <a:endParaRPr/>
          </a:p>
        </p:txBody>
      </p:sp>
      <p:sp>
        <p:nvSpPr>
          <p:cNvPr id="3" name="object 3"/>
          <p:cNvSpPr/>
          <p:nvPr/>
        </p:nvSpPr>
        <p:spPr>
          <a:xfrm>
            <a:off x="228599" y="6419850"/>
            <a:ext cx="9296400" cy="657225"/>
          </a:xfrm>
          <a:custGeom>
            <a:avLst/>
            <a:gdLst/>
            <a:ahLst/>
            <a:cxnLst/>
            <a:rect l="l" t="t" r="r" b="b"/>
            <a:pathLst>
              <a:path w="9296400" h="657225">
                <a:moveTo>
                  <a:pt x="0" y="0"/>
                </a:moveTo>
                <a:lnTo>
                  <a:pt x="9296400" y="0"/>
                </a:lnTo>
                <a:lnTo>
                  <a:pt x="9296400" y="657225"/>
                </a:lnTo>
                <a:lnTo>
                  <a:pt x="0" y="657225"/>
                </a:lnTo>
                <a:lnTo>
                  <a:pt x="0" y="0"/>
                </a:lnTo>
                <a:close/>
              </a:path>
            </a:pathLst>
          </a:custGeom>
          <a:solidFill>
            <a:srgbClr val="F5F5F5"/>
          </a:solidFill>
        </p:spPr>
        <p:txBody>
          <a:bodyPr wrap="square" lIns="0" tIns="0" rIns="0" bIns="0" rtlCol="0"/>
          <a:lstStyle/>
          <a:p>
            <a:endParaRPr/>
          </a:p>
        </p:txBody>
      </p:sp>
      <p:sp>
        <p:nvSpPr>
          <p:cNvPr id="4" name="object 4"/>
          <p:cNvSpPr/>
          <p:nvPr/>
        </p:nvSpPr>
        <p:spPr>
          <a:xfrm>
            <a:off x="1159794" y="4803193"/>
            <a:ext cx="127635" cy="122555"/>
          </a:xfrm>
          <a:custGeom>
            <a:avLst/>
            <a:gdLst/>
            <a:ahLst/>
            <a:cxnLst/>
            <a:rect l="l" t="t" r="r" b="b"/>
            <a:pathLst>
              <a:path w="127634" h="122554">
                <a:moveTo>
                  <a:pt x="6643" y="122556"/>
                </a:moveTo>
                <a:lnTo>
                  <a:pt x="6184" y="116034"/>
                </a:lnTo>
                <a:lnTo>
                  <a:pt x="4616" y="109580"/>
                </a:lnTo>
                <a:lnTo>
                  <a:pt x="1935" y="103588"/>
                </a:lnTo>
                <a:lnTo>
                  <a:pt x="1709" y="102977"/>
                </a:lnTo>
                <a:lnTo>
                  <a:pt x="1436" y="102363"/>
                </a:lnTo>
                <a:lnTo>
                  <a:pt x="1082" y="101751"/>
                </a:lnTo>
                <a:lnTo>
                  <a:pt x="772" y="101124"/>
                </a:lnTo>
                <a:lnTo>
                  <a:pt x="422" y="100569"/>
                </a:lnTo>
                <a:lnTo>
                  <a:pt x="34" y="100027"/>
                </a:lnTo>
                <a:lnTo>
                  <a:pt x="111753" y="0"/>
                </a:lnTo>
                <a:lnTo>
                  <a:pt x="115973" y="5796"/>
                </a:lnTo>
                <a:lnTo>
                  <a:pt x="121409" y="10710"/>
                </a:lnTo>
                <a:lnTo>
                  <a:pt x="127582" y="14399"/>
                </a:lnTo>
                <a:lnTo>
                  <a:pt x="6643" y="122556"/>
                </a:lnTo>
                <a:close/>
              </a:path>
            </a:pathLst>
          </a:custGeom>
          <a:solidFill>
            <a:srgbClr val="F5F5F5"/>
          </a:solidFill>
        </p:spPr>
        <p:txBody>
          <a:bodyPr wrap="square" lIns="0" tIns="0" rIns="0" bIns="0" rtlCol="0"/>
          <a:lstStyle/>
          <a:p>
            <a:endParaRPr/>
          </a:p>
        </p:txBody>
      </p:sp>
      <p:sp>
        <p:nvSpPr>
          <p:cNvPr id="5" name="object 5"/>
          <p:cNvSpPr/>
          <p:nvPr/>
        </p:nvSpPr>
        <p:spPr>
          <a:xfrm>
            <a:off x="969148" y="4803383"/>
            <a:ext cx="111760" cy="113664"/>
          </a:xfrm>
          <a:custGeom>
            <a:avLst/>
            <a:gdLst/>
            <a:ahLst/>
            <a:cxnLst/>
            <a:rect l="l" t="t" r="r" b="b"/>
            <a:pathLst>
              <a:path w="111759" h="113664">
                <a:moveTo>
                  <a:pt x="101886" y="113531"/>
                </a:moveTo>
                <a:lnTo>
                  <a:pt x="0" y="22369"/>
                </a:lnTo>
                <a:lnTo>
                  <a:pt x="3896" y="15603"/>
                </a:lnTo>
                <a:lnTo>
                  <a:pt x="6329" y="7955"/>
                </a:lnTo>
                <a:lnTo>
                  <a:pt x="6886" y="0"/>
                </a:lnTo>
                <a:lnTo>
                  <a:pt x="111461" y="93559"/>
                </a:lnTo>
                <a:lnTo>
                  <a:pt x="106795" y="99394"/>
                </a:lnTo>
                <a:lnTo>
                  <a:pt x="103589" y="106264"/>
                </a:lnTo>
                <a:lnTo>
                  <a:pt x="101886" y="113531"/>
                </a:lnTo>
                <a:close/>
              </a:path>
            </a:pathLst>
          </a:custGeom>
          <a:solidFill>
            <a:srgbClr val="F5F5F5"/>
          </a:solidFill>
        </p:spPr>
        <p:txBody>
          <a:bodyPr wrap="square" lIns="0" tIns="0" rIns="0" bIns="0" rtlCol="0"/>
          <a:lstStyle/>
          <a:p>
            <a:endParaRPr/>
          </a:p>
        </p:txBody>
      </p:sp>
      <p:sp>
        <p:nvSpPr>
          <p:cNvPr id="6" name="object 6"/>
          <p:cNvSpPr/>
          <p:nvPr/>
        </p:nvSpPr>
        <p:spPr>
          <a:xfrm>
            <a:off x="676444" y="4809980"/>
            <a:ext cx="212090" cy="200660"/>
          </a:xfrm>
          <a:custGeom>
            <a:avLst/>
            <a:gdLst/>
            <a:ahLst/>
            <a:cxnLst/>
            <a:rect l="l" t="t" r="r" b="b"/>
            <a:pathLst>
              <a:path w="212090" h="200660">
                <a:moveTo>
                  <a:pt x="112990" y="108603"/>
                </a:moveTo>
                <a:lnTo>
                  <a:pt x="81001" y="108603"/>
                </a:lnTo>
                <a:lnTo>
                  <a:pt x="202699" y="0"/>
                </a:lnTo>
                <a:lnTo>
                  <a:pt x="204102" y="7551"/>
                </a:lnTo>
                <a:lnTo>
                  <a:pt x="207315" y="14458"/>
                </a:lnTo>
                <a:lnTo>
                  <a:pt x="211818" y="20379"/>
                </a:lnTo>
                <a:lnTo>
                  <a:pt x="112990" y="108603"/>
                </a:lnTo>
                <a:close/>
              </a:path>
              <a:path w="212090" h="200660">
                <a:moveTo>
                  <a:pt x="50649" y="200105"/>
                </a:moveTo>
                <a:lnTo>
                  <a:pt x="31413" y="195566"/>
                </a:lnTo>
                <a:lnTo>
                  <a:pt x="14876" y="184810"/>
                </a:lnTo>
                <a:lnTo>
                  <a:pt x="3562" y="168904"/>
                </a:lnTo>
                <a:lnTo>
                  <a:pt x="0" y="148918"/>
                </a:lnTo>
                <a:lnTo>
                  <a:pt x="4492" y="129480"/>
                </a:lnTo>
                <a:lnTo>
                  <a:pt x="15139" y="112769"/>
                </a:lnTo>
                <a:lnTo>
                  <a:pt x="30877" y="101337"/>
                </a:lnTo>
                <a:lnTo>
                  <a:pt x="50649" y="97737"/>
                </a:lnTo>
                <a:lnTo>
                  <a:pt x="59189" y="98816"/>
                </a:lnTo>
                <a:lnTo>
                  <a:pt x="67136" y="101039"/>
                </a:lnTo>
                <a:lnTo>
                  <a:pt x="74428" y="104327"/>
                </a:lnTo>
                <a:lnTo>
                  <a:pt x="81001" y="108603"/>
                </a:lnTo>
                <a:lnTo>
                  <a:pt x="112990" y="108603"/>
                </a:lnTo>
                <a:lnTo>
                  <a:pt x="99978" y="120207"/>
                </a:lnTo>
                <a:lnTo>
                  <a:pt x="49119" y="120207"/>
                </a:lnTo>
                <a:lnTo>
                  <a:pt x="29255" y="127357"/>
                </a:lnTo>
                <a:lnTo>
                  <a:pt x="21202" y="148918"/>
                </a:lnTo>
                <a:lnTo>
                  <a:pt x="30979" y="170495"/>
                </a:lnTo>
                <a:lnTo>
                  <a:pt x="50650" y="177687"/>
                </a:lnTo>
                <a:lnTo>
                  <a:pt x="90899" y="177687"/>
                </a:lnTo>
                <a:lnTo>
                  <a:pt x="85046" y="186217"/>
                </a:lnTo>
                <a:lnTo>
                  <a:pt x="69691" y="196818"/>
                </a:lnTo>
                <a:lnTo>
                  <a:pt x="50649" y="200105"/>
                </a:lnTo>
                <a:close/>
              </a:path>
              <a:path w="212090" h="200660">
                <a:moveTo>
                  <a:pt x="90899" y="177687"/>
                </a:moveTo>
                <a:lnTo>
                  <a:pt x="50650" y="177687"/>
                </a:lnTo>
                <a:lnTo>
                  <a:pt x="70321" y="170495"/>
                </a:lnTo>
                <a:lnTo>
                  <a:pt x="80097" y="148918"/>
                </a:lnTo>
                <a:lnTo>
                  <a:pt x="69748" y="127413"/>
                </a:lnTo>
                <a:lnTo>
                  <a:pt x="49119" y="120207"/>
                </a:lnTo>
                <a:lnTo>
                  <a:pt x="99978" y="120207"/>
                </a:lnTo>
                <a:lnTo>
                  <a:pt x="94781" y="124842"/>
                </a:lnTo>
                <a:lnTo>
                  <a:pt x="98090" y="131033"/>
                </a:lnTo>
                <a:lnTo>
                  <a:pt x="100206" y="138100"/>
                </a:lnTo>
                <a:lnTo>
                  <a:pt x="101000" y="145784"/>
                </a:lnTo>
                <a:lnTo>
                  <a:pt x="101222" y="146744"/>
                </a:lnTo>
                <a:lnTo>
                  <a:pt x="101363" y="147765"/>
                </a:lnTo>
                <a:lnTo>
                  <a:pt x="101300" y="148923"/>
                </a:lnTo>
                <a:lnTo>
                  <a:pt x="101363" y="150109"/>
                </a:lnTo>
                <a:lnTo>
                  <a:pt x="101218" y="151140"/>
                </a:lnTo>
                <a:lnTo>
                  <a:pt x="100987" y="152116"/>
                </a:lnTo>
                <a:lnTo>
                  <a:pt x="95787" y="170563"/>
                </a:lnTo>
                <a:lnTo>
                  <a:pt x="90899" y="177687"/>
                </a:lnTo>
                <a:close/>
              </a:path>
            </a:pathLst>
          </a:custGeom>
          <a:solidFill>
            <a:srgbClr val="F5F5F5"/>
          </a:solidFill>
        </p:spPr>
        <p:txBody>
          <a:bodyPr wrap="square" lIns="0" tIns="0" rIns="0" bIns="0" rtlCol="0"/>
          <a:lstStyle/>
          <a:p>
            <a:endParaRPr/>
          </a:p>
        </p:txBody>
      </p:sp>
      <p:sp>
        <p:nvSpPr>
          <p:cNvPr id="7" name="object 7"/>
          <p:cNvSpPr/>
          <p:nvPr/>
        </p:nvSpPr>
        <p:spPr>
          <a:xfrm>
            <a:off x="876605" y="4750845"/>
            <a:ext cx="101600" cy="102235"/>
          </a:xfrm>
          <a:custGeom>
            <a:avLst/>
            <a:gdLst/>
            <a:ahLst/>
            <a:cxnLst/>
            <a:rect l="l" t="t" r="r" b="b"/>
            <a:pathLst>
              <a:path w="101600" h="102235">
                <a:moveTo>
                  <a:pt x="53168" y="102040"/>
                </a:moveTo>
                <a:lnTo>
                  <a:pt x="9994" y="81190"/>
                </a:lnTo>
                <a:lnTo>
                  <a:pt x="0" y="54320"/>
                </a:lnTo>
                <a:lnTo>
                  <a:pt x="93" y="50929"/>
                </a:lnTo>
                <a:lnTo>
                  <a:pt x="3909" y="32284"/>
                </a:lnTo>
                <a:lnTo>
                  <a:pt x="13574" y="16522"/>
                </a:lnTo>
                <a:lnTo>
                  <a:pt x="28033" y="5231"/>
                </a:lnTo>
                <a:lnTo>
                  <a:pt x="46230" y="0"/>
                </a:lnTo>
                <a:lnTo>
                  <a:pt x="64933" y="1970"/>
                </a:lnTo>
                <a:lnTo>
                  <a:pt x="81242" y="10373"/>
                </a:lnTo>
                <a:lnTo>
                  <a:pt x="91195" y="21356"/>
                </a:lnTo>
                <a:lnTo>
                  <a:pt x="46846" y="21356"/>
                </a:lnTo>
                <a:lnTo>
                  <a:pt x="36911" y="24991"/>
                </a:lnTo>
                <a:lnTo>
                  <a:pt x="28596" y="31443"/>
                </a:lnTo>
                <a:lnTo>
                  <a:pt x="23019" y="40245"/>
                </a:lnTo>
                <a:lnTo>
                  <a:pt x="21295" y="50931"/>
                </a:lnTo>
                <a:lnTo>
                  <a:pt x="24168" y="62960"/>
                </a:lnTo>
                <a:lnTo>
                  <a:pt x="30972" y="72741"/>
                </a:lnTo>
                <a:lnTo>
                  <a:pt x="40905" y="79037"/>
                </a:lnTo>
                <a:lnTo>
                  <a:pt x="53167" y="80615"/>
                </a:lnTo>
                <a:lnTo>
                  <a:pt x="91213" y="80615"/>
                </a:lnTo>
                <a:lnTo>
                  <a:pt x="86751" y="86608"/>
                </a:lnTo>
                <a:lnTo>
                  <a:pt x="77168" y="94553"/>
                </a:lnTo>
                <a:lnTo>
                  <a:pt x="65845" y="99879"/>
                </a:lnTo>
                <a:lnTo>
                  <a:pt x="53168" y="102040"/>
                </a:lnTo>
                <a:close/>
              </a:path>
              <a:path w="101600" h="102235">
                <a:moveTo>
                  <a:pt x="91213" y="80615"/>
                </a:moveTo>
                <a:lnTo>
                  <a:pt x="53167" y="80615"/>
                </a:lnTo>
                <a:lnTo>
                  <a:pt x="65046" y="76949"/>
                </a:lnTo>
                <a:lnTo>
                  <a:pt x="73678" y="69193"/>
                </a:lnTo>
                <a:lnTo>
                  <a:pt x="78709" y="58557"/>
                </a:lnTo>
                <a:lnTo>
                  <a:pt x="79785" y="46256"/>
                </a:lnTo>
                <a:lnTo>
                  <a:pt x="75529" y="35673"/>
                </a:lnTo>
                <a:lnTo>
                  <a:pt x="68161" y="27049"/>
                </a:lnTo>
                <a:lnTo>
                  <a:pt x="58371" y="21803"/>
                </a:lnTo>
                <a:lnTo>
                  <a:pt x="46846" y="21356"/>
                </a:lnTo>
                <a:lnTo>
                  <a:pt x="91195" y="21356"/>
                </a:lnTo>
                <a:lnTo>
                  <a:pt x="100654" y="43371"/>
                </a:lnTo>
                <a:lnTo>
                  <a:pt x="100731" y="43761"/>
                </a:lnTo>
                <a:lnTo>
                  <a:pt x="100798" y="44155"/>
                </a:lnTo>
                <a:lnTo>
                  <a:pt x="101255" y="47800"/>
                </a:lnTo>
                <a:lnTo>
                  <a:pt x="101317" y="51032"/>
                </a:lnTo>
                <a:lnTo>
                  <a:pt x="100538" y="62176"/>
                </a:lnTo>
                <a:lnTo>
                  <a:pt x="98106" y="69825"/>
                </a:lnTo>
                <a:lnTo>
                  <a:pt x="94209" y="76589"/>
                </a:lnTo>
                <a:lnTo>
                  <a:pt x="91213" y="80615"/>
                </a:lnTo>
                <a:close/>
              </a:path>
            </a:pathLst>
          </a:custGeom>
          <a:solidFill>
            <a:srgbClr val="F5F5F5"/>
          </a:solidFill>
        </p:spPr>
        <p:txBody>
          <a:bodyPr wrap="square" lIns="0" tIns="0" rIns="0" bIns="0" rtlCol="0"/>
          <a:lstStyle/>
          <a:p>
            <a:endParaRPr/>
          </a:p>
        </p:txBody>
      </p:sp>
      <p:sp>
        <p:nvSpPr>
          <p:cNvPr id="8" name="object 8"/>
          <p:cNvSpPr/>
          <p:nvPr/>
        </p:nvSpPr>
        <p:spPr>
          <a:xfrm>
            <a:off x="1067984" y="4877491"/>
            <a:ext cx="100330" cy="100965"/>
          </a:xfrm>
          <a:custGeom>
            <a:avLst/>
            <a:gdLst/>
            <a:ahLst/>
            <a:cxnLst/>
            <a:rect l="l" t="t" r="r" b="b"/>
            <a:pathLst>
              <a:path w="100330" h="100964">
                <a:moveTo>
                  <a:pt x="54674" y="100961"/>
                </a:moveTo>
                <a:lnTo>
                  <a:pt x="6827" y="76909"/>
                </a:lnTo>
                <a:lnTo>
                  <a:pt x="0" y="47674"/>
                </a:lnTo>
                <a:lnTo>
                  <a:pt x="1385" y="37739"/>
                </a:lnTo>
                <a:lnTo>
                  <a:pt x="25098" y="5998"/>
                </a:lnTo>
                <a:lnTo>
                  <a:pt x="44028" y="0"/>
                </a:lnTo>
                <a:lnTo>
                  <a:pt x="62939" y="1289"/>
                </a:lnTo>
                <a:lnTo>
                  <a:pt x="80023" y="9429"/>
                </a:lnTo>
                <a:lnTo>
                  <a:pt x="90735" y="21018"/>
                </a:lnTo>
                <a:lnTo>
                  <a:pt x="45301" y="21018"/>
                </a:lnTo>
                <a:lnTo>
                  <a:pt x="33660" y="25819"/>
                </a:lnTo>
                <a:lnTo>
                  <a:pt x="25491" y="34493"/>
                </a:lnTo>
                <a:lnTo>
                  <a:pt x="21310" y="45343"/>
                </a:lnTo>
                <a:lnTo>
                  <a:pt x="21461" y="56953"/>
                </a:lnTo>
                <a:lnTo>
                  <a:pt x="26288" y="67904"/>
                </a:lnTo>
                <a:lnTo>
                  <a:pt x="33981" y="75249"/>
                </a:lnTo>
                <a:lnTo>
                  <a:pt x="43687" y="79461"/>
                </a:lnTo>
                <a:lnTo>
                  <a:pt x="54182" y="80072"/>
                </a:lnTo>
                <a:lnTo>
                  <a:pt x="91074" y="80072"/>
                </a:lnTo>
                <a:lnTo>
                  <a:pt x="85652" y="87463"/>
                </a:lnTo>
                <a:lnTo>
                  <a:pt x="73007" y="96136"/>
                </a:lnTo>
                <a:lnTo>
                  <a:pt x="54674" y="100961"/>
                </a:lnTo>
                <a:close/>
              </a:path>
              <a:path w="100330" h="100964">
                <a:moveTo>
                  <a:pt x="91074" y="80072"/>
                </a:moveTo>
                <a:lnTo>
                  <a:pt x="54182" y="80072"/>
                </a:lnTo>
                <a:lnTo>
                  <a:pt x="64244" y="76613"/>
                </a:lnTo>
                <a:lnTo>
                  <a:pt x="73005" y="68937"/>
                </a:lnTo>
                <a:lnTo>
                  <a:pt x="78202" y="59045"/>
                </a:lnTo>
                <a:lnTo>
                  <a:pt x="79421" y="47928"/>
                </a:lnTo>
                <a:lnTo>
                  <a:pt x="76248" y="36579"/>
                </a:lnTo>
                <a:lnTo>
                  <a:pt x="68038" y="27144"/>
                </a:lnTo>
                <a:lnTo>
                  <a:pt x="57242" y="21708"/>
                </a:lnTo>
                <a:lnTo>
                  <a:pt x="45301" y="21018"/>
                </a:lnTo>
                <a:lnTo>
                  <a:pt x="90735" y="21018"/>
                </a:lnTo>
                <a:lnTo>
                  <a:pt x="93476" y="23983"/>
                </a:lnTo>
                <a:lnTo>
                  <a:pt x="93897" y="24585"/>
                </a:lnTo>
                <a:lnTo>
                  <a:pt x="94243" y="25140"/>
                </a:lnTo>
                <a:lnTo>
                  <a:pt x="94556" y="25767"/>
                </a:lnTo>
                <a:lnTo>
                  <a:pt x="94910" y="26381"/>
                </a:lnTo>
                <a:lnTo>
                  <a:pt x="95183" y="26995"/>
                </a:lnTo>
                <a:lnTo>
                  <a:pt x="95416" y="27604"/>
                </a:lnTo>
                <a:lnTo>
                  <a:pt x="98095" y="33593"/>
                </a:lnTo>
                <a:lnTo>
                  <a:pt x="99666" y="40052"/>
                </a:lnTo>
                <a:lnTo>
                  <a:pt x="100124" y="46571"/>
                </a:lnTo>
                <a:lnTo>
                  <a:pt x="99223" y="61534"/>
                </a:lnTo>
                <a:lnTo>
                  <a:pt x="94395" y="75547"/>
                </a:lnTo>
                <a:lnTo>
                  <a:pt x="91074" y="80072"/>
                </a:lnTo>
                <a:close/>
              </a:path>
            </a:pathLst>
          </a:custGeom>
          <a:solidFill>
            <a:srgbClr val="F5F5F5"/>
          </a:solidFill>
        </p:spPr>
        <p:txBody>
          <a:bodyPr wrap="square" lIns="0" tIns="0" rIns="0" bIns="0" rtlCol="0"/>
          <a:lstStyle/>
          <a:p>
            <a:endParaRPr/>
          </a:p>
        </p:txBody>
      </p:sp>
      <p:sp>
        <p:nvSpPr>
          <p:cNvPr id="9" name="object 9"/>
          <p:cNvSpPr/>
          <p:nvPr/>
        </p:nvSpPr>
        <p:spPr>
          <a:xfrm>
            <a:off x="1260767" y="4724388"/>
            <a:ext cx="101600" cy="102235"/>
          </a:xfrm>
          <a:custGeom>
            <a:avLst/>
            <a:gdLst/>
            <a:ahLst/>
            <a:cxnLst/>
            <a:rect l="l" t="t" r="r" b="b"/>
            <a:pathLst>
              <a:path w="101600" h="102235">
                <a:moveTo>
                  <a:pt x="47170" y="102134"/>
                </a:moveTo>
                <a:lnTo>
                  <a:pt x="9113" y="80487"/>
                </a:lnTo>
                <a:lnTo>
                  <a:pt x="0" y="48902"/>
                </a:lnTo>
                <a:lnTo>
                  <a:pt x="4831" y="30156"/>
                </a:lnTo>
                <a:lnTo>
                  <a:pt x="48860" y="105"/>
                </a:lnTo>
                <a:lnTo>
                  <a:pt x="49985" y="0"/>
                </a:lnTo>
                <a:lnTo>
                  <a:pt x="50596" y="16"/>
                </a:lnTo>
                <a:lnTo>
                  <a:pt x="51452" y="16"/>
                </a:lnTo>
                <a:lnTo>
                  <a:pt x="90657" y="21442"/>
                </a:lnTo>
                <a:lnTo>
                  <a:pt x="50598" y="21442"/>
                </a:lnTo>
                <a:lnTo>
                  <a:pt x="39893" y="23704"/>
                </a:lnTo>
                <a:lnTo>
                  <a:pt x="30579" y="29453"/>
                </a:lnTo>
                <a:lnTo>
                  <a:pt x="23927" y="38062"/>
                </a:lnTo>
                <a:lnTo>
                  <a:pt x="21210" y="48904"/>
                </a:lnTo>
                <a:lnTo>
                  <a:pt x="23552" y="61801"/>
                </a:lnTo>
                <a:lnTo>
                  <a:pt x="30592" y="72818"/>
                </a:lnTo>
                <a:lnTo>
                  <a:pt x="41262" y="79846"/>
                </a:lnTo>
                <a:lnTo>
                  <a:pt x="54493" y="80774"/>
                </a:lnTo>
                <a:lnTo>
                  <a:pt x="90833" y="80774"/>
                </a:lnTo>
                <a:lnTo>
                  <a:pt x="88530" y="84751"/>
                </a:lnTo>
                <a:lnTo>
                  <a:pt x="73781" y="96634"/>
                </a:lnTo>
                <a:lnTo>
                  <a:pt x="55106" y="102131"/>
                </a:lnTo>
                <a:lnTo>
                  <a:pt x="47170" y="102134"/>
                </a:lnTo>
                <a:close/>
              </a:path>
              <a:path w="101600" h="102235">
                <a:moveTo>
                  <a:pt x="51452" y="16"/>
                </a:moveTo>
                <a:lnTo>
                  <a:pt x="50596" y="16"/>
                </a:lnTo>
                <a:lnTo>
                  <a:pt x="51210" y="0"/>
                </a:lnTo>
                <a:lnTo>
                  <a:pt x="51452" y="16"/>
                </a:lnTo>
                <a:close/>
              </a:path>
              <a:path w="101600" h="102235">
                <a:moveTo>
                  <a:pt x="90833" y="80774"/>
                </a:moveTo>
                <a:lnTo>
                  <a:pt x="54493" y="80774"/>
                </a:lnTo>
                <a:lnTo>
                  <a:pt x="65031" y="76806"/>
                </a:lnTo>
                <a:lnTo>
                  <a:pt x="73400" y="69794"/>
                </a:lnTo>
                <a:lnTo>
                  <a:pt x="78686" y="60304"/>
                </a:lnTo>
                <a:lnTo>
                  <a:pt x="79975" y="48902"/>
                </a:lnTo>
                <a:lnTo>
                  <a:pt x="76988" y="38070"/>
                </a:lnTo>
                <a:lnTo>
                  <a:pt x="70532" y="29465"/>
                </a:lnTo>
                <a:lnTo>
                  <a:pt x="61454" y="23714"/>
                </a:lnTo>
                <a:lnTo>
                  <a:pt x="50598" y="21442"/>
                </a:lnTo>
                <a:lnTo>
                  <a:pt x="90657" y="21442"/>
                </a:lnTo>
                <a:lnTo>
                  <a:pt x="96841" y="30157"/>
                </a:lnTo>
                <a:lnTo>
                  <a:pt x="101180" y="48904"/>
                </a:lnTo>
                <a:lnTo>
                  <a:pt x="98086" y="68251"/>
                </a:lnTo>
                <a:lnTo>
                  <a:pt x="90833" y="80774"/>
                </a:lnTo>
                <a:close/>
              </a:path>
            </a:pathLst>
          </a:custGeom>
          <a:solidFill>
            <a:srgbClr val="F5F5F5"/>
          </a:solidFill>
        </p:spPr>
        <p:txBody>
          <a:bodyPr wrap="square" lIns="0" tIns="0" rIns="0" bIns="0" rtlCol="0"/>
          <a:lstStyle/>
          <a:p>
            <a:endParaRPr/>
          </a:p>
        </p:txBody>
      </p:sp>
      <p:sp>
        <p:nvSpPr>
          <p:cNvPr id="10" name="object 10"/>
          <p:cNvSpPr/>
          <p:nvPr/>
        </p:nvSpPr>
        <p:spPr>
          <a:xfrm>
            <a:off x="781096" y="5762664"/>
            <a:ext cx="476250" cy="571500"/>
          </a:xfrm>
          <a:custGeom>
            <a:avLst/>
            <a:gdLst/>
            <a:ahLst/>
            <a:cxnLst/>
            <a:rect l="l" t="t" r="r" b="b"/>
            <a:pathLst>
              <a:path w="476250" h="571500">
                <a:moveTo>
                  <a:pt x="413125" y="571460"/>
                </a:moveTo>
                <a:lnTo>
                  <a:pt x="63030" y="571460"/>
                </a:lnTo>
                <a:lnTo>
                  <a:pt x="38523" y="566509"/>
                </a:lnTo>
                <a:lnTo>
                  <a:pt x="18489" y="553019"/>
                </a:lnTo>
                <a:lnTo>
                  <a:pt x="4970" y="533025"/>
                </a:lnTo>
                <a:lnTo>
                  <a:pt x="17" y="508609"/>
                </a:lnTo>
                <a:lnTo>
                  <a:pt x="38" y="491761"/>
                </a:lnTo>
                <a:lnTo>
                  <a:pt x="53" y="478394"/>
                </a:lnTo>
                <a:lnTo>
                  <a:pt x="54" y="459863"/>
                </a:lnTo>
                <a:lnTo>
                  <a:pt x="19" y="452770"/>
                </a:lnTo>
                <a:lnTo>
                  <a:pt x="0" y="452246"/>
                </a:lnTo>
                <a:lnTo>
                  <a:pt x="16" y="451756"/>
                </a:lnTo>
                <a:lnTo>
                  <a:pt x="10285" y="406012"/>
                </a:lnTo>
                <a:lnTo>
                  <a:pt x="47904" y="360193"/>
                </a:lnTo>
                <a:lnTo>
                  <a:pt x="81874" y="337293"/>
                </a:lnTo>
                <a:lnTo>
                  <a:pt x="122282" y="322004"/>
                </a:lnTo>
                <a:lnTo>
                  <a:pt x="170995" y="313369"/>
                </a:lnTo>
                <a:lnTo>
                  <a:pt x="173164" y="313101"/>
                </a:lnTo>
                <a:lnTo>
                  <a:pt x="177934" y="312272"/>
                </a:lnTo>
                <a:lnTo>
                  <a:pt x="180328" y="299768"/>
                </a:lnTo>
                <a:lnTo>
                  <a:pt x="181126" y="295568"/>
                </a:lnTo>
                <a:lnTo>
                  <a:pt x="182176" y="288985"/>
                </a:lnTo>
                <a:lnTo>
                  <a:pt x="182625" y="284346"/>
                </a:lnTo>
                <a:lnTo>
                  <a:pt x="145256" y="262456"/>
                </a:lnTo>
                <a:lnTo>
                  <a:pt x="116385" y="231455"/>
                </a:lnTo>
                <a:lnTo>
                  <a:pt x="97540" y="193532"/>
                </a:lnTo>
                <a:lnTo>
                  <a:pt x="90246" y="150874"/>
                </a:lnTo>
                <a:lnTo>
                  <a:pt x="92424" y="121806"/>
                </a:lnTo>
                <a:lnTo>
                  <a:pt x="113136" y="68512"/>
                </a:lnTo>
                <a:lnTo>
                  <a:pt x="153305" y="26562"/>
                </a:lnTo>
                <a:lnTo>
                  <a:pt x="205712" y="3492"/>
                </a:lnTo>
                <a:lnTo>
                  <a:pt x="234712" y="0"/>
                </a:lnTo>
                <a:lnTo>
                  <a:pt x="264276" y="2242"/>
                </a:lnTo>
                <a:lnTo>
                  <a:pt x="292359" y="10172"/>
                </a:lnTo>
                <a:lnTo>
                  <a:pt x="318284" y="23500"/>
                </a:lnTo>
                <a:lnTo>
                  <a:pt x="333463" y="35619"/>
                </a:lnTo>
                <a:lnTo>
                  <a:pt x="235530" y="35619"/>
                </a:lnTo>
                <a:lnTo>
                  <a:pt x="213531" y="38269"/>
                </a:lnTo>
                <a:lnTo>
                  <a:pt x="173777" y="55768"/>
                </a:lnTo>
                <a:lnTo>
                  <a:pt x="143305" y="87592"/>
                </a:lnTo>
                <a:lnTo>
                  <a:pt x="127594" y="128019"/>
                </a:lnTo>
                <a:lnTo>
                  <a:pt x="125942" y="150070"/>
                </a:lnTo>
                <a:lnTo>
                  <a:pt x="131537" y="182622"/>
                </a:lnTo>
                <a:lnTo>
                  <a:pt x="145995" y="211527"/>
                </a:lnTo>
                <a:lnTo>
                  <a:pt x="168138" y="235095"/>
                </a:lnTo>
                <a:lnTo>
                  <a:pt x="196786" y="251636"/>
                </a:lnTo>
                <a:lnTo>
                  <a:pt x="198025" y="252181"/>
                </a:lnTo>
                <a:lnTo>
                  <a:pt x="202677" y="254858"/>
                </a:lnTo>
                <a:lnTo>
                  <a:pt x="209571" y="260454"/>
                </a:lnTo>
                <a:lnTo>
                  <a:pt x="215822" y="269058"/>
                </a:lnTo>
                <a:lnTo>
                  <a:pt x="218547" y="280760"/>
                </a:lnTo>
                <a:lnTo>
                  <a:pt x="218130" y="288055"/>
                </a:lnTo>
                <a:lnTo>
                  <a:pt x="201375" y="335786"/>
                </a:lnTo>
                <a:lnTo>
                  <a:pt x="174885" y="348787"/>
                </a:lnTo>
                <a:lnTo>
                  <a:pt x="133033" y="355922"/>
                </a:lnTo>
                <a:lnTo>
                  <a:pt x="71245" y="387080"/>
                </a:lnTo>
                <a:lnTo>
                  <a:pt x="42683" y="420964"/>
                </a:lnTo>
                <a:lnTo>
                  <a:pt x="35716" y="452807"/>
                </a:lnTo>
                <a:lnTo>
                  <a:pt x="35745" y="459863"/>
                </a:lnTo>
                <a:lnTo>
                  <a:pt x="35755" y="478394"/>
                </a:lnTo>
                <a:lnTo>
                  <a:pt x="35733" y="495681"/>
                </a:lnTo>
                <a:lnTo>
                  <a:pt x="35709" y="508609"/>
                </a:lnTo>
                <a:lnTo>
                  <a:pt x="37859" y="519191"/>
                </a:lnTo>
                <a:lnTo>
                  <a:pt x="43721" y="527848"/>
                </a:lnTo>
                <a:lnTo>
                  <a:pt x="52407" y="533694"/>
                </a:lnTo>
                <a:lnTo>
                  <a:pt x="63033" y="535839"/>
                </a:lnTo>
                <a:lnTo>
                  <a:pt x="469274" y="535839"/>
                </a:lnTo>
                <a:lnTo>
                  <a:pt x="457667" y="553014"/>
                </a:lnTo>
                <a:lnTo>
                  <a:pt x="437630" y="566510"/>
                </a:lnTo>
                <a:lnTo>
                  <a:pt x="413125" y="571460"/>
                </a:lnTo>
                <a:close/>
              </a:path>
              <a:path w="476250" h="571500">
                <a:moveTo>
                  <a:pt x="469274" y="535839"/>
                </a:moveTo>
                <a:lnTo>
                  <a:pt x="413126" y="535839"/>
                </a:lnTo>
                <a:lnTo>
                  <a:pt x="423753" y="533693"/>
                </a:lnTo>
                <a:lnTo>
                  <a:pt x="432439" y="527843"/>
                </a:lnTo>
                <a:lnTo>
                  <a:pt x="438300" y="519175"/>
                </a:lnTo>
                <a:lnTo>
                  <a:pt x="440444" y="508609"/>
                </a:lnTo>
                <a:lnTo>
                  <a:pt x="440427" y="495681"/>
                </a:lnTo>
                <a:lnTo>
                  <a:pt x="440422" y="491775"/>
                </a:lnTo>
                <a:lnTo>
                  <a:pt x="440415" y="459863"/>
                </a:lnTo>
                <a:lnTo>
                  <a:pt x="440445" y="452807"/>
                </a:lnTo>
                <a:lnTo>
                  <a:pt x="440438" y="452246"/>
                </a:lnTo>
                <a:lnTo>
                  <a:pt x="429358" y="413377"/>
                </a:lnTo>
                <a:lnTo>
                  <a:pt x="376212" y="367811"/>
                </a:lnTo>
                <a:lnTo>
                  <a:pt x="299121" y="348344"/>
                </a:lnTo>
                <a:lnTo>
                  <a:pt x="298242" y="348256"/>
                </a:lnTo>
                <a:lnTo>
                  <a:pt x="297374" y="348083"/>
                </a:lnTo>
                <a:lnTo>
                  <a:pt x="261210" y="308292"/>
                </a:lnTo>
                <a:lnTo>
                  <a:pt x="254566" y="280139"/>
                </a:lnTo>
                <a:lnTo>
                  <a:pt x="256392" y="270994"/>
                </a:lnTo>
                <a:lnTo>
                  <a:pt x="261158" y="263386"/>
                </a:lnTo>
                <a:lnTo>
                  <a:pt x="267799" y="257425"/>
                </a:lnTo>
                <a:lnTo>
                  <a:pt x="275249" y="253224"/>
                </a:lnTo>
                <a:lnTo>
                  <a:pt x="276338" y="252790"/>
                </a:lnTo>
                <a:lnTo>
                  <a:pt x="307143" y="235796"/>
                </a:lnTo>
                <a:lnTo>
                  <a:pt x="330675" y="210777"/>
                </a:lnTo>
                <a:lnTo>
                  <a:pt x="345510" y="179812"/>
                </a:lnTo>
                <a:lnTo>
                  <a:pt x="350224" y="144980"/>
                </a:lnTo>
                <a:lnTo>
                  <a:pt x="340380" y="101885"/>
                </a:lnTo>
                <a:lnTo>
                  <a:pt x="315463" y="66831"/>
                </a:lnTo>
                <a:lnTo>
                  <a:pt x="279253" y="43512"/>
                </a:lnTo>
                <a:lnTo>
                  <a:pt x="235530" y="35619"/>
                </a:lnTo>
                <a:lnTo>
                  <a:pt x="333463" y="35619"/>
                </a:lnTo>
                <a:lnTo>
                  <a:pt x="359949" y="63889"/>
                </a:lnTo>
                <a:lnTo>
                  <a:pt x="382488" y="115630"/>
                </a:lnTo>
                <a:lnTo>
                  <a:pt x="385906" y="144164"/>
                </a:lnTo>
                <a:lnTo>
                  <a:pt x="379907" y="189357"/>
                </a:lnTo>
                <a:lnTo>
                  <a:pt x="360968" y="229661"/>
                </a:lnTo>
                <a:lnTo>
                  <a:pt x="330878" y="262471"/>
                </a:lnTo>
                <a:lnTo>
                  <a:pt x="291423" y="285181"/>
                </a:lnTo>
                <a:lnTo>
                  <a:pt x="292365" y="288717"/>
                </a:lnTo>
                <a:lnTo>
                  <a:pt x="293748" y="293243"/>
                </a:lnTo>
                <a:lnTo>
                  <a:pt x="295406" y="297961"/>
                </a:lnTo>
                <a:lnTo>
                  <a:pt x="297742" y="307136"/>
                </a:lnTo>
                <a:lnTo>
                  <a:pt x="300524" y="311938"/>
                </a:lnTo>
                <a:lnTo>
                  <a:pt x="303871" y="313015"/>
                </a:lnTo>
                <a:lnTo>
                  <a:pt x="353072" y="321603"/>
                </a:lnTo>
                <a:lnTo>
                  <a:pt x="393860" y="336945"/>
                </a:lnTo>
                <a:lnTo>
                  <a:pt x="428107" y="359992"/>
                </a:lnTo>
                <a:lnTo>
                  <a:pt x="457683" y="391695"/>
                </a:lnTo>
                <a:lnTo>
                  <a:pt x="474894" y="438616"/>
                </a:lnTo>
                <a:lnTo>
                  <a:pt x="476154" y="452246"/>
                </a:lnTo>
                <a:lnTo>
                  <a:pt x="476138" y="452807"/>
                </a:lnTo>
                <a:lnTo>
                  <a:pt x="476104" y="459863"/>
                </a:lnTo>
                <a:lnTo>
                  <a:pt x="476105" y="478394"/>
                </a:lnTo>
                <a:lnTo>
                  <a:pt x="476118" y="491761"/>
                </a:lnTo>
                <a:lnTo>
                  <a:pt x="476147" y="508531"/>
                </a:lnTo>
                <a:lnTo>
                  <a:pt x="471186" y="533009"/>
                </a:lnTo>
                <a:lnTo>
                  <a:pt x="469274" y="535839"/>
                </a:lnTo>
                <a:close/>
              </a:path>
            </a:pathLst>
          </a:custGeom>
          <a:solidFill>
            <a:srgbClr val="F5F5F5"/>
          </a:solidFill>
        </p:spPr>
        <p:txBody>
          <a:bodyPr wrap="square" lIns="0" tIns="0" rIns="0" bIns="0" rtlCol="0"/>
          <a:lstStyle/>
          <a:p>
            <a:endParaRPr/>
          </a:p>
        </p:txBody>
      </p:sp>
      <p:sp>
        <p:nvSpPr>
          <p:cNvPr id="11" name="object 11"/>
          <p:cNvSpPr/>
          <p:nvPr/>
        </p:nvSpPr>
        <p:spPr>
          <a:xfrm>
            <a:off x="238913" y="238125"/>
            <a:ext cx="9247505" cy="781050"/>
          </a:xfrm>
          <a:custGeom>
            <a:avLst/>
            <a:gdLst/>
            <a:ahLst/>
            <a:cxnLst/>
            <a:rect l="l" t="t" r="r" b="b"/>
            <a:pathLst>
              <a:path w="9247505" h="781050">
                <a:moveTo>
                  <a:pt x="0" y="0"/>
                </a:moveTo>
                <a:lnTo>
                  <a:pt x="9247187" y="0"/>
                </a:lnTo>
                <a:lnTo>
                  <a:pt x="9247187" y="781050"/>
                </a:lnTo>
                <a:lnTo>
                  <a:pt x="0" y="781050"/>
                </a:lnTo>
                <a:lnTo>
                  <a:pt x="0" y="0"/>
                </a:lnTo>
                <a:close/>
              </a:path>
            </a:pathLst>
          </a:custGeom>
          <a:solidFill>
            <a:srgbClr val="FFFFFF"/>
          </a:solidFill>
        </p:spPr>
        <p:txBody>
          <a:bodyPr wrap="square" lIns="0" tIns="0" rIns="0" bIns="0" rtlCol="0"/>
          <a:lstStyle/>
          <a:p>
            <a:endParaRPr/>
          </a:p>
        </p:txBody>
      </p:sp>
      <p:sp>
        <p:nvSpPr>
          <p:cNvPr id="12" name="object 12"/>
          <p:cNvSpPr txBox="1">
            <a:spLocks noGrp="1"/>
          </p:cNvSpPr>
          <p:nvPr>
            <p:ph type="title"/>
          </p:nvPr>
        </p:nvSpPr>
        <p:spPr>
          <a:xfrm>
            <a:off x="2761751" y="371475"/>
            <a:ext cx="3980179" cy="411480"/>
          </a:xfrm>
          <a:prstGeom prst="rect">
            <a:avLst/>
          </a:prstGeom>
        </p:spPr>
        <p:txBody>
          <a:bodyPr vert="horz" wrap="square" lIns="0" tIns="0" rIns="0" bIns="0" rtlCol="0">
            <a:spAutoFit/>
          </a:bodyPr>
          <a:lstStyle/>
          <a:p>
            <a:pPr marL="12700">
              <a:lnSpc>
                <a:spcPct val="100000"/>
              </a:lnSpc>
              <a:tabLst>
                <a:tab pos="836294" algn="l"/>
              </a:tabLst>
            </a:pPr>
            <a:r>
              <a:rPr sz="2700" b="0" spc="944" dirty="0">
                <a:solidFill>
                  <a:srgbClr val="1F375B"/>
                </a:solidFill>
                <a:latin typeface="Arial"/>
                <a:cs typeface="Arial"/>
              </a:rPr>
              <a:t>A</a:t>
            </a:r>
            <a:r>
              <a:rPr sz="2700" b="0" spc="-330" dirty="0">
                <a:solidFill>
                  <a:srgbClr val="1F375B"/>
                </a:solidFill>
                <a:latin typeface="Arial"/>
                <a:cs typeface="Arial"/>
              </a:rPr>
              <a:t> </a:t>
            </a:r>
            <a:r>
              <a:rPr sz="2700" b="0" spc="220" dirty="0">
                <a:solidFill>
                  <a:srgbClr val="1F375B"/>
                </a:solidFill>
                <a:latin typeface="Arial"/>
                <a:cs typeface="Arial"/>
              </a:rPr>
              <a:t>.	</a:t>
            </a:r>
            <a:r>
              <a:rPr sz="2700" b="0" spc="560" dirty="0">
                <a:solidFill>
                  <a:srgbClr val="1F375B"/>
                </a:solidFill>
                <a:latin typeface="Arial"/>
                <a:cs typeface="Arial"/>
              </a:rPr>
              <a:t>P</a:t>
            </a:r>
            <a:r>
              <a:rPr sz="2700" b="0" spc="-340" dirty="0">
                <a:solidFill>
                  <a:srgbClr val="1F375B"/>
                </a:solidFill>
                <a:latin typeface="Arial"/>
                <a:cs typeface="Arial"/>
              </a:rPr>
              <a:t> </a:t>
            </a:r>
            <a:r>
              <a:rPr sz="2700" b="0" spc="440" dirty="0">
                <a:solidFill>
                  <a:srgbClr val="1F375B"/>
                </a:solidFill>
                <a:latin typeface="Arial"/>
                <a:cs typeface="Arial"/>
              </a:rPr>
              <a:t>R</a:t>
            </a:r>
            <a:r>
              <a:rPr sz="2700" b="0" spc="-340" dirty="0">
                <a:solidFill>
                  <a:srgbClr val="1F375B"/>
                </a:solidFill>
                <a:latin typeface="Arial"/>
                <a:cs typeface="Arial"/>
              </a:rPr>
              <a:t> </a:t>
            </a:r>
            <a:r>
              <a:rPr sz="2700" b="0" spc="229" dirty="0">
                <a:solidFill>
                  <a:srgbClr val="1F375B"/>
                </a:solidFill>
                <a:latin typeface="Arial"/>
                <a:cs typeface="Arial"/>
              </a:rPr>
              <a:t>E</a:t>
            </a:r>
            <a:r>
              <a:rPr sz="2700" b="0" spc="-340" dirty="0">
                <a:solidFill>
                  <a:srgbClr val="1F375B"/>
                </a:solidFill>
                <a:latin typeface="Arial"/>
                <a:cs typeface="Arial"/>
              </a:rPr>
              <a:t> </a:t>
            </a:r>
            <a:r>
              <a:rPr sz="2700" b="0" spc="465" dirty="0">
                <a:solidFill>
                  <a:srgbClr val="1F375B"/>
                </a:solidFill>
                <a:latin typeface="Arial"/>
                <a:cs typeface="Arial"/>
              </a:rPr>
              <a:t>-</a:t>
            </a:r>
            <a:r>
              <a:rPr sz="2700" b="0" spc="-340" dirty="0">
                <a:solidFill>
                  <a:srgbClr val="1F375B"/>
                </a:solidFill>
                <a:latin typeface="Arial"/>
                <a:cs typeface="Arial"/>
              </a:rPr>
              <a:t> </a:t>
            </a:r>
            <a:r>
              <a:rPr sz="2700" b="0" spc="380" dirty="0">
                <a:solidFill>
                  <a:srgbClr val="1F375B"/>
                </a:solidFill>
                <a:latin typeface="Arial"/>
                <a:cs typeface="Arial"/>
              </a:rPr>
              <a:t>T</a:t>
            </a:r>
            <a:r>
              <a:rPr sz="2700" b="0" spc="-340" dirty="0">
                <a:solidFill>
                  <a:srgbClr val="1F375B"/>
                </a:solidFill>
                <a:latin typeface="Arial"/>
                <a:cs typeface="Arial"/>
              </a:rPr>
              <a:t> </a:t>
            </a:r>
            <a:r>
              <a:rPr sz="2700" b="0" spc="775" dirty="0">
                <a:solidFill>
                  <a:srgbClr val="1F375B"/>
                </a:solidFill>
                <a:latin typeface="Arial"/>
                <a:cs typeface="Arial"/>
              </a:rPr>
              <a:t>U</a:t>
            </a:r>
            <a:r>
              <a:rPr sz="2700" b="0" spc="-340" dirty="0">
                <a:solidFill>
                  <a:srgbClr val="1F375B"/>
                </a:solidFill>
                <a:latin typeface="Arial"/>
                <a:cs typeface="Arial"/>
              </a:rPr>
              <a:t> </a:t>
            </a:r>
            <a:r>
              <a:rPr sz="2700" b="0" spc="440" dirty="0">
                <a:solidFill>
                  <a:srgbClr val="1F375B"/>
                </a:solidFill>
                <a:latin typeface="Arial"/>
                <a:cs typeface="Arial"/>
              </a:rPr>
              <a:t>R</a:t>
            </a:r>
            <a:r>
              <a:rPr sz="2700" b="0" spc="-340" dirty="0">
                <a:solidFill>
                  <a:srgbClr val="1F375B"/>
                </a:solidFill>
                <a:latin typeface="Arial"/>
                <a:cs typeface="Arial"/>
              </a:rPr>
              <a:t> </a:t>
            </a:r>
            <a:r>
              <a:rPr sz="2700" b="0" spc="980" dirty="0">
                <a:solidFill>
                  <a:srgbClr val="1F375B"/>
                </a:solidFill>
                <a:latin typeface="Arial"/>
                <a:cs typeface="Arial"/>
              </a:rPr>
              <a:t>N</a:t>
            </a:r>
            <a:r>
              <a:rPr sz="2700" b="0" spc="-340" dirty="0">
                <a:solidFill>
                  <a:srgbClr val="1F375B"/>
                </a:solidFill>
                <a:latin typeface="Arial"/>
                <a:cs typeface="Arial"/>
              </a:rPr>
              <a:t> </a:t>
            </a:r>
            <a:r>
              <a:rPr sz="2700" b="0" spc="915" dirty="0">
                <a:solidFill>
                  <a:srgbClr val="1F375B"/>
                </a:solidFill>
                <a:latin typeface="Arial"/>
                <a:cs typeface="Arial"/>
              </a:rPr>
              <a:t>O</a:t>
            </a:r>
            <a:endParaRPr sz="2700">
              <a:latin typeface="Arial"/>
              <a:cs typeface="Arial"/>
            </a:endParaRPr>
          </a:p>
        </p:txBody>
      </p:sp>
      <p:sp>
        <p:nvSpPr>
          <p:cNvPr id="13" name="object 13"/>
          <p:cNvSpPr/>
          <p:nvPr/>
        </p:nvSpPr>
        <p:spPr>
          <a:xfrm>
            <a:off x="238393" y="4210050"/>
            <a:ext cx="9305925" cy="2209800"/>
          </a:xfrm>
          <a:custGeom>
            <a:avLst/>
            <a:gdLst/>
            <a:ahLst/>
            <a:cxnLst/>
            <a:rect l="l" t="t" r="r" b="b"/>
            <a:pathLst>
              <a:path w="9305925" h="2209800">
                <a:moveTo>
                  <a:pt x="0" y="0"/>
                </a:moveTo>
                <a:lnTo>
                  <a:pt x="9305417" y="0"/>
                </a:lnTo>
                <a:lnTo>
                  <a:pt x="9305417" y="2209799"/>
                </a:lnTo>
                <a:lnTo>
                  <a:pt x="0" y="2209799"/>
                </a:lnTo>
                <a:lnTo>
                  <a:pt x="0" y="0"/>
                </a:lnTo>
                <a:close/>
              </a:path>
            </a:pathLst>
          </a:custGeom>
          <a:solidFill>
            <a:srgbClr val="D2D2C5"/>
          </a:solidFill>
        </p:spPr>
        <p:txBody>
          <a:bodyPr wrap="square" lIns="0" tIns="0" rIns="0" bIns="0" rtlCol="0"/>
          <a:lstStyle/>
          <a:p>
            <a:endParaRPr/>
          </a:p>
        </p:txBody>
      </p:sp>
      <p:sp>
        <p:nvSpPr>
          <p:cNvPr id="14" name="object 14"/>
          <p:cNvSpPr txBox="1"/>
          <p:nvPr/>
        </p:nvSpPr>
        <p:spPr>
          <a:xfrm>
            <a:off x="349249" y="1079221"/>
            <a:ext cx="9098280" cy="5179695"/>
          </a:xfrm>
          <a:prstGeom prst="rect">
            <a:avLst/>
          </a:prstGeom>
        </p:spPr>
        <p:txBody>
          <a:bodyPr vert="horz" wrap="square" lIns="0" tIns="0" rIns="0" bIns="0" rtlCol="0">
            <a:spAutoFit/>
          </a:bodyPr>
          <a:lstStyle/>
          <a:p>
            <a:pPr marL="12700" marR="488950">
              <a:lnSpc>
                <a:spcPct val="118100"/>
              </a:lnSpc>
              <a:tabLst>
                <a:tab pos="4288155" algn="l"/>
              </a:tabLst>
            </a:pPr>
            <a:r>
              <a:rPr sz="1800" spc="155" dirty="0">
                <a:latin typeface="Calibri"/>
                <a:cs typeface="Calibri"/>
              </a:rPr>
              <a:t>En </a:t>
            </a:r>
            <a:r>
              <a:rPr sz="1800" spc="80" dirty="0">
                <a:latin typeface="Calibri"/>
                <a:cs typeface="Calibri"/>
              </a:rPr>
              <a:t>el </a:t>
            </a:r>
            <a:r>
              <a:rPr sz="1800" spc="170" dirty="0">
                <a:latin typeface="Calibri"/>
                <a:cs typeface="Calibri"/>
              </a:rPr>
              <a:t>momento </a:t>
            </a:r>
            <a:r>
              <a:rPr sz="1800" spc="130" dirty="0">
                <a:latin typeface="Calibri"/>
                <a:cs typeface="Calibri"/>
              </a:rPr>
              <a:t>anterior </a:t>
            </a:r>
            <a:r>
              <a:rPr sz="1800" spc="95" dirty="0">
                <a:latin typeface="Calibri"/>
                <a:cs typeface="Calibri"/>
              </a:rPr>
              <a:t>a</a:t>
            </a:r>
            <a:r>
              <a:rPr sz="1800" spc="545" dirty="0">
                <a:latin typeface="Calibri"/>
                <a:cs typeface="Calibri"/>
              </a:rPr>
              <a:t> </a:t>
            </a:r>
            <a:r>
              <a:rPr sz="1800" spc="80" dirty="0">
                <a:latin typeface="Calibri"/>
                <a:cs typeface="Calibri"/>
              </a:rPr>
              <a:t>la</a:t>
            </a:r>
            <a:r>
              <a:rPr sz="1800" spc="215" dirty="0">
                <a:latin typeface="Calibri"/>
                <a:cs typeface="Calibri"/>
              </a:rPr>
              <a:t> </a:t>
            </a:r>
            <a:r>
              <a:rPr sz="1800" spc="145" dirty="0">
                <a:latin typeface="Calibri"/>
                <a:cs typeface="Calibri"/>
              </a:rPr>
              <a:t>consulta	</a:t>
            </a:r>
            <a:r>
              <a:rPr sz="1800" spc="80" dirty="0">
                <a:latin typeface="Calibri"/>
                <a:cs typeface="Calibri"/>
              </a:rPr>
              <a:t>el </a:t>
            </a:r>
            <a:r>
              <a:rPr sz="1800" spc="140" dirty="0">
                <a:latin typeface="Calibri"/>
                <a:cs typeface="Calibri"/>
              </a:rPr>
              <a:t>estudiante </a:t>
            </a:r>
            <a:r>
              <a:rPr sz="1800" spc="165" dirty="0">
                <a:latin typeface="Calibri"/>
                <a:cs typeface="Calibri"/>
              </a:rPr>
              <a:t>debe </a:t>
            </a:r>
            <a:r>
              <a:rPr sz="1800" spc="135" dirty="0">
                <a:latin typeface="Calibri"/>
                <a:cs typeface="Calibri"/>
              </a:rPr>
              <a:t>tener </a:t>
            </a:r>
            <a:r>
              <a:rPr sz="1800" spc="145" dirty="0">
                <a:latin typeface="Calibri"/>
                <a:cs typeface="Calibri"/>
              </a:rPr>
              <a:t>en</a:t>
            </a:r>
            <a:r>
              <a:rPr sz="1800" spc="515" dirty="0">
                <a:latin typeface="Calibri"/>
                <a:cs typeface="Calibri"/>
              </a:rPr>
              <a:t> </a:t>
            </a:r>
            <a:r>
              <a:rPr sz="1800" spc="145" dirty="0">
                <a:latin typeface="Calibri"/>
                <a:cs typeface="Calibri"/>
              </a:rPr>
              <a:t>cuenta</a:t>
            </a:r>
            <a:r>
              <a:rPr sz="1800" spc="204" dirty="0">
                <a:latin typeface="Calibri"/>
                <a:cs typeface="Calibri"/>
              </a:rPr>
              <a:t> </a:t>
            </a:r>
            <a:r>
              <a:rPr sz="1800" spc="125" dirty="0">
                <a:latin typeface="Calibri"/>
                <a:cs typeface="Calibri"/>
              </a:rPr>
              <a:t>los </a:t>
            </a:r>
            <a:r>
              <a:rPr sz="1800" spc="80" dirty="0">
                <a:latin typeface="Calibri"/>
                <a:cs typeface="Calibri"/>
              </a:rPr>
              <a:t> </a:t>
            </a:r>
            <a:r>
              <a:rPr sz="1800" spc="140" dirty="0">
                <a:latin typeface="Calibri"/>
                <a:cs typeface="Calibri"/>
              </a:rPr>
              <a:t>siguientes</a:t>
            </a:r>
            <a:r>
              <a:rPr sz="1800" spc="180" dirty="0">
                <a:latin typeface="Calibri"/>
                <a:cs typeface="Calibri"/>
              </a:rPr>
              <a:t> </a:t>
            </a:r>
            <a:r>
              <a:rPr sz="1800" spc="145" dirty="0">
                <a:latin typeface="Calibri"/>
                <a:cs typeface="Calibri"/>
              </a:rPr>
              <a:t>aspectos:</a:t>
            </a:r>
            <a:endParaRPr sz="1800">
              <a:latin typeface="Calibri"/>
              <a:cs typeface="Calibri"/>
            </a:endParaRPr>
          </a:p>
          <a:p>
            <a:pPr>
              <a:lnSpc>
                <a:spcPct val="100000"/>
              </a:lnSpc>
              <a:spcBef>
                <a:spcPts val="5"/>
              </a:spcBef>
            </a:pPr>
            <a:endParaRPr sz="2550">
              <a:latin typeface="Times New Roman"/>
              <a:cs typeface="Times New Roman"/>
            </a:endParaRPr>
          </a:p>
          <a:p>
            <a:pPr marL="12700">
              <a:lnSpc>
                <a:spcPct val="100000"/>
              </a:lnSpc>
              <a:buAutoNum type="arabicPeriod"/>
              <a:tabLst>
                <a:tab pos="286385" algn="l"/>
              </a:tabLst>
            </a:pPr>
            <a:r>
              <a:rPr sz="1800" spc="120" dirty="0">
                <a:latin typeface="Calibri"/>
                <a:cs typeface="Calibri"/>
              </a:rPr>
              <a:t>Identificar </a:t>
            </a:r>
            <a:r>
              <a:rPr sz="1800" spc="80" dirty="0">
                <a:latin typeface="Calibri"/>
                <a:cs typeface="Calibri"/>
              </a:rPr>
              <a:t>el </a:t>
            </a:r>
            <a:r>
              <a:rPr sz="1800" spc="100" dirty="0">
                <a:latin typeface="Calibri"/>
                <a:cs typeface="Calibri"/>
              </a:rPr>
              <a:t>satélite, </a:t>
            </a:r>
            <a:r>
              <a:rPr sz="1800" spc="80" dirty="0">
                <a:latin typeface="Calibri"/>
                <a:cs typeface="Calibri"/>
              </a:rPr>
              <a:t>la </a:t>
            </a:r>
            <a:r>
              <a:rPr sz="1800" spc="135" dirty="0">
                <a:latin typeface="Calibri"/>
                <a:cs typeface="Calibri"/>
              </a:rPr>
              <a:t>fecha </a:t>
            </a:r>
            <a:r>
              <a:rPr sz="1800" spc="15" dirty="0">
                <a:latin typeface="Calibri"/>
                <a:cs typeface="Calibri"/>
              </a:rPr>
              <a:t>y </a:t>
            </a:r>
            <a:r>
              <a:rPr sz="1800" spc="80" dirty="0">
                <a:latin typeface="Calibri"/>
                <a:cs typeface="Calibri"/>
              </a:rPr>
              <a:t>la </a:t>
            </a:r>
            <a:r>
              <a:rPr sz="1800" spc="150" dirty="0">
                <a:latin typeface="Calibri"/>
                <a:cs typeface="Calibri"/>
              </a:rPr>
              <a:t>hora </a:t>
            </a:r>
            <a:r>
              <a:rPr sz="1800" spc="145" dirty="0">
                <a:latin typeface="Calibri"/>
                <a:cs typeface="Calibri"/>
              </a:rPr>
              <a:t>en </a:t>
            </a:r>
            <a:r>
              <a:rPr sz="1800" spc="80" dirty="0">
                <a:latin typeface="Calibri"/>
                <a:cs typeface="Calibri"/>
              </a:rPr>
              <a:t>el </a:t>
            </a:r>
            <a:r>
              <a:rPr sz="1800" spc="160" dirty="0">
                <a:latin typeface="Calibri"/>
                <a:cs typeface="Calibri"/>
              </a:rPr>
              <a:t>que </a:t>
            </a:r>
            <a:r>
              <a:rPr sz="1800" spc="135" dirty="0">
                <a:latin typeface="Calibri"/>
                <a:cs typeface="Calibri"/>
              </a:rPr>
              <a:t>está </a:t>
            </a:r>
            <a:r>
              <a:rPr sz="1800" spc="125" dirty="0">
                <a:latin typeface="Calibri"/>
                <a:cs typeface="Calibri"/>
              </a:rPr>
              <a:t>inscrito </a:t>
            </a:r>
            <a:r>
              <a:rPr sz="1800" spc="150" dirty="0">
                <a:latin typeface="Calibri"/>
                <a:cs typeface="Calibri"/>
              </a:rPr>
              <a:t>para </a:t>
            </a:r>
            <a:r>
              <a:rPr sz="1800" spc="155" dirty="0">
                <a:latin typeface="Calibri"/>
                <a:cs typeface="Calibri"/>
              </a:rPr>
              <a:t>hacer  </a:t>
            </a:r>
            <a:r>
              <a:rPr sz="1800" spc="495" dirty="0">
                <a:latin typeface="Calibri"/>
                <a:cs typeface="Calibri"/>
              </a:rPr>
              <a:t> </a:t>
            </a:r>
            <a:r>
              <a:rPr sz="1800" spc="140" dirty="0">
                <a:latin typeface="Calibri"/>
                <a:cs typeface="Calibri"/>
              </a:rPr>
              <a:t>turno</a:t>
            </a:r>
            <a:endParaRPr sz="1800">
              <a:latin typeface="Calibri"/>
              <a:cs typeface="Calibri"/>
            </a:endParaRPr>
          </a:p>
          <a:p>
            <a:pPr marL="285750" indent="-273050">
              <a:lnSpc>
                <a:spcPct val="100000"/>
              </a:lnSpc>
              <a:spcBef>
                <a:spcPts val="390"/>
              </a:spcBef>
              <a:buAutoNum type="arabicPeriod"/>
              <a:tabLst>
                <a:tab pos="286385" algn="l"/>
              </a:tabLst>
            </a:pPr>
            <a:r>
              <a:rPr sz="1800" spc="135" dirty="0">
                <a:latin typeface="Calibri"/>
                <a:cs typeface="Calibri"/>
              </a:rPr>
              <a:t>Imprimir </a:t>
            </a:r>
            <a:r>
              <a:rPr sz="1800" spc="80" dirty="0">
                <a:latin typeface="Calibri"/>
                <a:cs typeface="Calibri"/>
              </a:rPr>
              <a:t>el </a:t>
            </a:r>
            <a:r>
              <a:rPr sz="1800" spc="135" dirty="0">
                <a:latin typeface="Calibri"/>
                <a:cs typeface="Calibri"/>
              </a:rPr>
              <a:t>formato</a:t>
            </a:r>
            <a:r>
              <a:rPr sz="1800" spc="360" dirty="0">
                <a:latin typeface="Calibri"/>
                <a:cs typeface="Calibri"/>
              </a:rPr>
              <a:t> </a:t>
            </a:r>
            <a:r>
              <a:rPr sz="1800" spc="135" dirty="0">
                <a:latin typeface="Calibri"/>
                <a:cs typeface="Calibri"/>
              </a:rPr>
              <a:t>F1</a:t>
            </a:r>
            <a:endParaRPr sz="1800">
              <a:latin typeface="Calibri"/>
              <a:cs typeface="Calibri"/>
            </a:endParaRPr>
          </a:p>
          <a:p>
            <a:pPr marL="285750" indent="-273050">
              <a:lnSpc>
                <a:spcPct val="100000"/>
              </a:lnSpc>
              <a:spcBef>
                <a:spcPts val="390"/>
              </a:spcBef>
              <a:buAutoNum type="arabicPeriod"/>
              <a:tabLst>
                <a:tab pos="286385" algn="l"/>
              </a:tabLst>
            </a:pPr>
            <a:r>
              <a:rPr sz="1800" spc="135" dirty="0">
                <a:latin typeface="Calibri"/>
                <a:cs typeface="Calibri"/>
              </a:rPr>
              <a:t>Llevar </a:t>
            </a:r>
            <a:r>
              <a:rPr sz="1800" spc="80" dirty="0">
                <a:latin typeface="Calibri"/>
                <a:cs typeface="Calibri"/>
              </a:rPr>
              <a:t>el </a:t>
            </a:r>
            <a:r>
              <a:rPr sz="1800" spc="165" dirty="0">
                <a:latin typeface="Calibri"/>
                <a:cs typeface="Calibri"/>
              </a:rPr>
              <a:t>Carne </a:t>
            </a:r>
            <a:r>
              <a:rPr sz="1800" spc="150" dirty="0">
                <a:latin typeface="Calibri"/>
                <a:cs typeface="Calibri"/>
              </a:rPr>
              <a:t>para </a:t>
            </a:r>
            <a:r>
              <a:rPr sz="1800" spc="130" dirty="0">
                <a:latin typeface="Calibri"/>
                <a:cs typeface="Calibri"/>
              </a:rPr>
              <a:t>identificarse </a:t>
            </a:r>
            <a:r>
              <a:rPr sz="1800" spc="170" dirty="0">
                <a:latin typeface="Calibri"/>
                <a:cs typeface="Calibri"/>
              </a:rPr>
              <a:t>como </a:t>
            </a:r>
            <a:r>
              <a:rPr sz="1800" spc="165" dirty="0">
                <a:latin typeface="Calibri"/>
                <a:cs typeface="Calibri"/>
              </a:rPr>
              <a:t>miembro </a:t>
            </a:r>
            <a:r>
              <a:rPr sz="1800" spc="150" dirty="0">
                <a:latin typeface="Calibri"/>
                <a:cs typeface="Calibri"/>
              </a:rPr>
              <a:t>de </a:t>
            </a:r>
            <a:r>
              <a:rPr sz="1800" spc="80" dirty="0">
                <a:latin typeface="Calibri"/>
                <a:cs typeface="Calibri"/>
              </a:rPr>
              <a:t>la </a:t>
            </a:r>
            <a:r>
              <a:rPr sz="1800" spc="180" dirty="0">
                <a:latin typeface="Calibri"/>
                <a:cs typeface="Calibri"/>
              </a:rPr>
              <a:t> </a:t>
            </a:r>
            <a:r>
              <a:rPr sz="1800" spc="175" dirty="0">
                <a:latin typeface="Calibri"/>
                <a:cs typeface="Calibri"/>
              </a:rPr>
              <a:t>UMNG</a:t>
            </a:r>
            <a:endParaRPr sz="1800">
              <a:latin typeface="Calibri"/>
              <a:cs typeface="Calibri"/>
            </a:endParaRPr>
          </a:p>
          <a:p>
            <a:pPr marL="285750" indent="-273050">
              <a:lnSpc>
                <a:spcPct val="100000"/>
              </a:lnSpc>
              <a:spcBef>
                <a:spcPts val="390"/>
              </a:spcBef>
              <a:buAutoNum type="arabicPeriod"/>
              <a:tabLst>
                <a:tab pos="286385" algn="l"/>
              </a:tabLst>
            </a:pPr>
            <a:r>
              <a:rPr sz="1800" spc="110" dirty="0">
                <a:latin typeface="Calibri"/>
                <a:cs typeface="Calibri"/>
              </a:rPr>
              <a:t>Alistar </a:t>
            </a:r>
            <a:r>
              <a:rPr sz="1800" spc="114" dirty="0">
                <a:latin typeface="Calibri"/>
                <a:cs typeface="Calibri"/>
              </a:rPr>
              <a:t>libreta </a:t>
            </a:r>
            <a:r>
              <a:rPr sz="1800" spc="15" dirty="0">
                <a:latin typeface="Calibri"/>
                <a:cs typeface="Calibri"/>
              </a:rPr>
              <a:t>y </a:t>
            </a:r>
            <a:r>
              <a:rPr sz="1800" spc="145" dirty="0">
                <a:latin typeface="Calibri"/>
                <a:cs typeface="Calibri"/>
              </a:rPr>
              <a:t>esfero </a:t>
            </a:r>
            <a:r>
              <a:rPr sz="1800" spc="150" dirty="0">
                <a:latin typeface="Calibri"/>
                <a:cs typeface="Calibri"/>
              </a:rPr>
              <a:t>para </a:t>
            </a:r>
            <a:r>
              <a:rPr sz="1800" spc="140" dirty="0">
                <a:latin typeface="Calibri"/>
                <a:cs typeface="Calibri"/>
              </a:rPr>
              <a:t>anotar </a:t>
            </a:r>
            <a:r>
              <a:rPr sz="1800" spc="125" dirty="0">
                <a:latin typeface="Calibri"/>
                <a:cs typeface="Calibri"/>
              </a:rPr>
              <a:t>los </a:t>
            </a:r>
            <a:r>
              <a:rPr sz="1800" spc="170" dirty="0">
                <a:latin typeface="Calibri"/>
                <a:cs typeface="Calibri"/>
              </a:rPr>
              <a:t>hechos </a:t>
            </a:r>
            <a:r>
              <a:rPr sz="1800" spc="150" dirty="0">
                <a:latin typeface="Calibri"/>
                <a:cs typeface="Calibri"/>
              </a:rPr>
              <a:t>de </a:t>
            </a:r>
            <a:r>
              <a:rPr sz="1800" spc="80" dirty="0">
                <a:latin typeface="Calibri"/>
                <a:cs typeface="Calibri"/>
              </a:rPr>
              <a:t>la </a:t>
            </a:r>
            <a:r>
              <a:rPr sz="1800" spc="475" dirty="0">
                <a:latin typeface="Calibri"/>
                <a:cs typeface="Calibri"/>
              </a:rPr>
              <a:t> </a:t>
            </a:r>
            <a:r>
              <a:rPr sz="1800" spc="145" dirty="0">
                <a:latin typeface="Calibri"/>
                <a:cs typeface="Calibri"/>
              </a:rPr>
              <a:t>consulta</a:t>
            </a:r>
            <a:endParaRPr sz="1800">
              <a:latin typeface="Calibri"/>
              <a:cs typeface="Calibri"/>
            </a:endParaRPr>
          </a:p>
          <a:p>
            <a:pPr marL="12700" marR="6350">
              <a:lnSpc>
                <a:spcPct val="118100"/>
              </a:lnSpc>
              <a:buAutoNum type="arabicPeriod"/>
              <a:tabLst>
                <a:tab pos="286385" algn="l"/>
              </a:tabLst>
            </a:pPr>
            <a:r>
              <a:rPr sz="1800" spc="145" dirty="0">
                <a:latin typeface="Calibri"/>
                <a:cs typeface="Calibri"/>
              </a:rPr>
              <a:t>Establecer </a:t>
            </a:r>
            <a:r>
              <a:rPr sz="1800" spc="100" dirty="0">
                <a:latin typeface="Calibri"/>
                <a:cs typeface="Calibri"/>
              </a:rPr>
              <a:t>si </a:t>
            </a:r>
            <a:r>
              <a:rPr sz="1800" spc="150" dirty="0">
                <a:latin typeface="Calibri"/>
                <a:cs typeface="Calibri"/>
              </a:rPr>
              <a:t>se </a:t>
            </a:r>
            <a:r>
              <a:rPr sz="1800" spc="160" dirty="0">
                <a:latin typeface="Calibri"/>
                <a:cs typeface="Calibri"/>
              </a:rPr>
              <a:t>cumplen </a:t>
            </a:r>
            <a:r>
              <a:rPr sz="1800" spc="125" dirty="0">
                <a:latin typeface="Calibri"/>
                <a:cs typeface="Calibri"/>
              </a:rPr>
              <a:t>los </a:t>
            </a:r>
            <a:r>
              <a:rPr sz="1800" spc="140" dirty="0">
                <a:latin typeface="Calibri"/>
                <a:cs typeface="Calibri"/>
              </a:rPr>
              <a:t>requisitos </a:t>
            </a:r>
            <a:r>
              <a:rPr sz="1800" spc="150" dirty="0">
                <a:latin typeface="Calibri"/>
                <a:cs typeface="Calibri"/>
              </a:rPr>
              <a:t>para </a:t>
            </a:r>
            <a:r>
              <a:rPr sz="1800" spc="80" dirty="0">
                <a:latin typeface="Calibri"/>
                <a:cs typeface="Calibri"/>
              </a:rPr>
              <a:t>la </a:t>
            </a:r>
            <a:r>
              <a:rPr sz="1800" spc="145" dirty="0">
                <a:latin typeface="Calibri"/>
                <a:cs typeface="Calibri"/>
              </a:rPr>
              <a:t>aceptación </a:t>
            </a:r>
            <a:r>
              <a:rPr sz="1800" spc="150" dirty="0">
                <a:latin typeface="Calibri"/>
                <a:cs typeface="Calibri"/>
              </a:rPr>
              <a:t>de </a:t>
            </a:r>
            <a:r>
              <a:rPr sz="1800" spc="120" dirty="0">
                <a:latin typeface="Calibri"/>
                <a:cs typeface="Calibri"/>
              </a:rPr>
              <a:t>las </a:t>
            </a:r>
            <a:r>
              <a:rPr sz="1800" spc="150" dirty="0">
                <a:latin typeface="Calibri"/>
                <a:cs typeface="Calibri"/>
              </a:rPr>
              <a:t>consultas </a:t>
            </a:r>
            <a:r>
              <a:rPr sz="1800" spc="160" dirty="0">
                <a:latin typeface="Calibri"/>
                <a:cs typeface="Calibri"/>
              </a:rPr>
              <a:t>que  pretendan </a:t>
            </a:r>
            <a:r>
              <a:rPr sz="1800" spc="135" dirty="0">
                <a:latin typeface="Calibri"/>
                <a:cs typeface="Calibri"/>
              </a:rPr>
              <a:t>tramitarse </a:t>
            </a:r>
            <a:r>
              <a:rPr sz="1800" spc="95" dirty="0">
                <a:latin typeface="Calibri"/>
                <a:cs typeface="Calibri"/>
              </a:rPr>
              <a:t>a </a:t>
            </a:r>
            <a:r>
              <a:rPr sz="1800" spc="130" dirty="0">
                <a:latin typeface="Calibri"/>
                <a:cs typeface="Calibri"/>
              </a:rPr>
              <a:t>través </a:t>
            </a:r>
            <a:r>
              <a:rPr sz="1800" spc="120" dirty="0">
                <a:latin typeface="Calibri"/>
                <a:cs typeface="Calibri"/>
              </a:rPr>
              <a:t>del </a:t>
            </a:r>
            <a:r>
              <a:rPr sz="1800" spc="150" dirty="0">
                <a:latin typeface="Calibri"/>
                <a:cs typeface="Calibri"/>
              </a:rPr>
              <a:t>Consultorio</a:t>
            </a:r>
            <a:r>
              <a:rPr sz="1800" spc="580" dirty="0">
                <a:latin typeface="Calibri"/>
                <a:cs typeface="Calibri"/>
              </a:rPr>
              <a:t> </a:t>
            </a:r>
            <a:r>
              <a:rPr sz="1800" spc="100" dirty="0">
                <a:latin typeface="Calibri"/>
                <a:cs typeface="Calibri"/>
              </a:rPr>
              <a:t>Jurídico:</a:t>
            </a:r>
            <a:endParaRPr sz="1800">
              <a:latin typeface="Calibri"/>
              <a:cs typeface="Calibri"/>
            </a:endParaRPr>
          </a:p>
          <a:p>
            <a:pPr>
              <a:lnSpc>
                <a:spcPct val="100000"/>
              </a:lnSpc>
              <a:spcBef>
                <a:spcPts val="40"/>
              </a:spcBef>
            </a:pPr>
            <a:endParaRPr sz="2050">
              <a:latin typeface="Times New Roman"/>
              <a:cs typeface="Times New Roman"/>
            </a:endParaRPr>
          </a:p>
          <a:p>
            <a:pPr marL="191135" marR="2682240" algn="ctr">
              <a:lnSpc>
                <a:spcPct val="118100"/>
              </a:lnSpc>
            </a:pPr>
            <a:r>
              <a:rPr sz="1800" spc="175" dirty="0">
                <a:solidFill>
                  <a:srgbClr val="EB6333"/>
                </a:solidFill>
                <a:latin typeface="Calibri"/>
                <a:cs typeface="Calibri"/>
              </a:rPr>
              <a:t>Que </a:t>
            </a:r>
            <a:r>
              <a:rPr sz="1800" spc="165" dirty="0">
                <a:solidFill>
                  <a:srgbClr val="EB6333"/>
                </a:solidFill>
                <a:latin typeface="Calibri"/>
                <a:cs typeface="Calibri"/>
              </a:rPr>
              <a:t>sean asuntos </a:t>
            </a:r>
            <a:r>
              <a:rPr sz="1800" spc="155" dirty="0">
                <a:solidFill>
                  <a:srgbClr val="EB6333"/>
                </a:solidFill>
                <a:latin typeface="Calibri"/>
                <a:cs typeface="Calibri"/>
              </a:rPr>
              <a:t>autorizados </a:t>
            </a:r>
            <a:r>
              <a:rPr sz="1800" spc="165" dirty="0">
                <a:solidFill>
                  <a:srgbClr val="EB6333"/>
                </a:solidFill>
                <a:latin typeface="Calibri"/>
                <a:cs typeface="Calibri"/>
              </a:rPr>
              <a:t>expresamente </a:t>
            </a:r>
            <a:r>
              <a:rPr sz="1800" spc="150" dirty="0">
                <a:solidFill>
                  <a:srgbClr val="EB6333"/>
                </a:solidFill>
                <a:latin typeface="Calibri"/>
                <a:cs typeface="Calibri"/>
              </a:rPr>
              <a:t>por </a:t>
            </a:r>
            <a:r>
              <a:rPr sz="1800" spc="80" dirty="0">
                <a:solidFill>
                  <a:srgbClr val="EB6333"/>
                </a:solidFill>
                <a:latin typeface="Calibri"/>
                <a:cs typeface="Calibri"/>
              </a:rPr>
              <a:t>la </a:t>
            </a:r>
            <a:r>
              <a:rPr sz="1800" spc="65" dirty="0">
                <a:solidFill>
                  <a:srgbClr val="EB6333"/>
                </a:solidFill>
                <a:latin typeface="Calibri"/>
                <a:cs typeface="Calibri"/>
              </a:rPr>
              <a:t>ley,  </a:t>
            </a:r>
            <a:r>
              <a:rPr sz="1800" spc="170" dirty="0">
                <a:solidFill>
                  <a:srgbClr val="EB6333"/>
                </a:solidFill>
                <a:latin typeface="Calibri"/>
                <a:cs typeface="Calibri"/>
              </a:rPr>
              <a:t>como </a:t>
            </a:r>
            <a:r>
              <a:rPr sz="1800" spc="150" dirty="0">
                <a:solidFill>
                  <a:srgbClr val="EB6333"/>
                </a:solidFill>
                <a:latin typeface="Calibri"/>
                <a:cs typeface="Calibri"/>
              </a:rPr>
              <a:t>de </a:t>
            </a:r>
            <a:r>
              <a:rPr sz="1800" spc="155" dirty="0">
                <a:solidFill>
                  <a:srgbClr val="EB6333"/>
                </a:solidFill>
                <a:latin typeface="Calibri"/>
                <a:cs typeface="Calibri"/>
              </a:rPr>
              <a:t>competencia </a:t>
            </a:r>
            <a:r>
              <a:rPr sz="1800" spc="120" dirty="0">
                <a:solidFill>
                  <a:srgbClr val="EB6333"/>
                </a:solidFill>
                <a:latin typeface="Calibri"/>
                <a:cs typeface="Calibri"/>
              </a:rPr>
              <a:t>del </a:t>
            </a:r>
            <a:r>
              <a:rPr sz="1800" spc="150" dirty="0">
                <a:solidFill>
                  <a:srgbClr val="EB6333"/>
                </a:solidFill>
                <a:latin typeface="Calibri"/>
                <a:cs typeface="Calibri"/>
              </a:rPr>
              <a:t>Consultorio</a:t>
            </a:r>
            <a:r>
              <a:rPr sz="1800" spc="385" dirty="0">
                <a:solidFill>
                  <a:srgbClr val="EB6333"/>
                </a:solidFill>
                <a:latin typeface="Calibri"/>
                <a:cs typeface="Calibri"/>
              </a:rPr>
              <a:t> </a:t>
            </a:r>
            <a:r>
              <a:rPr sz="1800" spc="105" dirty="0">
                <a:solidFill>
                  <a:srgbClr val="EB6333"/>
                </a:solidFill>
                <a:latin typeface="Calibri"/>
                <a:cs typeface="Calibri"/>
              </a:rPr>
              <a:t>Jurídico.</a:t>
            </a:r>
            <a:endParaRPr sz="1800">
              <a:latin typeface="Calibri"/>
              <a:cs typeface="Calibri"/>
            </a:endParaRPr>
          </a:p>
          <a:p>
            <a:pPr marL="291465" marR="2782570" algn="ctr">
              <a:lnSpc>
                <a:spcPct val="118100"/>
              </a:lnSpc>
            </a:pPr>
            <a:r>
              <a:rPr sz="1800" spc="175" dirty="0">
                <a:solidFill>
                  <a:srgbClr val="EB6333"/>
                </a:solidFill>
                <a:latin typeface="Calibri"/>
                <a:cs typeface="Calibri"/>
              </a:rPr>
              <a:t>Que </a:t>
            </a:r>
            <a:r>
              <a:rPr sz="1800" spc="80" dirty="0">
                <a:solidFill>
                  <a:srgbClr val="EB6333"/>
                </a:solidFill>
                <a:latin typeface="Calibri"/>
                <a:cs typeface="Calibri"/>
              </a:rPr>
              <a:t>el </a:t>
            </a:r>
            <a:r>
              <a:rPr sz="1800" spc="155" dirty="0">
                <a:solidFill>
                  <a:srgbClr val="EB6333"/>
                </a:solidFill>
                <a:latin typeface="Calibri"/>
                <a:cs typeface="Calibri"/>
              </a:rPr>
              <a:t>usuario </a:t>
            </a:r>
            <a:r>
              <a:rPr sz="1800" spc="145" dirty="0">
                <a:solidFill>
                  <a:srgbClr val="EB6333"/>
                </a:solidFill>
                <a:latin typeface="Calibri"/>
                <a:cs typeface="Calibri"/>
              </a:rPr>
              <a:t>consultante </a:t>
            </a:r>
            <a:r>
              <a:rPr sz="1800" spc="140" dirty="0">
                <a:solidFill>
                  <a:srgbClr val="EB6333"/>
                </a:solidFill>
                <a:latin typeface="Calibri"/>
                <a:cs typeface="Calibri"/>
              </a:rPr>
              <a:t>tenga </a:t>
            </a:r>
            <a:r>
              <a:rPr sz="1800" spc="145" dirty="0">
                <a:solidFill>
                  <a:srgbClr val="EB6333"/>
                </a:solidFill>
                <a:latin typeface="Calibri"/>
                <a:cs typeface="Calibri"/>
              </a:rPr>
              <a:t>disponible </a:t>
            </a:r>
            <a:r>
              <a:rPr sz="1800" spc="80" dirty="0">
                <a:solidFill>
                  <a:srgbClr val="EB6333"/>
                </a:solidFill>
                <a:latin typeface="Calibri"/>
                <a:cs typeface="Calibri"/>
              </a:rPr>
              <a:t>la  </a:t>
            </a:r>
            <a:r>
              <a:rPr sz="1800" spc="160" dirty="0">
                <a:solidFill>
                  <a:srgbClr val="EB6333"/>
                </a:solidFill>
                <a:latin typeface="Calibri"/>
                <a:cs typeface="Calibri"/>
              </a:rPr>
              <a:t>documentación que </a:t>
            </a:r>
            <a:r>
              <a:rPr sz="1800" spc="145" dirty="0">
                <a:solidFill>
                  <a:srgbClr val="EB6333"/>
                </a:solidFill>
                <a:latin typeface="Calibri"/>
                <a:cs typeface="Calibri"/>
              </a:rPr>
              <a:t>en </a:t>
            </a:r>
            <a:r>
              <a:rPr sz="1800" spc="155" dirty="0">
                <a:solidFill>
                  <a:srgbClr val="EB6333"/>
                </a:solidFill>
                <a:latin typeface="Calibri"/>
                <a:cs typeface="Calibri"/>
              </a:rPr>
              <a:t>cada </a:t>
            </a:r>
            <a:r>
              <a:rPr sz="1800" spc="160" dirty="0">
                <a:solidFill>
                  <a:srgbClr val="EB6333"/>
                </a:solidFill>
                <a:latin typeface="Calibri"/>
                <a:cs typeface="Calibri"/>
              </a:rPr>
              <a:t>caso </a:t>
            </a:r>
            <a:r>
              <a:rPr sz="1800" spc="110" dirty="0">
                <a:solidFill>
                  <a:srgbClr val="EB6333"/>
                </a:solidFill>
                <a:latin typeface="Calibri"/>
                <a:cs typeface="Calibri"/>
              </a:rPr>
              <a:t>exija </a:t>
            </a:r>
            <a:r>
              <a:rPr sz="1800" spc="80" dirty="0">
                <a:solidFill>
                  <a:srgbClr val="EB6333"/>
                </a:solidFill>
                <a:latin typeface="Calibri"/>
                <a:cs typeface="Calibri"/>
              </a:rPr>
              <a:t>el </a:t>
            </a:r>
            <a:r>
              <a:rPr sz="1800" spc="110" dirty="0">
                <a:solidFill>
                  <a:srgbClr val="EB6333"/>
                </a:solidFill>
                <a:latin typeface="Calibri"/>
                <a:cs typeface="Calibri"/>
              </a:rPr>
              <a:t> </a:t>
            </a:r>
            <a:r>
              <a:rPr sz="1800" spc="140" dirty="0">
                <a:solidFill>
                  <a:srgbClr val="EB6333"/>
                </a:solidFill>
                <a:latin typeface="Calibri"/>
                <a:cs typeface="Calibri"/>
              </a:rPr>
              <a:t>Consultorio.</a:t>
            </a:r>
            <a:endParaRPr sz="1800">
              <a:latin typeface="Calibri"/>
              <a:cs typeface="Calibri"/>
            </a:endParaRPr>
          </a:p>
          <a:p>
            <a:pPr marL="85090" marR="2575560" algn="ctr">
              <a:lnSpc>
                <a:spcPct val="118100"/>
              </a:lnSpc>
            </a:pPr>
            <a:r>
              <a:rPr sz="1800" spc="175" dirty="0">
                <a:solidFill>
                  <a:srgbClr val="EB6333"/>
                </a:solidFill>
                <a:latin typeface="Calibri"/>
                <a:cs typeface="Calibri"/>
              </a:rPr>
              <a:t>Que </a:t>
            </a:r>
            <a:r>
              <a:rPr sz="1800" spc="150" dirty="0">
                <a:solidFill>
                  <a:srgbClr val="EB6333"/>
                </a:solidFill>
                <a:latin typeface="Calibri"/>
                <a:cs typeface="Calibri"/>
              </a:rPr>
              <a:t>se </a:t>
            </a:r>
            <a:r>
              <a:rPr sz="1800" spc="165" dirty="0">
                <a:solidFill>
                  <a:srgbClr val="EB6333"/>
                </a:solidFill>
                <a:latin typeface="Calibri"/>
                <a:cs typeface="Calibri"/>
              </a:rPr>
              <a:t>demuestre </a:t>
            </a:r>
            <a:r>
              <a:rPr sz="1800" spc="160" dirty="0">
                <a:solidFill>
                  <a:srgbClr val="EB6333"/>
                </a:solidFill>
                <a:latin typeface="Calibri"/>
                <a:cs typeface="Calibri"/>
              </a:rPr>
              <a:t>que </a:t>
            </a:r>
            <a:r>
              <a:rPr sz="1800" spc="80" dirty="0">
                <a:solidFill>
                  <a:srgbClr val="EB6333"/>
                </a:solidFill>
                <a:latin typeface="Calibri"/>
                <a:cs typeface="Calibri"/>
              </a:rPr>
              <a:t>el </a:t>
            </a:r>
            <a:r>
              <a:rPr sz="1800" spc="155" dirty="0">
                <a:solidFill>
                  <a:srgbClr val="EB6333"/>
                </a:solidFill>
                <a:latin typeface="Calibri"/>
                <a:cs typeface="Calibri"/>
              </a:rPr>
              <a:t>usuario </a:t>
            </a:r>
            <a:r>
              <a:rPr sz="1800" spc="150" dirty="0">
                <a:solidFill>
                  <a:srgbClr val="EB6333"/>
                </a:solidFill>
                <a:latin typeface="Calibri"/>
                <a:cs typeface="Calibri"/>
              </a:rPr>
              <a:t>no </a:t>
            </a:r>
            <a:r>
              <a:rPr sz="1800" spc="145" dirty="0">
                <a:solidFill>
                  <a:srgbClr val="EB6333"/>
                </a:solidFill>
                <a:latin typeface="Calibri"/>
                <a:cs typeface="Calibri"/>
              </a:rPr>
              <a:t>cuenta </a:t>
            </a:r>
            <a:r>
              <a:rPr sz="1800" spc="155" dirty="0">
                <a:solidFill>
                  <a:srgbClr val="EB6333"/>
                </a:solidFill>
                <a:latin typeface="Calibri"/>
                <a:cs typeface="Calibri"/>
              </a:rPr>
              <a:t>con </a:t>
            </a:r>
            <a:r>
              <a:rPr sz="1800" spc="165" dirty="0">
                <a:solidFill>
                  <a:srgbClr val="EB6333"/>
                </a:solidFill>
                <a:latin typeface="Calibri"/>
                <a:cs typeface="Calibri"/>
              </a:rPr>
              <a:t>recursos  económicos </a:t>
            </a:r>
            <a:r>
              <a:rPr sz="1800" spc="150" dirty="0">
                <a:solidFill>
                  <a:srgbClr val="EB6333"/>
                </a:solidFill>
                <a:latin typeface="Calibri"/>
                <a:cs typeface="Calibri"/>
              </a:rPr>
              <a:t>para </a:t>
            </a:r>
            <a:r>
              <a:rPr sz="1800" spc="135" dirty="0">
                <a:solidFill>
                  <a:srgbClr val="EB6333"/>
                </a:solidFill>
                <a:latin typeface="Calibri"/>
                <a:cs typeface="Calibri"/>
              </a:rPr>
              <a:t>contratar </a:t>
            </a:r>
            <a:r>
              <a:rPr sz="1800" spc="170" dirty="0">
                <a:solidFill>
                  <a:srgbClr val="EB6333"/>
                </a:solidFill>
                <a:latin typeface="Calibri"/>
                <a:cs typeface="Calibri"/>
              </a:rPr>
              <a:t>abogado </a:t>
            </a:r>
            <a:r>
              <a:rPr sz="1800" spc="150" dirty="0">
                <a:solidFill>
                  <a:srgbClr val="EB6333"/>
                </a:solidFill>
                <a:latin typeface="Calibri"/>
                <a:cs typeface="Calibri"/>
              </a:rPr>
              <a:t>de</a:t>
            </a:r>
            <a:r>
              <a:rPr sz="1800" spc="425" dirty="0">
                <a:solidFill>
                  <a:srgbClr val="EB6333"/>
                </a:solidFill>
                <a:latin typeface="Calibri"/>
                <a:cs typeface="Calibri"/>
              </a:rPr>
              <a:t> </a:t>
            </a:r>
            <a:r>
              <a:rPr sz="1800" spc="135" dirty="0">
                <a:solidFill>
                  <a:srgbClr val="EB6333"/>
                </a:solidFill>
                <a:latin typeface="Calibri"/>
                <a:cs typeface="Calibri"/>
              </a:rPr>
              <a:t>confianza.</a:t>
            </a:r>
            <a:endParaRPr sz="1800">
              <a:latin typeface="Calibri"/>
              <a:cs typeface="Calibri"/>
            </a:endParaRPr>
          </a:p>
        </p:txBody>
      </p:sp>
      <p:sp>
        <p:nvSpPr>
          <p:cNvPr id="15" name="object 15"/>
          <p:cNvSpPr/>
          <p:nvPr/>
        </p:nvSpPr>
        <p:spPr>
          <a:xfrm>
            <a:off x="7518870" y="4897730"/>
            <a:ext cx="840740" cy="60325"/>
          </a:xfrm>
          <a:custGeom>
            <a:avLst/>
            <a:gdLst/>
            <a:ahLst/>
            <a:cxnLst/>
            <a:rect l="l" t="t" r="r" b="b"/>
            <a:pathLst>
              <a:path w="840740" h="60325">
                <a:moveTo>
                  <a:pt x="0" y="0"/>
                </a:moveTo>
                <a:lnTo>
                  <a:pt x="840282" y="0"/>
                </a:lnTo>
                <a:lnTo>
                  <a:pt x="840282" y="60274"/>
                </a:lnTo>
                <a:lnTo>
                  <a:pt x="0" y="60274"/>
                </a:lnTo>
                <a:lnTo>
                  <a:pt x="0" y="0"/>
                </a:lnTo>
                <a:close/>
              </a:path>
            </a:pathLst>
          </a:custGeom>
          <a:solidFill>
            <a:srgbClr val="FFCC00"/>
          </a:solidFill>
        </p:spPr>
        <p:txBody>
          <a:bodyPr wrap="square" lIns="0" tIns="0" rIns="0" bIns="0" rtlCol="0"/>
          <a:lstStyle/>
          <a:p>
            <a:endParaRPr/>
          </a:p>
        </p:txBody>
      </p:sp>
      <p:sp>
        <p:nvSpPr>
          <p:cNvPr id="16" name="object 16"/>
          <p:cNvSpPr/>
          <p:nvPr/>
        </p:nvSpPr>
        <p:spPr>
          <a:xfrm>
            <a:off x="7518870" y="5076557"/>
            <a:ext cx="840740" cy="60325"/>
          </a:xfrm>
          <a:custGeom>
            <a:avLst/>
            <a:gdLst/>
            <a:ahLst/>
            <a:cxnLst/>
            <a:rect l="l" t="t" r="r" b="b"/>
            <a:pathLst>
              <a:path w="840740" h="60325">
                <a:moveTo>
                  <a:pt x="0" y="0"/>
                </a:moveTo>
                <a:lnTo>
                  <a:pt x="840282" y="0"/>
                </a:lnTo>
                <a:lnTo>
                  <a:pt x="840282" y="60274"/>
                </a:lnTo>
                <a:lnTo>
                  <a:pt x="0" y="60274"/>
                </a:lnTo>
                <a:lnTo>
                  <a:pt x="0" y="0"/>
                </a:lnTo>
                <a:close/>
              </a:path>
            </a:pathLst>
          </a:custGeom>
          <a:solidFill>
            <a:srgbClr val="FFCC00"/>
          </a:solidFill>
        </p:spPr>
        <p:txBody>
          <a:bodyPr wrap="square" lIns="0" tIns="0" rIns="0" bIns="0" rtlCol="0"/>
          <a:lstStyle/>
          <a:p>
            <a:endParaRPr/>
          </a:p>
        </p:txBody>
      </p:sp>
      <p:sp>
        <p:nvSpPr>
          <p:cNvPr id="17" name="object 17"/>
          <p:cNvSpPr/>
          <p:nvPr/>
        </p:nvSpPr>
        <p:spPr>
          <a:xfrm>
            <a:off x="7518870" y="5261733"/>
            <a:ext cx="840740" cy="60325"/>
          </a:xfrm>
          <a:custGeom>
            <a:avLst/>
            <a:gdLst/>
            <a:ahLst/>
            <a:cxnLst/>
            <a:rect l="l" t="t" r="r" b="b"/>
            <a:pathLst>
              <a:path w="840740" h="60325">
                <a:moveTo>
                  <a:pt x="0" y="0"/>
                </a:moveTo>
                <a:lnTo>
                  <a:pt x="840282" y="0"/>
                </a:lnTo>
                <a:lnTo>
                  <a:pt x="840282" y="60291"/>
                </a:lnTo>
                <a:lnTo>
                  <a:pt x="0" y="60291"/>
                </a:lnTo>
                <a:lnTo>
                  <a:pt x="0" y="0"/>
                </a:lnTo>
                <a:close/>
              </a:path>
            </a:pathLst>
          </a:custGeom>
          <a:solidFill>
            <a:srgbClr val="FFCC00"/>
          </a:solidFill>
        </p:spPr>
        <p:txBody>
          <a:bodyPr wrap="square" lIns="0" tIns="0" rIns="0" bIns="0" rtlCol="0"/>
          <a:lstStyle/>
          <a:p>
            <a:endParaRPr/>
          </a:p>
        </p:txBody>
      </p:sp>
      <p:sp>
        <p:nvSpPr>
          <p:cNvPr id="18" name="object 18"/>
          <p:cNvSpPr/>
          <p:nvPr/>
        </p:nvSpPr>
        <p:spPr>
          <a:xfrm>
            <a:off x="7518870" y="5437342"/>
            <a:ext cx="840740" cy="60325"/>
          </a:xfrm>
          <a:custGeom>
            <a:avLst/>
            <a:gdLst/>
            <a:ahLst/>
            <a:cxnLst/>
            <a:rect l="l" t="t" r="r" b="b"/>
            <a:pathLst>
              <a:path w="840740" h="60325">
                <a:moveTo>
                  <a:pt x="0" y="0"/>
                </a:moveTo>
                <a:lnTo>
                  <a:pt x="840282" y="0"/>
                </a:lnTo>
                <a:lnTo>
                  <a:pt x="840282" y="60308"/>
                </a:lnTo>
                <a:lnTo>
                  <a:pt x="0" y="60308"/>
                </a:lnTo>
                <a:lnTo>
                  <a:pt x="0" y="0"/>
                </a:lnTo>
                <a:close/>
              </a:path>
            </a:pathLst>
          </a:custGeom>
          <a:solidFill>
            <a:srgbClr val="FFCC00"/>
          </a:solidFill>
        </p:spPr>
        <p:txBody>
          <a:bodyPr wrap="square" lIns="0" tIns="0" rIns="0" bIns="0" rtlCol="0"/>
          <a:lstStyle/>
          <a:p>
            <a:endParaRPr/>
          </a:p>
        </p:txBody>
      </p:sp>
      <p:sp>
        <p:nvSpPr>
          <p:cNvPr id="19" name="object 19"/>
          <p:cNvSpPr/>
          <p:nvPr/>
        </p:nvSpPr>
        <p:spPr>
          <a:xfrm>
            <a:off x="7518870" y="5616118"/>
            <a:ext cx="368935" cy="60325"/>
          </a:xfrm>
          <a:custGeom>
            <a:avLst/>
            <a:gdLst/>
            <a:ahLst/>
            <a:cxnLst/>
            <a:rect l="l" t="t" r="r" b="b"/>
            <a:pathLst>
              <a:path w="368934" h="60325">
                <a:moveTo>
                  <a:pt x="0" y="0"/>
                </a:moveTo>
                <a:lnTo>
                  <a:pt x="368660" y="0"/>
                </a:lnTo>
                <a:lnTo>
                  <a:pt x="368660" y="60291"/>
                </a:lnTo>
                <a:lnTo>
                  <a:pt x="0" y="60291"/>
                </a:lnTo>
                <a:lnTo>
                  <a:pt x="0" y="0"/>
                </a:lnTo>
                <a:close/>
              </a:path>
            </a:pathLst>
          </a:custGeom>
          <a:solidFill>
            <a:srgbClr val="FFCC00"/>
          </a:solidFill>
        </p:spPr>
        <p:txBody>
          <a:bodyPr wrap="square" lIns="0" tIns="0" rIns="0" bIns="0" rtlCol="0"/>
          <a:lstStyle/>
          <a:p>
            <a:endParaRPr/>
          </a:p>
        </p:txBody>
      </p:sp>
      <p:sp>
        <p:nvSpPr>
          <p:cNvPr id="20" name="object 20"/>
          <p:cNvSpPr/>
          <p:nvPr/>
        </p:nvSpPr>
        <p:spPr>
          <a:xfrm>
            <a:off x="7518870" y="5795443"/>
            <a:ext cx="368935" cy="60325"/>
          </a:xfrm>
          <a:custGeom>
            <a:avLst/>
            <a:gdLst/>
            <a:ahLst/>
            <a:cxnLst/>
            <a:rect l="l" t="t" r="r" b="b"/>
            <a:pathLst>
              <a:path w="368934" h="60325">
                <a:moveTo>
                  <a:pt x="0" y="0"/>
                </a:moveTo>
                <a:lnTo>
                  <a:pt x="368660" y="0"/>
                </a:lnTo>
                <a:lnTo>
                  <a:pt x="368660" y="60308"/>
                </a:lnTo>
                <a:lnTo>
                  <a:pt x="0" y="60308"/>
                </a:lnTo>
                <a:lnTo>
                  <a:pt x="0" y="0"/>
                </a:lnTo>
                <a:close/>
              </a:path>
            </a:pathLst>
          </a:custGeom>
          <a:solidFill>
            <a:srgbClr val="FFCC00"/>
          </a:solidFill>
        </p:spPr>
        <p:txBody>
          <a:bodyPr wrap="square" lIns="0" tIns="0" rIns="0" bIns="0" rtlCol="0"/>
          <a:lstStyle/>
          <a:p>
            <a:endParaRPr/>
          </a:p>
        </p:txBody>
      </p:sp>
      <p:sp>
        <p:nvSpPr>
          <p:cNvPr id="21" name="object 21"/>
          <p:cNvSpPr/>
          <p:nvPr/>
        </p:nvSpPr>
        <p:spPr>
          <a:xfrm>
            <a:off x="7518870" y="5976042"/>
            <a:ext cx="840740" cy="71120"/>
          </a:xfrm>
          <a:custGeom>
            <a:avLst/>
            <a:gdLst/>
            <a:ahLst/>
            <a:cxnLst/>
            <a:rect l="l" t="t" r="r" b="b"/>
            <a:pathLst>
              <a:path w="840740" h="71120">
                <a:moveTo>
                  <a:pt x="840282" y="71131"/>
                </a:moveTo>
                <a:lnTo>
                  <a:pt x="0" y="60325"/>
                </a:lnTo>
                <a:lnTo>
                  <a:pt x="0" y="0"/>
                </a:lnTo>
                <a:lnTo>
                  <a:pt x="840282" y="10822"/>
                </a:lnTo>
                <a:lnTo>
                  <a:pt x="840282" y="71131"/>
                </a:lnTo>
                <a:close/>
              </a:path>
            </a:pathLst>
          </a:custGeom>
          <a:solidFill>
            <a:srgbClr val="FFCC00"/>
          </a:solidFill>
        </p:spPr>
        <p:txBody>
          <a:bodyPr wrap="square" lIns="0" tIns="0" rIns="0" bIns="0" rtlCol="0"/>
          <a:lstStyle/>
          <a:p>
            <a:endParaRPr/>
          </a:p>
        </p:txBody>
      </p:sp>
      <p:sp>
        <p:nvSpPr>
          <p:cNvPr id="22" name="object 22"/>
          <p:cNvSpPr/>
          <p:nvPr/>
        </p:nvSpPr>
        <p:spPr>
          <a:xfrm>
            <a:off x="7939011" y="5424523"/>
            <a:ext cx="1062355" cy="622935"/>
          </a:xfrm>
          <a:custGeom>
            <a:avLst/>
            <a:gdLst/>
            <a:ahLst/>
            <a:cxnLst/>
            <a:rect l="l" t="t" r="r" b="b"/>
            <a:pathLst>
              <a:path w="1062354" h="622935">
                <a:moveTo>
                  <a:pt x="749962" y="622650"/>
                </a:moveTo>
                <a:lnTo>
                  <a:pt x="749962" y="424431"/>
                </a:lnTo>
                <a:lnTo>
                  <a:pt x="0" y="424431"/>
                </a:lnTo>
                <a:lnTo>
                  <a:pt x="0" y="198201"/>
                </a:lnTo>
                <a:lnTo>
                  <a:pt x="749962" y="198201"/>
                </a:lnTo>
                <a:lnTo>
                  <a:pt x="749962" y="0"/>
                </a:lnTo>
                <a:lnTo>
                  <a:pt x="1062037" y="311316"/>
                </a:lnTo>
                <a:lnTo>
                  <a:pt x="749962" y="622650"/>
                </a:lnTo>
                <a:close/>
              </a:path>
            </a:pathLst>
          </a:custGeom>
          <a:solidFill>
            <a:srgbClr val="FFCC00"/>
          </a:solidFill>
        </p:spPr>
        <p:txBody>
          <a:bodyPr wrap="square" lIns="0" tIns="0" rIns="0" bIns="0" rtlCol="0"/>
          <a:lstStyle/>
          <a:p>
            <a:endParaRPr/>
          </a:p>
        </p:txBody>
      </p:sp>
      <p:sp>
        <p:nvSpPr>
          <p:cNvPr id="23" name="object 23"/>
          <p:cNvSpPr/>
          <p:nvPr/>
        </p:nvSpPr>
        <p:spPr>
          <a:xfrm>
            <a:off x="7315275" y="4667250"/>
            <a:ext cx="1276350" cy="86360"/>
          </a:xfrm>
          <a:custGeom>
            <a:avLst/>
            <a:gdLst/>
            <a:ahLst/>
            <a:cxnLst/>
            <a:rect l="l" t="t" r="r" b="b"/>
            <a:pathLst>
              <a:path w="1276350" h="86360">
                <a:moveTo>
                  <a:pt x="0" y="0"/>
                </a:moveTo>
                <a:lnTo>
                  <a:pt x="1276239" y="0"/>
                </a:lnTo>
                <a:lnTo>
                  <a:pt x="1276239" y="86259"/>
                </a:lnTo>
                <a:lnTo>
                  <a:pt x="0" y="86259"/>
                </a:lnTo>
                <a:lnTo>
                  <a:pt x="0" y="0"/>
                </a:lnTo>
                <a:close/>
              </a:path>
            </a:pathLst>
          </a:custGeom>
          <a:solidFill>
            <a:srgbClr val="FFCC00"/>
          </a:solidFill>
        </p:spPr>
        <p:txBody>
          <a:bodyPr wrap="square" lIns="0" tIns="0" rIns="0" bIns="0" rtlCol="0"/>
          <a:lstStyle/>
          <a:p>
            <a:endParaRPr/>
          </a:p>
        </p:txBody>
      </p:sp>
      <p:sp>
        <p:nvSpPr>
          <p:cNvPr id="24" name="object 24"/>
          <p:cNvSpPr/>
          <p:nvPr/>
        </p:nvSpPr>
        <p:spPr>
          <a:xfrm>
            <a:off x="7315275" y="4753509"/>
            <a:ext cx="86360" cy="1428750"/>
          </a:xfrm>
          <a:custGeom>
            <a:avLst/>
            <a:gdLst/>
            <a:ahLst/>
            <a:cxnLst/>
            <a:rect l="l" t="t" r="r" b="b"/>
            <a:pathLst>
              <a:path w="86359" h="1428750">
                <a:moveTo>
                  <a:pt x="0" y="0"/>
                </a:moveTo>
                <a:lnTo>
                  <a:pt x="86232" y="0"/>
                </a:lnTo>
                <a:lnTo>
                  <a:pt x="86232" y="1428359"/>
                </a:lnTo>
                <a:lnTo>
                  <a:pt x="0" y="1428359"/>
                </a:lnTo>
                <a:lnTo>
                  <a:pt x="0" y="0"/>
                </a:lnTo>
                <a:close/>
              </a:path>
            </a:pathLst>
          </a:custGeom>
          <a:solidFill>
            <a:srgbClr val="FFCC00"/>
          </a:solidFill>
        </p:spPr>
        <p:txBody>
          <a:bodyPr wrap="square" lIns="0" tIns="0" rIns="0" bIns="0" rtlCol="0"/>
          <a:lstStyle/>
          <a:p>
            <a:endParaRPr/>
          </a:p>
        </p:txBody>
      </p:sp>
      <p:sp>
        <p:nvSpPr>
          <p:cNvPr id="25" name="object 25"/>
          <p:cNvSpPr/>
          <p:nvPr/>
        </p:nvSpPr>
        <p:spPr>
          <a:xfrm>
            <a:off x="7315275" y="6181869"/>
            <a:ext cx="1276350" cy="85090"/>
          </a:xfrm>
          <a:custGeom>
            <a:avLst/>
            <a:gdLst/>
            <a:ahLst/>
            <a:cxnLst/>
            <a:rect l="l" t="t" r="r" b="b"/>
            <a:pathLst>
              <a:path w="1276350" h="85089">
                <a:moveTo>
                  <a:pt x="0" y="0"/>
                </a:moveTo>
                <a:lnTo>
                  <a:pt x="1276239" y="0"/>
                </a:lnTo>
                <a:lnTo>
                  <a:pt x="1276239" y="84991"/>
                </a:lnTo>
                <a:lnTo>
                  <a:pt x="0" y="84991"/>
                </a:lnTo>
                <a:lnTo>
                  <a:pt x="0" y="0"/>
                </a:lnTo>
                <a:close/>
              </a:path>
            </a:pathLst>
          </a:custGeom>
          <a:solidFill>
            <a:srgbClr val="FFCC00"/>
          </a:solidFill>
        </p:spPr>
        <p:txBody>
          <a:bodyPr wrap="square" lIns="0" tIns="0" rIns="0" bIns="0" rtlCol="0"/>
          <a:lstStyle/>
          <a:p>
            <a:endParaRPr/>
          </a:p>
        </p:txBody>
      </p:sp>
      <p:sp>
        <p:nvSpPr>
          <p:cNvPr id="26" name="object 26"/>
          <p:cNvSpPr/>
          <p:nvPr/>
        </p:nvSpPr>
        <p:spPr>
          <a:xfrm>
            <a:off x="8470789" y="4753282"/>
            <a:ext cx="121285" cy="774700"/>
          </a:xfrm>
          <a:custGeom>
            <a:avLst/>
            <a:gdLst/>
            <a:ahLst/>
            <a:cxnLst/>
            <a:rect l="l" t="t" r="r" b="b"/>
            <a:pathLst>
              <a:path w="121284" h="774700">
                <a:moveTo>
                  <a:pt x="120725" y="774291"/>
                </a:moveTo>
                <a:lnTo>
                  <a:pt x="0" y="774291"/>
                </a:lnTo>
                <a:lnTo>
                  <a:pt x="0" y="0"/>
                </a:lnTo>
                <a:lnTo>
                  <a:pt x="120725" y="0"/>
                </a:lnTo>
                <a:lnTo>
                  <a:pt x="120725" y="774291"/>
                </a:lnTo>
                <a:close/>
              </a:path>
            </a:pathLst>
          </a:custGeom>
          <a:solidFill>
            <a:srgbClr val="FFCC00"/>
          </a:solidFill>
        </p:spPr>
        <p:txBody>
          <a:bodyPr wrap="square" lIns="0" tIns="0" rIns="0" bIns="0" rtlCol="0"/>
          <a:lstStyle/>
          <a:p>
            <a:endParaRPr/>
          </a:p>
        </p:txBody>
      </p:sp>
      <p:sp>
        <p:nvSpPr>
          <p:cNvPr id="27" name="object 27"/>
          <p:cNvSpPr/>
          <p:nvPr/>
        </p:nvSpPr>
        <p:spPr>
          <a:xfrm>
            <a:off x="8470789" y="5957735"/>
            <a:ext cx="121285" cy="224154"/>
          </a:xfrm>
          <a:custGeom>
            <a:avLst/>
            <a:gdLst/>
            <a:ahLst/>
            <a:cxnLst/>
            <a:rect l="l" t="t" r="r" b="b"/>
            <a:pathLst>
              <a:path w="121284" h="224154">
                <a:moveTo>
                  <a:pt x="120725" y="223684"/>
                </a:moveTo>
                <a:lnTo>
                  <a:pt x="0" y="223684"/>
                </a:lnTo>
                <a:lnTo>
                  <a:pt x="0" y="0"/>
                </a:lnTo>
                <a:lnTo>
                  <a:pt x="120725" y="0"/>
                </a:lnTo>
                <a:lnTo>
                  <a:pt x="120725" y="223684"/>
                </a:lnTo>
                <a:close/>
              </a:path>
            </a:pathLst>
          </a:custGeom>
          <a:solidFill>
            <a:srgbClr val="FFCC00"/>
          </a:solidFill>
        </p:spPr>
        <p:txBody>
          <a:bodyPr wrap="square" lIns="0" tIns="0" rIns="0" bIns="0" rtlCol="0"/>
          <a:lstStyle/>
          <a:p>
            <a:endParaRPr/>
          </a:p>
        </p:txBody>
      </p:sp>
      <p:sp>
        <p:nvSpPr>
          <p:cNvPr id="28" name="object 28"/>
          <p:cNvSpPr/>
          <p:nvPr/>
        </p:nvSpPr>
        <p:spPr>
          <a:xfrm>
            <a:off x="7886737" y="4381500"/>
            <a:ext cx="1276350" cy="1285875"/>
          </a:xfrm>
          <a:custGeom>
            <a:avLst/>
            <a:gdLst/>
            <a:ahLst/>
            <a:cxnLst/>
            <a:rect l="l" t="t" r="r" b="b"/>
            <a:pathLst>
              <a:path w="1276350" h="1285875">
                <a:moveTo>
                  <a:pt x="519359" y="1046547"/>
                </a:moveTo>
                <a:lnTo>
                  <a:pt x="472086" y="1044410"/>
                </a:lnTo>
                <a:lnTo>
                  <a:pt x="426003" y="1038118"/>
                </a:lnTo>
                <a:lnTo>
                  <a:pt x="381292" y="1027858"/>
                </a:lnTo>
                <a:lnTo>
                  <a:pt x="338137" y="1013814"/>
                </a:lnTo>
                <a:lnTo>
                  <a:pt x="296721" y="996170"/>
                </a:lnTo>
                <a:lnTo>
                  <a:pt x="257228" y="975111"/>
                </a:lnTo>
                <a:lnTo>
                  <a:pt x="219840" y="950822"/>
                </a:lnTo>
                <a:lnTo>
                  <a:pt x="184742" y="923487"/>
                </a:lnTo>
                <a:lnTo>
                  <a:pt x="152116" y="893292"/>
                </a:lnTo>
                <a:lnTo>
                  <a:pt x="122146" y="860420"/>
                </a:lnTo>
                <a:lnTo>
                  <a:pt x="95015" y="825057"/>
                </a:lnTo>
                <a:lnTo>
                  <a:pt x="70907" y="787388"/>
                </a:lnTo>
                <a:lnTo>
                  <a:pt x="50005" y="747596"/>
                </a:lnTo>
                <a:lnTo>
                  <a:pt x="32492" y="705867"/>
                </a:lnTo>
                <a:lnTo>
                  <a:pt x="18551" y="662386"/>
                </a:lnTo>
                <a:lnTo>
                  <a:pt x="8367" y="617337"/>
                </a:lnTo>
                <a:lnTo>
                  <a:pt x="2122" y="570904"/>
                </a:lnTo>
                <a:lnTo>
                  <a:pt x="0" y="523273"/>
                </a:lnTo>
                <a:lnTo>
                  <a:pt x="2122" y="475645"/>
                </a:lnTo>
                <a:lnTo>
                  <a:pt x="8367" y="429215"/>
                </a:lnTo>
                <a:lnTo>
                  <a:pt x="18551" y="384168"/>
                </a:lnTo>
                <a:lnTo>
                  <a:pt x="32492" y="340688"/>
                </a:lnTo>
                <a:lnTo>
                  <a:pt x="50005" y="298960"/>
                </a:lnTo>
                <a:lnTo>
                  <a:pt x="70907" y="259169"/>
                </a:lnTo>
                <a:lnTo>
                  <a:pt x="95015" y="221500"/>
                </a:lnTo>
                <a:lnTo>
                  <a:pt x="122146" y="186137"/>
                </a:lnTo>
                <a:lnTo>
                  <a:pt x="152116" y="153265"/>
                </a:lnTo>
                <a:lnTo>
                  <a:pt x="184742" y="123068"/>
                </a:lnTo>
                <a:lnTo>
                  <a:pt x="219841" y="95733"/>
                </a:lnTo>
                <a:lnTo>
                  <a:pt x="257229" y="71443"/>
                </a:lnTo>
                <a:lnTo>
                  <a:pt x="296722" y="50383"/>
                </a:lnTo>
                <a:lnTo>
                  <a:pt x="338138" y="32737"/>
                </a:lnTo>
                <a:lnTo>
                  <a:pt x="381294" y="18692"/>
                </a:lnTo>
                <a:lnTo>
                  <a:pt x="426005" y="8430"/>
                </a:lnTo>
                <a:lnTo>
                  <a:pt x="472089" y="2138"/>
                </a:lnTo>
                <a:lnTo>
                  <a:pt x="519361" y="0"/>
                </a:lnTo>
                <a:lnTo>
                  <a:pt x="566635" y="2138"/>
                </a:lnTo>
                <a:lnTo>
                  <a:pt x="612719" y="8430"/>
                </a:lnTo>
                <a:lnTo>
                  <a:pt x="657431" y="18692"/>
                </a:lnTo>
                <a:lnTo>
                  <a:pt x="700587" y="32737"/>
                </a:lnTo>
                <a:lnTo>
                  <a:pt x="742005" y="50383"/>
                </a:lnTo>
                <a:lnTo>
                  <a:pt x="781499" y="71443"/>
                </a:lnTo>
                <a:lnTo>
                  <a:pt x="818888" y="95733"/>
                </a:lnTo>
                <a:lnTo>
                  <a:pt x="853988" y="123068"/>
                </a:lnTo>
                <a:lnTo>
                  <a:pt x="886615" y="153265"/>
                </a:lnTo>
                <a:lnTo>
                  <a:pt x="893704" y="161039"/>
                </a:lnTo>
                <a:lnTo>
                  <a:pt x="519361" y="161039"/>
                </a:lnTo>
                <a:lnTo>
                  <a:pt x="470572" y="164346"/>
                </a:lnTo>
                <a:lnTo>
                  <a:pt x="423779" y="173979"/>
                </a:lnTo>
                <a:lnTo>
                  <a:pt x="379410" y="189506"/>
                </a:lnTo>
                <a:lnTo>
                  <a:pt x="337893" y="210496"/>
                </a:lnTo>
                <a:lnTo>
                  <a:pt x="299656" y="236516"/>
                </a:lnTo>
                <a:lnTo>
                  <a:pt x="265129" y="267137"/>
                </a:lnTo>
                <a:lnTo>
                  <a:pt x="234738" y="301924"/>
                </a:lnTo>
                <a:lnTo>
                  <a:pt x="208913" y="340448"/>
                </a:lnTo>
                <a:lnTo>
                  <a:pt x="188081" y="382277"/>
                </a:lnTo>
                <a:lnTo>
                  <a:pt x="172671" y="426978"/>
                </a:lnTo>
                <a:lnTo>
                  <a:pt x="163111" y="474121"/>
                </a:lnTo>
                <a:lnTo>
                  <a:pt x="159829" y="523273"/>
                </a:lnTo>
                <a:lnTo>
                  <a:pt x="163111" y="572431"/>
                </a:lnTo>
                <a:lnTo>
                  <a:pt x="172671" y="619580"/>
                </a:lnTo>
                <a:lnTo>
                  <a:pt x="188081" y="664289"/>
                </a:lnTo>
                <a:lnTo>
                  <a:pt x="208913" y="706125"/>
                </a:lnTo>
                <a:lnTo>
                  <a:pt x="234739" y="744657"/>
                </a:lnTo>
                <a:lnTo>
                  <a:pt x="265130" y="779452"/>
                </a:lnTo>
                <a:lnTo>
                  <a:pt x="299657" y="810080"/>
                </a:lnTo>
                <a:lnTo>
                  <a:pt x="337894" y="836107"/>
                </a:lnTo>
                <a:lnTo>
                  <a:pt x="379411" y="857102"/>
                </a:lnTo>
                <a:lnTo>
                  <a:pt x="423780" y="872633"/>
                </a:lnTo>
                <a:lnTo>
                  <a:pt x="470573" y="882269"/>
                </a:lnTo>
                <a:lnTo>
                  <a:pt x="519361" y="885577"/>
                </a:lnTo>
                <a:lnTo>
                  <a:pt x="1048491" y="885577"/>
                </a:lnTo>
                <a:lnTo>
                  <a:pt x="1129824" y="967528"/>
                </a:lnTo>
                <a:lnTo>
                  <a:pt x="790825" y="967528"/>
                </a:lnTo>
                <a:lnTo>
                  <a:pt x="750167" y="990487"/>
                </a:lnTo>
                <a:lnTo>
                  <a:pt x="707464" y="1009910"/>
                </a:lnTo>
                <a:lnTo>
                  <a:pt x="662873" y="1025512"/>
                </a:lnTo>
                <a:lnTo>
                  <a:pt x="616553" y="1037008"/>
                </a:lnTo>
                <a:lnTo>
                  <a:pt x="568663" y="1044115"/>
                </a:lnTo>
                <a:lnTo>
                  <a:pt x="519359" y="1046547"/>
                </a:lnTo>
                <a:close/>
              </a:path>
              <a:path w="1276350" h="1285875">
                <a:moveTo>
                  <a:pt x="1048491" y="885577"/>
                </a:moveTo>
                <a:lnTo>
                  <a:pt x="519361" y="885577"/>
                </a:lnTo>
                <a:lnTo>
                  <a:pt x="568161" y="882269"/>
                </a:lnTo>
                <a:lnTo>
                  <a:pt x="614964" y="872633"/>
                </a:lnTo>
                <a:lnTo>
                  <a:pt x="659340" y="857102"/>
                </a:lnTo>
                <a:lnTo>
                  <a:pt x="700863" y="836106"/>
                </a:lnTo>
                <a:lnTo>
                  <a:pt x="739104" y="810079"/>
                </a:lnTo>
                <a:lnTo>
                  <a:pt x="773635" y="779451"/>
                </a:lnTo>
                <a:lnTo>
                  <a:pt x="804028" y="744656"/>
                </a:lnTo>
                <a:lnTo>
                  <a:pt x="829855" y="706124"/>
                </a:lnTo>
                <a:lnTo>
                  <a:pt x="850687" y="664288"/>
                </a:lnTo>
                <a:lnTo>
                  <a:pt x="866098" y="619579"/>
                </a:lnTo>
                <a:lnTo>
                  <a:pt x="875658" y="572431"/>
                </a:lnTo>
                <a:lnTo>
                  <a:pt x="878940" y="523273"/>
                </a:lnTo>
                <a:lnTo>
                  <a:pt x="875657" y="474121"/>
                </a:lnTo>
                <a:lnTo>
                  <a:pt x="866097" y="426978"/>
                </a:lnTo>
                <a:lnTo>
                  <a:pt x="850686" y="382277"/>
                </a:lnTo>
                <a:lnTo>
                  <a:pt x="829853" y="340448"/>
                </a:lnTo>
                <a:lnTo>
                  <a:pt x="804026" y="301924"/>
                </a:lnTo>
                <a:lnTo>
                  <a:pt x="773633" y="267137"/>
                </a:lnTo>
                <a:lnTo>
                  <a:pt x="739103" y="236516"/>
                </a:lnTo>
                <a:lnTo>
                  <a:pt x="700862" y="210496"/>
                </a:lnTo>
                <a:lnTo>
                  <a:pt x="659339" y="189506"/>
                </a:lnTo>
                <a:lnTo>
                  <a:pt x="614963" y="173979"/>
                </a:lnTo>
                <a:lnTo>
                  <a:pt x="568161" y="164346"/>
                </a:lnTo>
                <a:lnTo>
                  <a:pt x="519361" y="161039"/>
                </a:lnTo>
                <a:lnTo>
                  <a:pt x="893704" y="161039"/>
                </a:lnTo>
                <a:lnTo>
                  <a:pt x="943718" y="221500"/>
                </a:lnTo>
                <a:lnTo>
                  <a:pt x="967827" y="259169"/>
                </a:lnTo>
                <a:lnTo>
                  <a:pt x="988731" y="298960"/>
                </a:lnTo>
                <a:lnTo>
                  <a:pt x="1006245" y="340688"/>
                </a:lnTo>
                <a:lnTo>
                  <a:pt x="1020186" y="384168"/>
                </a:lnTo>
                <a:lnTo>
                  <a:pt x="1030370" y="429215"/>
                </a:lnTo>
                <a:lnTo>
                  <a:pt x="1036616" y="475645"/>
                </a:lnTo>
                <a:lnTo>
                  <a:pt x="1038738" y="523273"/>
                </a:lnTo>
                <a:lnTo>
                  <a:pt x="1036325" y="572934"/>
                </a:lnTo>
                <a:lnTo>
                  <a:pt x="1029273" y="621177"/>
                </a:lnTo>
                <a:lnTo>
                  <a:pt x="1017866" y="667843"/>
                </a:lnTo>
                <a:lnTo>
                  <a:pt x="1002388" y="712770"/>
                </a:lnTo>
                <a:lnTo>
                  <a:pt x="983120" y="755797"/>
                </a:lnTo>
                <a:lnTo>
                  <a:pt x="960346" y="796763"/>
                </a:lnTo>
                <a:lnTo>
                  <a:pt x="1048491" y="885577"/>
                </a:lnTo>
                <a:close/>
              </a:path>
              <a:path w="1276350" h="1285875">
                <a:moveTo>
                  <a:pt x="1156397" y="1285872"/>
                </a:moveTo>
                <a:lnTo>
                  <a:pt x="1111304" y="1277032"/>
                </a:lnTo>
                <a:lnTo>
                  <a:pt x="1071674" y="1250515"/>
                </a:lnTo>
                <a:lnTo>
                  <a:pt x="790825" y="967528"/>
                </a:lnTo>
                <a:lnTo>
                  <a:pt x="1129824" y="967528"/>
                </a:lnTo>
                <a:lnTo>
                  <a:pt x="1241170" y="1079719"/>
                </a:lnTo>
                <a:lnTo>
                  <a:pt x="1267495" y="1119656"/>
                </a:lnTo>
                <a:lnTo>
                  <a:pt x="1276269" y="1165094"/>
                </a:lnTo>
                <a:lnTo>
                  <a:pt x="1267495" y="1210543"/>
                </a:lnTo>
                <a:lnTo>
                  <a:pt x="1241170" y="1250515"/>
                </a:lnTo>
                <a:lnTo>
                  <a:pt x="1201504" y="1277032"/>
                </a:lnTo>
                <a:lnTo>
                  <a:pt x="1156397" y="1285872"/>
                </a:lnTo>
                <a:close/>
              </a:path>
            </a:pathLst>
          </a:custGeom>
          <a:solidFill>
            <a:srgbClr val="1CA0A3"/>
          </a:solidFill>
        </p:spPr>
        <p:txBody>
          <a:bodyPr wrap="square" lIns="0" tIns="0" rIns="0" bIns="0" rtlCol="0"/>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9058275" y="0"/>
            <a:ext cx="695325" cy="7315200"/>
          </a:xfrm>
          <a:custGeom>
            <a:avLst/>
            <a:gdLst/>
            <a:ahLst/>
            <a:cxnLst/>
            <a:rect l="l" t="t" r="r" b="b"/>
            <a:pathLst>
              <a:path w="695325" h="7315200">
                <a:moveTo>
                  <a:pt x="0" y="0"/>
                </a:moveTo>
                <a:lnTo>
                  <a:pt x="695318" y="0"/>
                </a:lnTo>
                <a:lnTo>
                  <a:pt x="695318" y="7315200"/>
                </a:lnTo>
                <a:lnTo>
                  <a:pt x="0" y="7315200"/>
                </a:lnTo>
                <a:lnTo>
                  <a:pt x="0" y="0"/>
                </a:lnTo>
                <a:close/>
              </a:path>
            </a:pathLst>
          </a:custGeom>
          <a:solidFill>
            <a:srgbClr val="1E3B60"/>
          </a:solidFill>
        </p:spPr>
        <p:txBody>
          <a:bodyPr wrap="square" lIns="0" tIns="0" rIns="0" bIns="0" rtlCol="0"/>
          <a:lstStyle/>
          <a:p>
            <a:endParaRPr/>
          </a:p>
        </p:txBody>
      </p:sp>
      <p:sp>
        <p:nvSpPr>
          <p:cNvPr id="3" name="object 3"/>
          <p:cNvSpPr txBox="1">
            <a:spLocks noGrp="1"/>
          </p:cNvSpPr>
          <p:nvPr>
            <p:ph type="title"/>
          </p:nvPr>
        </p:nvSpPr>
        <p:spPr>
          <a:xfrm>
            <a:off x="2726632" y="333375"/>
            <a:ext cx="4241165" cy="411480"/>
          </a:xfrm>
          <a:prstGeom prst="rect">
            <a:avLst/>
          </a:prstGeom>
        </p:spPr>
        <p:txBody>
          <a:bodyPr vert="horz" wrap="square" lIns="0" tIns="0" rIns="0" bIns="0" rtlCol="0">
            <a:spAutoFit/>
          </a:bodyPr>
          <a:lstStyle/>
          <a:p>
            <a:pPr marL="12700">
              <a:lnSpc>
                <a:spcPct val="100000"/>
              </a:lnSpc>
              <a:tabLst>
                <a:tab pos="956310" algn="l"/>
              </a:tabLst>
            </a:pPr>
            <a:r>
              <a:rPr sz="2700" b="0" spc="415" dirty="0">
                <a:solidFill>
                  <a:srgbClr val="1F375B"/>
                </a:solidFill>
                <a:latin typeface="Arial"/>
                <a:cs typeface="Arial"/>
              </a:rPr>
              <a:t>L</a:t>
            </a:r>
            <a:r>
              <a:rPr sz="2700" b="0" spc="-330" dirty="0">
                <a:solidFill>
                  <a:srgbClr val="1F375B"/>
                </a:solidFill>
                <a:latin typeface="Arial"/>
                <a:cs typeface="Arial"/>
              </a:rPr>
              <a:t> </a:t>
            </a:r>
            <a:r>
              <a:rPr sz="2700" b="0" spc="944" dirty="0">
                <a:solidFill>
                  <a:srgbClr val="1F375B"/>
                </a:solidFill>
                <a:latin typeface="Arial"/>
                <a:cs typeface="Arial"/>
              </a:rPr>
              <a:t>A	</a:t>
            </a:r>
            <a:r>
              <a:rPr sz="2700" b="0" spc="229" dirty="0">
                <a:solidFill>
                  <a:srgbClr val="1F375B"/>
                </a:solidFill>
                <a:latin typeface="Arial"/>
                <a:cs typeface="Arial"/>
              </a:rPr>
              <a:t>E</a:t>
            </a:r>
            <a:r>
              <a:rPr sz="2700" b="0" spc="-340" dirty="0">
                <a:solidFill>
                  <a:srgbClr val="1F375B"/>
                </a:solidFill>
                <a:latin typeface="Arial"/>
                <a:cs typeface="Arial"/>
              </a:rPr>
              <a:t> </a:t>
            </a:r>
            <a:r>
              <a:rPr sz="2700" b="0" spc="980" dirty="0">
                <a:solidFill>
                  <a:srgbClr val="1F375B"/>
                </a:solidFill>
                <a:latin typeface="Arial"/>
                <a:cs typeface="Arial"/>
              </a:rPr>
              <a:t>N</a:t>
            </a:r>
            <a:r>
              <a:rPr sz="2700" b="0" spc="-340" dirty="0">
                <a:solidFill>
                  <a:srgbClr val="1F375B"/>
                </a:solidFill>
                <a:latin typeface="Arial"/>
                <a:cs typeface="Arial"/>
              </a:rPr>
              <a:t> </a:t>
            </a:r>
            <a:r>
              <a:rPr sz="2700" b="0" spc="380" dirty="0">
                <a:solidFill>
                  <a:srgbClr val="1F375B"/>
                </a:solidFill>
                <a:latin typeface="Arial"/>
                <a:cs typeface="Arial"/>
              </a:rPr>
              <a:t>T</a:t>
            </a:r>
            <a:r>
              <a:rPr sz="2700" b="0" spc="-340" dirty="0">
                <a:solidFill>
                  <a:srgbClr val="1F375B"/>
                </a:solidFill>
                <a:latin typeface="Arial"/>
                <a:cs typeface="Arial"/>
              </a:rPr>
              <a:t> </a:t>
            </a:r>
            <a:r>
              <a:rPr sz="2700" b="0" spc="440" dirty="0">
                <a:solidFill>
                  <a:srgbClr val="1F375B"/>
                </a:solidFill>
                <a:latin typeface="Arial"/>
                <a:cs typeface="Arial"/>
              </a:rPr>
              <a:t>R</a:t>
            </a:r>
            <a:r>
              <a:rPr sz="2700" b="0" spc="-340" dirty="0">
                <a:solidFill>
                  <a:srgbClr val="1F375B"/>
                </a:solidFill>
                <a:latin typeface="Arial"/>
                <a:cs typeface="Arial"/>
              </a:rPr>
              <a:t> </a:t>
            </a:r>
            <a:r>
              <a:rPr sz="2700" b="0" spc="229" dirty="0">
                <a:solidFill>
                  <a:srgbClr val="1F375B"/>
                </a:solidFill>
                <a:latin typeface="Arial"/>
                <a:cs typeface="Arial"/>
              </a:rPr>
              <a:t>E</a:t>
            </a:r>
            <a:r>
              <a:rPr sz="2700" b="0" spc="-340" dirty="0">
                <a:solidFill>
                  <a:srgbClr val="1F375B"/>
                </a:solidFill>
                <a:latin typeface="Arial"/>
                <a:cs typeface="Arial"/>
              </a:rPr>
              <a:t> </a:t>
            </a:r>
            <a:r>
              <a:rPr sz="2700" b="0" spc="910" dirty="0">
                <a:solidFill>
                  <a:srgbClr val="1F375B"/>
                </a:solidFill>
                <a:latin typeface="Arial"/>
                <a:cs typeface="Arial"/>
              </a:rPr>
              <a:t>V</a:t>
            </a:r>
            <a:r>
              <a:rPr sz="2700" b="0" spc="-340" dirty="0">
                <a:solidFill>
                  <a:srgbClr val="1F375B"/>
                </a:solidFill>
                <a:latin typeface="Arial"/>
                <a:cs typeface="Arial"/>
              </a:rPr>
              <a:t> </a:t>
            </a:r>
            <a:r>
              <a:rPr sz="2700" b="0" spc="300" dirty="0">
                <a:solidFill>
                  <a:srgbClr val="1F375B"/>
                </a:solidFill>
                <a:latin typeface="Arial"/>
                <a:cs typeface="Arial"/>
              </a:rPr>
              <a:t>I</a:t>
            </a:r>
            <a:r>
              <a:rPr sz="2700" b="0" spc="-340" dirty="0">
                <a:solidFill>
                  <a:srgbClr val="1F375B"/>
                </a:solidFill>
                <a:latin typeface="Arial"/>
                <a:cs typeface="Arial"/>
              </a:rPr>
              <a:t> </a:t>
            </a:r>
            <a:r>
              <a:rPr sz="2700" b="0" spc="170" dirty="0">
                <a:solidFill>
                  <a:srgbClr val="1F375B"/>
                </a:solidFill>
                <a:latin typeface="Arial"/>
                <a:cs typeface="Arial"/>
              </a:rPr>
              <a:t>S</a:t>
            </a:r>
            <a:r>
              <a:rPr sz="2700" b="0" spc="-340" dirty="0">
                <a:solidFill>
                  <a:srgbClr val="1F375B"/>
                </a:solidFill>
                <a:latin typeface="Arial"/>
                <a:cs typeface="Arial"/>
              </a:rPr>
              <a:t> </a:t>
            </a:r>
            <a:r>
              <a:rPr sz="2700" b="0" spc="380" dirty="0">
                <a:solidFill>
                  <a:srgbClr val="1F375B"/>
                </a:solidFill>
                <a:latin typeface="Arial"/>
                <a:cs typeface="Arial"/>
              </a:rPr>
              <a:t>T</a:t>
            </a:r>
            <a:r>
              <a:rPr sz="2700" b="0" spc="-340" dirty="0">
                <a:solidFill>
                  <a:srgbClr val="1F375B"/>
                </a:solidFill>
                <a:latin typeface="Arial"/>
                <a:cs typeface="Arial"/>
              </a:rPr>
              <a:t> </a:t>
            </a:r>
            <a:r>
              <a:rPr sz="2700" b="0" spc="944" dirty="0">
                <a:solidFill>
                  <a:srgbClr val="1F375B"/>
                </a:solidFill>
                <a:latin typeface="Arial"/>
                <a:cs typeface="Arial"/>
              </a:rPr>
              <a:t>A</a:t>
            </a:r>
            <a:endParaRPr sz="2700">
              <a:latin typeface="Arial"/>
              <a:cs typeface="Arial"/>
            </a:endParaRPr>
          </a:p>
        </p:txBody>
      </p:sp>
      <p:sp>
        <p:nvSpPr>
          <p:cNvPr id="4" name="object 4"/>
          <p:cNvSpPr txBox="1"/>
          <p:nvPr/>
        </p:nvSpPr>
        <p:spPr>
          <a:xfrm>
            <a:off x="415924" y="1112845"/>
            <a:ext cx="8440420" cy="6036310"/>
          </a:xfrm>
          <a:prstGeom prst="rect">
            <a:avLst/>
          </a:prstGeom>
        </p:spPr>
        <p:txBody>
          <a:bodyPr vert="horz" wrap="square" lIns="0" tIns="0" rIns="0" bIns="0" rtlCol="0">
            <a:spAutoFit/>
          </a:bodyPr>
          <a:lstStyle/>
          <a:p>
            <a:pPr marL="12700" marR="5080">
              <a:lnSpc>
                <a:spcPct val="117200"/>
              </a:lnSpc>
            </a:pPr>
            <a:r>
              <a:rPr sz="1600" spc="160" dirty="0">
                <a:latin typeface="Calibri"/>
                <a:cs typeface="Calibri"/>
              </a:rPr>
              <a:t>Cuando </a:t>
            </a:r>
            <a:r>
              <a:rPr sz="1600" spc="70" dirty="0">
                <a:latin typeface="Calibri"/>
                <a:cs typeface="Calibri"/>
              </a:rPr>
              <a:t>el </a:t>
            </a:r>
            <a:r>
              <a:rPr sz="1600" spc="125" dirty="0">
                <a:latin typeface="Calibri"/>
                <a:cs typeface="Calibri"/>
              </a:rPr>
              <a:t>estudiante </a:t>
            </a:r>
            <a:r>
              <a:rPr sz="1600" spc="95" dirty="0">
                <a:latin typeface="Calibri"/>
                <a:cs typeface="Calibri"/>
              </a:rPr>
              <a:t>inicie </a:t>
            </a:r>
            <a:r>
              <a:rPr sz="1600" spc="70" dirty="0">
                <a:latin typeface="Calibri"/>
                <a:cs typeface="Calibri"/>
              </a:rPr>
              <a:t>la </a:t>
            </a:r>
            <a:r>
              <a:rPr sz="1600" spc="110" dirty="0">
                <a:latin typeface="Calibri"/>
                <a:cs typeface="Calibri"/>
              </a:rPr>
              <a:t>entrevista </a:t>
            </a:r>
            <a:r>
              <a:rPr sz="1600" spc="145" dirty="0">
                <a:latin typeface="Calibri"/>
                <a:cs typeface="Calibri"/>
              </a:rPr>
              <a:t>debe </a:t>
            </a:r>
            <a:r>
              <a:rPr sz="1600" spc="100" dirty="0">
                <a:latin typeface="Calibri"/>
                <a:cs typeface="Calibri"/>
              </a:rPr>
              <a:t>identificar </a:t>
            </a:r>
            <a:r>
              <a:rPr sz="1600" spc="70" dirty="0">
                <a:latin typeface="Calibri"/>
                <a:cs typeface="Calibri"/>
              </a:rPr>
              <a:t>el </a:t>
            </a:r>
            <a:r>
              <a:rPr sz="1600" spc="140" dirty="0">
                <a:latin typeface="Calibri"/>
                <a:cs typeface="Calibri"/>
              </a:rPr>
              <a:t>problema </a:t>
            </a:r>
            <a:r>
              <a:rPr sz="1600" spc="105" dirty="0">
                <a:latin typeface="Calibri"/>
                <a:cs typeface="Calibri"/>
              </a:rPr>
              <a:t>jurídico </a:t>
            </a:r>
            <a:r>
              <a:rPr sz="1600" spc="145" dirty="0">
                <a:latin typeface="Calibri"/>
                <a:cs typeface="Calibri"/>
              </a:rPr>
              <a:t>sobre  </a:t>
            </a:r>
            <a:r>
              <a:rPr sz="1600" spc="70" dirty="0">
                <a:latin typeface="Calibri"/>
                <a:cs typeface="Calibri"/>
              </a:rPr>
              <a:t>el </a:t>
            </a:r>
            <a:r>
              <a:rPr sz="1600" spc="140" dirty="0">
                <a:latin typeface="Calibri"/>
                <a:cs typeface="Calibri"/>
              </a:rPr>
              <a:t>que </a:t>
            </a:r>
            <a:r>
              <a:rPr sz="1600" spc="105" dirty="0">
                <a:latin typeface="Calibri"/>
                <a:cs typeface="Calibri"/>
              </a:rPr>
              <a:t>gira </a:t>
            </a:r>
            <a:r>
              <a:rPr sz="1600" spc="70" dirty="0">
                <a:latin typeface="Calibri"/>
                <a:cs typeface="Calibri"/>
              </a:rPr>
              <a:t>la </a:t>
            </a:r>
            <a:r>
              <a:rPr sz="1600" spc="114" dirty="0">
                <a:latin typeface="Calibri"/>
                <a:cs typeface="Calibri"/>
              </a:rPr>
              <a:t>consulta, </a:t>
            </a:r>
            <a:r>
              <a:rPr sz="1600" spc="130" dirty="0">
                <a:latin typeface="Calibri"/>
                <a:cs typeface="Calibri"/>
              </a:rPr>
              <a:t>de </a:t>
            </a:r>
            <a:r>
              <a:rPr sz="1600" spc="65" dirty="0">
                <a:latin typeface="Calibri"/>
                <a:cs typeface="Calibri"/>
              </a:rPr>
              <a:t>tal </a:t>
            </a:r>
            <a:r>
              <a:rPr sz="1600" spc="125" dirty="0">
                <a:latin typeface="Calibri"/>
                <a:cs typeface="Calibri"/>
              </a:rPr>
              <a:t>forma </a:t>
            </a:r>
            <a:r>
              <a:rPr sz="1600" spc="140" dirty="0">
                <a:latin typeface="Calibri"/>
                <a:cs typeface="Calibri"/>
              </a:rPr>
              <a:t>que </a:t>
            </a:r>
            <a:r>
              <a:rPr sz="1600" spc="150" dirty="0">
                <a:latin typeface="Calibri"/>
                <a:cs typeface="Calibri"/>
              </a:rPr>
              <a:t>pueda </a:t>
            </a:r>
            <a:r>
              <a:rPr sz="1600" spc="114" dirty="0">
                <a:latin typeface="Calibri"/>
                <a:cs typeface="Calibri"/>
              </a:rPr>
              <a:t>realizar </a:t>
            </a:r>
            <a:r>
              <a:rPr sz="1600" spc="105" dirty="0">
                <a:latin typeface="Calibri"/>
                <a:cs typeface="Calibri"/>
              </a:rPr>
              <a:t>las </a:t>
            </a:r>
            <a:r>
              <a:rPr sz="1600" spc="140" dirty="0">
                <a:latin typeface="Calibri"/>
                <a:cs typeface="Calibri"/>
              </a:rPr>
              <a:t>preguntas que </a:t>
            </a:r>
            <a:r>
              <a:rPr sz="1600" spc="114" dirty="0">
                <a:latin typeface="Calibri"/>
                <a:cs typeface="Calibri"/>
              </a:rPr>
              <a:t>sirvan </a:t>
            </a:r>
            <a:r>
              <a:rPr sz="1600" spc="130" dirty="0">
                <a:latin typeface="Calibri"/>
                <a:cs typeface="Calibri"/>
              </a:rPr>
              <a:t>de  </a:t>
            </a:r>
            <a:r>
              <a:rPr sz="1600" spc="135" dirty="0">
                <a:latin typeface="Calibri"/>
                <a:cs typeface="Calibri"/>
              </a:rPr>
              <a:t>fundamento </a:t>
            </a:r>
            <a:r>
              <a:rPr sz="1600" spc="130" dirty="0">
                <a:latin typeface="Calibri"/>
                <a:cs typeface="Calibri"/>
              </a:rPr>
              <a:t>para </a:t>
            </a:r>
            <a:r>
              <a:rPr sz="1600" spc="125" dirty="0">
                <a:latin typeface="Calibri"/>
                <a:cs typeface="Calibri"/>
              </a:rPr>
              <a:t>construir </a:t>
            </a:r>
            <a:r>
              <a:rPr sz="1600" spc="70" dirty="0">
                <a:latin typeface="Calibri"/>
                <a:cs typeface="Calibri"/>
              </a:rPr>
              <a:t>la </a:t>
            </a:r>
            <a:r>
              <a:rPr sz="1600" spc="140" dirty="0">
                <a:latin typeface="Calibri"/>
                <a:cs typeface="Calibri"/>
              </a:rPr>
              <a:t>respuesta </a:t>
            </a:r>
            <a:r>
              <a:rPr sz="1600" spc="130" dirty="0">
                <a:latin typeface="Calibri"/>
                <a:cs typeface="Calibri"/>
              </a:rPr>
              <a:t>para </a:t>
            </a:r>
            <a:r>
              <a:rPr sz="1600" spc="70" dirty="0">
                <a:latin typeface="Calibri"/>
                <a:cs typeface="Calibri"/>
              </a:rPr>
              <a:t>el </a:t>
            </a:r>
            <a:r>
              <a:rPr sz="1600" spc="114" dirty="0">
                <a:latin typeface="Calibri"/>
                <a:cs typeface="Calibri"/>
              </a:rPr>
              <a:t>consultante, </a:t>
            </a:r>
            <a:r>
              <a:rPr sz="1600" spc="140" dirty="0">
                <a:latin typeface="Calibri"/>
                <a:cs typeface="Calibri"/>
              </a:rPr>
              <a:t>que </a:t>
            </a:r>
            <a:r>
              <a:rPr sz="1600" spc="120" dirty="0">
                <a:latin typeface="Calibri"/>
                <a:cs typeface="Calibri"/>
              </a:rPr>
              <a:t>bien </a:t>
            </a:r>
            <a:r>
              <a:rPr sz="1600" spc="150" dirty="0">
                <a:latin typeface="Calibri"/>
                <a:cs typeface="Calibri"/>
              </a:rPr>
              <a:t>puede </a:t>
            </a:r>
            <a:r>
              <a:rPr sz="1600" spc="130" dirty="0">
                <a:latin typeface="Calibri"/>
                <a:cs typeface="Calibri"/>
              </a:rPr>
              <a:t>ser </a:t>
            </a:r>
            <a:r>
              <a:rPr sz="1600" spc="140" dirty="0">
                <a:latin typeface="Calibri"/>
                <a:cs typeface="Calibri"/>
              </a:rPr>
              <a:t>una  </a:t>
            </a:r>
            <a:r>
              <a:rPr sz="1600" spc="120" dirty="0">
                <a:latin typeface="Calibri"/>
                <a:cs typeface="Calibri"/>
              </a:rPr>
              <a:t>asesoría, </a:t>
            </a:r>
            <a:r>
              <a:rPr sz="1600" spc="135" dirty="0">
                <a:latin typeface="Calibri"/>
                <a:cs typeface="Calibri"/>
              </a:rPr>
              <a:t>un </a:t>
            </a:r>
            <a:r>
              <a:rPr sz="1600" spc="120" dirty="0">
                <a:latin typeface="Calibri"/>
                <a:cs typeface="Calibri"/>
              </a:rPr>
              <a:t>concepto, </a:t>
            </a:r>
            <a:r>
              <a:rPr sz="1600" spc="140" dirty="0">
                <a:latin typeface="Calibri"/>
                <a:cs typeface="Calibri"/>
              </a:rPr>
              <a:t>una </a:t>
            </a:r>
            <a:r>
              <a:rPr sz="1600" spc="114" dirty="0">
                <a:latin typeface="Calibri"/>
                <a:cs typeface="Calibri"/>
              </a:rPr>
              <a:t>liquidación </a:t>
            </a:r>
            <a:r>
              <a:rPr sz="1600" spc="100" dirty="0">
                <a:latin typeface="Calibri"/>
                <a:cs typeface="Calibri"/>
              </a:rPr>
              <a:t>laboral, </a:t>
            </a:r>
            <a:r>
              <a:rPr sz="1600" spc="135" dirty="0">
                <a:latin typeface="Calibri"/>
                <a:cs typeface="Calibri"/>
              </a:rPr>
              <a:t>un </a:t>
            </a:r>
            <a:r>
              <a:rPr sz="1600" spc="145" dirty="0">
                <a:latin typeface="Calibri"/>
                <a:cs typeface="Calibri"/>
              </a:rPr>
              <a:t>derecho </a:t>
            </a:r>
            <a:r>
              <a:rPr sz="1600" spc="130" dirty="0">
                <a:latin typeface="Calibri"/>
                <a:cs typeface="Calibri"/>
              </a:rPr>
              <a:t>de </a:t>
            </a:r>
            <a:r>
              <a:rPr sz="1600" spc="100" dirty="0">
                <a:latin typeface="Calibri"/>
                <a:cs typeface="Calibri"/>
              </a:rPr>
              <a:t>petición, </a:t>
            </a:r>
            <a:r>
              <a:rPr sz="1600" spc="140" dirty="0">
                <a:latin typeface="Calibri"/>
                <a:cs typeface="Calibri"/>
              </a:rPr>
              <a:t>una </a:t>
            </a:r>
            <a:r>
              <a:rPr sz="1600" spc="80" dirty="0">
                <a:latin typeface="Calibri"/>
                <a:cs typeface="Calibri"/>
              </a:rPr>
              <a:t>tutela,  </a:t>
            </a:r>
            <a:r>
              <a:rPr sz="1600" spc="140" dirty="0">
                <a:latin typeface="Calibri"/>
                <a:cs typeface="Calibri"/>
              </a:rPr>
              <a:t>una </a:t>
            </a:r>
            <a:r>
              <a:rPr sz="1600" spc="135" dirty="0">
                <a:latin typeface="Calibri"/>
                <a:cs typeface="Calibri"/>
              </a:rPr>
              <a:t>demanda, </a:t>
            </a:r>
            <a:r>
              <a:rPr sz="1600" spc="140" dirty="0">
                <a:latin typeface="Calibri"/>
                <a:cs typeface="Calibri"/>
              </a:rPr>
              <a:t>una </a:t>
            </a:r>
            <a:r>
              <a:rPr sz="1600" spc="125" dirty="0">
                <a:latin typeface="Calibri"/>
                <a:cs typeface="Calibri"/>
              </a:rPr>
              <a:t>contestación </a:t>
            </a:r>
            <a:r>
              <a:rPr sz="1600" spc="130" dirty="0">
                <a:latin typeface="Calibri"/>
                <a:cs typeface="Calibri"/>
              </a:rPr>
              <a:t>de </a:t>
            </a:r>
            <a:r>
              <a:rPr sz="1600" spc="135" dirty="0">
                <a:latin typeface="Calibri"/>
                <a:cs typeface="Calibri"/>
              </a:rPr>
              <a:t>demanda, un </a:t>
            </a:r>
            <a:r>
              <a:rPr sz="1600" spc="80" dirty="0">
                <a:latin typeface="Calibri"/>
                <a:cs typeface="Calibri"/>
              </a:rPr>
              <a:t>oficio, </a:t>
            </a:r>
            <a:r>
              <a:rPr sz="1600" spc="135" dirty="0">
                <a:latin typeface="Calibri"/>
                <a:cs typeface="Calibri"/>
              </a:rPr>
              <a:t> </a:t>
            </a:r>
            <a:r>
              <a:rPr sz="1600" spc="100" dirty="0">
                <a:latin typeface="Calibri"/>
                <a:cs typeface="Calibri"/>
              </a:rPr>
              <a:t>etc…</a:t>
            </a:r>
            <a:endParaRPr sz="1600">
              <a:latin typeface="Calibri"/>
              <a:cs typeface="Calibri"/>
            </a:endParaRPr>
          </a:p>
          <a:p>
            <a:pPr>
              <a:lnSpc>
                <a:spcPct val="100000"/>
              </a:lnSpc>
            </a:pPr>
            <a:endParaRPr sz="2150">
              <a:latin typeface="Times New Roman"/>
              <a:cs typeface="Times New Roman"/>
            </a:endParaRPr>
          </a:p>
          <a:p>
            <a:pPr marL="12700" marR="3051810">
              <a:lnSpc>
                <a:spcPct val="117200"/>
              </a:lnSpc>
            </a:pPr>
            <a:r>
              <a:rPr sz="1600" spc="80" dirty="0">
                <a:latin typeface="Calibri"/>
                <a:cs typeface="Calibri"/>
              </a:rPr>
              <a:t>El </a:t>
            </a:r>
            <a:r>
              <a:rPr sz="1600" spc="125" dirty="0">
                <a:latin typeface="Calibri"/>
                <a:cs typeface="Calibri"/>
              </a:rPr>
              <a:t>desarrollo </a:t>
            </a:r>
            <a:r>
              <a:rPr sz="1600" spc="130" dirty="0">
                <a:latin typeface="Calibri"/>
                <a:cs typeface="Calibri"/>
              </a:rPr>
              <a:t>de </a:t>
            </a:r>
            <a:r>
              <a:rPr sz="1600" spc="70" dirty="0">
                <a:latin typeface="Calibri"/>
                <a:cs typeface="Calibri"/>
              </a:rPr>
              <a:t>la </a:t>
            </a:r>
            <a:r>
              <a:rPr sz="1600" spc="110" dirty="0">
                <a:latin typeface="Calibri"/>
                <a:cs typeface="Calibri"/>
              </a:rPr>
              <a:t>entrevista </a:t>
            </a:r>
            <a:r>
              <a:rPr sz="1600" spc="114" dirty="0">
                <a:latin typeface="Calibri"/>
                <a:cs typeface="Calibri"/>
              </a:rPr>
              <a:t>permitirá dilucidar </a:t>
            </a:r>
            <a:r>
              <a:rPr sz="1600" spc="140" dirty="0">
                <a:latin typeface="Calibri"/>
                <a:cs typeface="Calibri"/>
              </a:rPr>
              <a:t>qué  </a:t>
            </a:r>
            <a:r>
              <a:rPr sz="1600" spc="135" dirty="0">
                <a:latin typeface="Calibri"/>
                <a:cs typeface="Calibri"/>
              </a:rPr>
              <a:t>elementos </a:t>
            </a:r>
            <a:r>
              <a:rPr sz="1600" spc="130" dirty="0">
                <a:latin typeface="Calibri"/>
                <a:cs typeface="Calibri"/>
              </a:rPr>
              <a:t>probatorios requiere para </a:t>
            </a:r>
            <a:r>
              <a:rPr sz="1600" spc="70" dirty="0">
                <a:latin typeface="Calibri"/>
                <a:cs typeface="Calibri"/>
              </a:rPr>
              <a:t>el </a:t>
            </a:r>
            <a:r>
              <a:rPr sz="1600" spc="125" dirty="0">
                <a:latin typeface="Calibri"/>
                <a:cs typeface="Calibri"/>
              </a:rPr>
              <a:t>desarrollo </a:t>
            </a:r>
            <a:r>
              <a:rPr sz="1600" spc="105" dirty="0">
                <a:latin typeface="Calibri"/>
                <a:cs typeface="Calibri"/>
              </a:rPr>
              <a:t>del  </a:t>
            </a:r>
            <a:r>
              <a:rPr sz="1600" spc="140" dirty="0">
                <a:latin typeface="Calibri"/>
                <a:cs typeface="Calibri"/>
              </a:rPr>
              <a:t>caso que </a:t>
            </a:r>
            <a:r>
              <a:rPr sz="1600" spc="145" dirty="0">
                <a:latin typeface="Calibri"/>
                <a:cs typeface="Calibri"/>
              </a:rPr>
              <a:t>sean </a:t>
            </a:r>
            <a:r>
              <a:rPr sz="1600" spc="140" dirty="0">
                <a:latin typeface="Calibri"/>
                <a:cs typeface="Calibri"/>
              </a:rPr>
              <a:t>necesarios </a:t>
            </a:r>
            <a:r>
              <a:rPr sz="1600" spc="10" dirty="0">
                <a:latin typeface="Calibri"/>
                <a:cs typeface="Calibri"/>
              </a:rPr>
              <a:t>y </a:t>
            </a:r>
            <a:r>
              <a:rPr sz="1600" spc="125" dirty="0">
                <a:latin typeface="Calibri"/>
                <a:cs typeface="Calibri"/>
              </a:rPr>
              <a:t>pertinentes </a:t>
            </a:r>
            <a:r>
              <a:rPr sz="1600" spc="10" dirty="0">
                <a:latin typeface="Calibri"/>
                <a:cs typeface="Calibri"/>
              </a:rPr>
              <a:t>y </a:t>
            </a:r>
            <a:r>
              <a:rPr sz="1600" spc="140" dirty="0">
                <a:latin typeface="Calibri"/>
                <a:cs typeface="Calibri"/>
              </a:rPr>
              <a:t>que </a:t>
            </a:r>
            <a:r>
              <a:rPr sz="1600" spc="150" dirty="0">
                <a:latin typeface="Calibri"/>
                <a:cs typeface="Calibri"/>
              </a:rPr>
              <a:t>deben  </a:t>
            </a:r>
            <a:r>
              <a:rPr sz="1600" spc="130" dirty="0">
                <a:latin typeface="Calibri"/>
                <a:cs typeface="Calibri"/>
              </a:rPr>
              <a:t>ser </a:t>
            </a:r>
            <a:r>
              <a:rPr sz="1600" spc="120" dirty="0">
                <a:latin typeface="Calibri"/>
                <a:cs typeface="Calibri"/>
              </a:rPr>
              <a:t>solicitados </a:t>
            </a:r>
            <a:r>
              <a:rPr sz="1600" spc="70" dirty="0">
                <a:latin typeface="Calibri"/>
                <a:cs typeface="Calibri"/>
              </a:rPr>
              <a:t>al </a:t>
            </a:r>
            <a:r>
              <a:rPr sz="1600" spc="135" dirty="0">
                <a:latin typeface="Calibri"/>
                <a:cs typeface="Calibri"/>
              </a:rPr>
              <a:t>usuario </a:t>
            </a:r>
            <a:r>
              <a:rPr sz="1600" spc="95" dirty="0">
                <a:latin typeface="Calibri"/>
                <a:cs typeface="Calibri"/>
              </a:rPr>
              <a:t>o </a:t>
            </a:r>
            <a:r>
              <a:rPr sz="1600" spc="85" dirty="0">
                <a:latin typeface="Calibri"/>
                <a:cs typeface="Calibri"/>
              </a:rPr>
              <a:t>a </a:t>
            </a:r>
            <a:r>
              <a:rPr sz="1600" spc="120" dirty="0">
                <a:latin typeface="Calibri"/>
                <a:cs typeface="Calibri"/>
              </a:rPr>
              <a:t>otras </a:t>
            </a:r>
            <a:r>
              <a:rPr sz="1600" spc="150" dirty="0">
                <a:latin typeface="Calibri"/>
                <a:cs typeface="Calibri"/>
              </a:rPr>
              <a:t>personas </a:t>
            </a:r>
            <a:r>
              <a:rPr sz="1600" spc="125" dirty="0">
                <a:latin typeface="Calibri"/>
                <a:cs typeface="Calibri"/>
              </a:rPr>
              <a:t>naturales  </a:t>
            </a:r>
            <a:r>
              <a:rPr sz="1600" spc="95" dirty="0">
                <a:latin typeface="Calibri"/>
                <a:cs typeface="Calibri"/>
              </a:rPr>
              <a:t>o </a:t>
            </a:r>
            <a:r>
              <a:rPr sz="1600" spc="105" dirty="0">
                <a:latin typeface="Calibri"/>
                <a:cs typeface="Calibri"/>
              </a:rPr>
              <a:t>jurídicas, </a:t>
            </a:r>
            <a:r>
              <a:rPr sz="1600" spc="85" dirty="0">
                <a:latin typeface="Calibri"/>
                <a:cs typeface="Calibri"/>
              </a:rPr>
              <a:t>a </a:t>
            </a:r>
            <a:r>
              <a:rPr sz="1600" spc="70" dirty="0">
                <a:latin typeface="Calibri"/>
                <a:cs typeface="Calibri"/>
              </a:rPr>
              <a:t>fin </a:t>
            </a:r>
            <a:r>
              <a:rPr sz="1600" spc="130" dirty="0">
                <a:latin typeface="Calibri"/>
                <a:cs typeface="Calibri"/>
              </a:rPr>
              <a:t>de </a:t>
            </a:r>
            <a:r>
              <a:rPr sz="1600" spc="145" dirty="0">
                <a:latin typeface="Calibri"/>
                <a:cs typeface="Calibri"/>
              </a:rPr>
              <a:t>poder </a:t>
            </a:r>
            <a:r>
              <a:rPr sz="1600" spc="130" dirty="0">
                <a:latin typeface="Calibri"/>
                <a:cs typeface="Calibri"/>
              </a:rPr>
              <a:t>dar </a:t>
            </a:r>
            <a:r>
              <a:rPr sz="1600" spc="140" dirty="0">
                <a:latin typeface="Calibri"/>
                <a:cs typeface="Calibri"/>
              </a:rPr>
              <a:t>respuesta </a:t>
            </a:r>
            <a:r>
              <a:rPr sz="1600" spc="130" dirty="0">
                <a:latin typeface="Calibri"/>
                <a:cs typeface="Calibri"/>
              </a:rPr>
              <a:t>de </a:t>
            </a:r>
            <a:r>
              <a:rPr sz="1600" spc="125" dirty="0">
                <a:latin typeface="Calibri"/>
                <a:cs typeface="Calibri"/>
              </a:rPr>
              <a:t>forma  </a:t>
            </a:r>
            <a:r>
              <a:rPr sz="1600" spc="55" dirty="0">
                <a:latin typeface="Calibri"/>
                <a:cs typeface="Calibri"/>
              </a:rPr>
              <a:t>i</a:t>
            </a:r>
            <a:r>
              <a:rPr sz="2400" spc="82" baseline="1736" dirty="0">
                <a:latin typeface="Calibri"/>
                <a:cs typeface="Calibri"/>
              </a:rPr>
              <a:t>.</a:t>
            </a:r>
            <a:r>
              <a:rPr sz="1600" spc="55" dirty="0">
                <a:latin typeface="Calibri"/>
                <a:cs typeface="Calibri"/>
              </a:rPr>
              <a:t>dónea </a:t>
            </a:r>
            <a:r>
              <a:rPr sz="1600" spc="85" dirty="0">
                <a:latin typeface="Calibri"/>
                <a:cs typeface="Calibri"/>
              </a:rPr>
              <a:t>a </a:t>
            </a:r>
            <a:r>
              <a:rPr sz="1600" spc="75" dirty="0">
                <a:latin typeface="Calibri"/>
                <a:cs typeface="Calibri"/>
              </a:rPr>
              <a:t>lo </a:t>
            </a:r>
            <a:r>
              <a:rPr sz="1600" spc="125" dirty="0">
                <a:latin typeface="Calibri"/>
                <a:cs typeface="Calibri"/>
              </a:rPr>
              <a:t>peticionado </a:t>
            </a:r>
            <a:r>
              <a:rPr sz="1600" spc="135" dirty="0">
                <a:latin typeface="Calibri"/>
                <a:cs typeface="Calibri"/>
              </a:rPr>
              <a:t>por </a:t>
            </a:r>
            <a:r>
              <a:rPr sz="1600" spc="70" dirty="0">
                <a:latin typeface="Calibri"/>
                <a:cs typeface="Calibri"/>
              </a:rPr>
              <a:t>el </a:t>
            </a:r>
            <a:r>
              <a:rPr sz="1600" spc="160" dirty="0">
                <a:latin typeface="Calibri"/>
                <a:cs typeface="Calibri"/>
              </a:rPr>
              <a:t> </a:t>
            </a:r>
            <a:r>
              <a:rPr sz="1600" spc="120" dirty="0">
                <a:latin typeface="Calibri"/>
                <a:cs typeface="Calibri"/>
              </a:rPr>
              <a:t>usuario.</a:t>
            </a:r>
            <a:endParaRPr sz="1600">
              <a:latin typeface="Calibri"/>
              <a:cs typeface="Calibri"/>
            </a:endParaRPr>
          </a:p>
          <a:p>
            <a:pPr>
              <a:lnSpc>
                <a:spcPct val="100000"/>
              </a:lnSpc>
              <a:spcBef>
                <a:spcPts val="45"/>
              </a:spcBef>
            </a:pPr>
            <a:endParaRPr sz="1850">
              <a:latin typeface="Times New Roman"/>
              <a:cs typeface="Times New Roman"/>
            </a:endParaRPr>
          </a:p>
          <a:p>
            <a:pPr marL="50800" marR="141605">
              <a:lnSpc>
                <a:spcPct val="117200"/>
              </a:lnSpc>
            </a:pPr>
            <a:r>
              <a:rPr sz="1600" spc="130" dirty="0">
                <a:latin typeface="Calibri"/>
                <a:cs typeface="Calibri"/>
              </a:rPr>
              <a:t>Por </a:t>
            </a:r>
            <a:r>
              <a:rPr sz="1600" spc="105" dirty="0">
                <a:latin typeface="Calibri"/>
                <a:cs typeface="Calibri"/>
              </a:rPr>
              <a:t>otra </a:t>
            </a:r>
            <a:r>
              <a:rPr sz="1600" spc="100" dirty="0">
                <a:latin typeface="Calibri"/>
                <a:cs typeface="Calibri"/>
              </a:rPr>
              <a:t>parte, </a:t>
            </a:r>
            <a:r>
              <a:rPr sz="1600" spc="130" dirty="0">
                <a:latin typeface="Calibri"/>
                <a:cs typeface="Calibri"/>
              </a:rPr>
              <a:t>durante </a:t>
            </a:r>
            <a:r>
              <a:rPr sz="1600" spc="70" dirty="0">
                <a:latin typeface="Calibri"/>
                <a:cs typeface="Calibri"/>
              </a:rPr>
              <a:t>la </a:t>
            </a:r>
            <a:r>
              <a:rPr sz="1600" spc="110" dirty="0">
                <a:latin typeface="Calibri"/>
                <a:cs typeface="Calibri"/>
              </a:rPr>
              <a:t>entrevista </a:t>
            </a:r>
            <a:r>
              <a:rPr sz="1600" spc="70" dirty="0">
                <a:latin typeface="Calibri"/>
                <a:cs typeface="Calibri"/>
              </a:rPr>
              <a:t>el </a:t>
            </a:r>
            <a:r>
              <a:rPr sz="1600" spc="120" dirty="0">
                <a:latin typeface="Calibri"/>
                <a:cs typeface="Calibri"/>
              </a:rPr>
              <a:t>practicante </a:t>
            </a:r>
            <a:r>
              <a:rPr sz="1600" spc="135" dirty="0">
                <a:latin typeface="Calibri"/>
                <a:cs typeface="Calibri"/>
              </a:rPr>
              <a:t>se </a:t>
            </a:r>
            <a:r>
              <a:rPr sz="1600" spc="130" dirty="0">
                <a:latin typeface="Calibri"/>
                <a:cs typeface="Calibri"/>
              </a:rPr>
              <a:t>dará cuenta </a:t>
            </a:r>
            <a:r>
              <a:rPr sz="1600" spc="90" dirty="0">
                <a:latin typeface="Calibri"/>
                <a:cs typeface="Calibri"/>
              </a:rPr>
              <a:t>si </a:t>
            </a:r>
            <a:r>
              <a:rPr sz="1600" spc="70" dirty="0">
                <a:latin typeface="Calibri"/>
                <a:cs typeface="Calibri"/>
              </a:rPr>
              <a:t>el </a:t>
            </a:r>
            <a:r>
              <a:rPr sz="1600" spc="130" dirty="0">
                <a:latin typeface="Calibri"/>
                <a:cs typeface="Calibri"/>
              </a:rPr>
              <a:t>Consultorio  </a:t>
            </a:r>
            <a:r>
              <a:rPr sz="1600" spc="95" dirty="0">
                <a:latin typeface="Calibri"/>
                <a:cs typeface="Calibri"/>
              </a:rPr>
              <a:t>Jurídico </a:t>
            </a:r>
            <a:r>
              <a:rPr sz="1600" spc="100" dirty="0">
                <a:latin typeface="Calibri"/>
                <a:cs typeface="Calibri"/>
              </a:rPr>
              <a:t>tiene </a:t>
            </a:r>
            <a:r>
              <a:rPr sz="1600" spc="135" dirty="0">
                <a:latin typeface="Calibri"/>
                <a:cs typeface="Calibri"/>
              </a:rPr>
              <a:t>competencia </a:t>
            </a:r>
            <a:r>
              <a:rPr sz="1600" spc="130" dirty="0">
                <a:latin typeface="Calibri"/>
                <a:cs typeface="Calibri"/>
              </a:rPr>
              <a:t>para </a:t>
            </a:r>
            <a:r>
              <a:rPr sz="1600" spc="105" dirty="0">
                <a:latin typeface="Calibri"/>
                <a:cs typeface="Calibri"/>
              </a:rPr>
              <a:t>actuar, </a:t>
            </a:r>
            <a:r>
              <a:rPr sz="1600" spc="135" dirty="0">
                <a:latin typeface="Calibri"/>
                <a:cs typeface="Calibri"/>
              </a:rPr>
              <a:t>sea </a:t>
            </a:r>
            <a:r>
              <a:rPr sz="1600" spc="125" dirty="0">
                <a:latin typeface="Calibri"/>
                <a:cs typeface="Calibri"/>
              </a:rPr>
              <a:t>en </a:t>
            </a:r>
            <a:r>
              <a:rPr sz="1600" spc="140" dirty="0">
                <a:latin typeface="Calibri"/>
                <a:cs typeface="Calibri"/>
              </a:rPr>
              <a:t>razón </a:t>
            </a:r>
            <a:r>
              <a:rPr sz="1600" spc="130" dirty="0">
                <a:latin typeface="Calibri"/>
                <a:cs typeface="Calibri"/>
              </a:rPr>
              <a:t>de </a:t>
            </a:r>
            <a:r>
              <a:rPr sz="1600" spc="70" dirty="0">
                <a:latin typeface="Calibri"/>
                <a:cs typeface="Calibri"/>
              </a:rPr>
              <a:t>la </a:t>
            </a:r>
            <a:r>
              <a:rPr sz="1600" spc="105" dirty="0">
                <a:latin typeface="Calibri"/>
                <a:cs typeface="Calibri"/>
              </a:rPr>
              <a:t>cuantía, del factor  </a:t>
            </a:r>
            <a:r>
              <a:rPr sz="1600" spc="95" dirty="0">
                <a:latin typeface="Calibri"/>
                <a:cs typeface="Calibri"/>
              </a:rPr>
              <a:t>territorial o </a:t>
            </a:r>
            <a:r>
              <a:rPr sz="1600" spc="130" dirty="0">
                <a:latin typeface="Calibri"/>
                <a:cs typeface="Calibri"/>
              </a:rPr>
              <a:t>de </a:t>
            </a:r>
            <a:r>
              <a:rPr sz="1600" spc="70" dirty="0">
                <a:latin typeface="Calibri"/>
                <a:cs typeface="Calibri"/>
              </a:rPr>
              <a:t>la </a:t>
            </a:r>
            <a:r>
              <a:rPr sz="1600" spc="125" dirty="0">
                <a:latin typeface="Calibri"/>
                <a:cs typeface="Calibri"/>
              </a:rPr>
              <a:t>naturaleza </a:t>
            </a:r>
            <a:r>
              <a:rPr sz="1600" spc="105" dirty="0">
                <a:latin typeface="Calibri"/>
                <a:cs typeface="Calibri"/>
              </a:rPr>
              <a:t>del </a:t>
            </a:r>
            <a:r>
              <a:rPr sz="1600" spc="114" dirty="0">
                <a:latin typeface="Calibri"/>
                <a:cs typeface="Calibri"/>
              </a:rPr>
              <a:t>asunto, </a:t>
            </a:r>
            <a:r>
              <a:rPr sz="1600" spc="135" dirty="0">
                <a:latin typeface="Calibri"/>
                <a:cs typeface="Calibri"/>
              </a:rPr>
              <a:t>por </a:t>
            </a:r>
            <a:r>
              <a:rPr sz="1600" spc="75" dirty="0">
                <a:latin typeface="Calibri"/>
                <a:cs typeface="Calibri"/>
              </a:rPr>
              <a:t>lo </a:t>
            </a:r>
            <a:r>
              <a:rPr sz="1600" spc="140" dirty="0">
                <a:latin typeface="Calibri"/>
                <a:cs typeface="Calibri"/>
              </a:rPr>
              <a:t>que </a:t>
            </a:r>
            <a:r>
              <a:rPr sz="1600" spc="90" dirty="0">
                <a:latin typeface="Calibri"/>
                <a:cs typeface="Calibri"/>
              </a:rPr>
              <a:t>si </a:t>
            </a:r>
            <a:r>
              <a:rPr sz="1600" spc="130" dirty="0">
                <a:latin typeface="Calibri"/>
                <a:cs typeface="Calibri"/>
              </a:rPr>
              <a:t>no </a:t>
            </a:r>
            <a:r>
              <a:rPr sz="1600" spc="135" dirty="0">
                <a:latin typeface="Calibri"/>
                <a:cs typeface="Calibri"/>
              </a:rPr>
              <a:t>se </a:t>
            </a:r>
            <a:r>
              <a:rPr sz="1600" spc="100" dirty="0">
                <a:latin typeface="Calibri"/>
                <a:cs typeface="Calibri"/>
              </a:rPr>
              <a:t>tiene </a:t>
            </a:r>
            <a:r>
              <a:rPr sz="1600" spc="135" dirty="0">
                <a:latin typeface="Calibri"/>
                <a:cs typeface="Calibri"/>
              </a:rPr>
              <a:t>competencia  </a:t>
            </a:r>
            <a:r>
              <a:rPr sz="1600" spc="140" dirty="0">
                <a:latin typeface="Calibri"/>
                <a:cs typeface="Calibri"/>
              </a:rPr>
              <a:t>deberá </a:t>
            </a:r>
            <a:r>
              <a:rPr sz="1600" spc="120" dirty="0">
                <a:latin typeface="Calibri"/>
                <a:cs typeface="Calibri"/>
              </a:rPr>
              <a:t>manifestarlo </a:t>
            </a:r>
            <a:r>
              <a:rPr sz="1600" spc="105" dirty="0">
                <a:latin typeface="Calibri"/>
                <a:cs typeface="Calibri"/>
              </a:rPr>
              <a:t>así </a:t>
            </a:r>
            <a:r>
              <a:rPr sz="1600" spc="70" dirty="0">
                <a:latin typeface="Calibri"/>
                <a:cs typeface="Calibri"/>
              </a:rPr>
              <a:t>al </a:t>
            </a:r>
            <a:r>
              <a:rPr sz="1600" spc="114" dirty="0">
                <a:latin typeface="Calibri"/>
                <a:cs typeface="Calibri"/>
              </a:rPr>
              <a:t>usuario, </a:t>
            </a:r>
            <a:r>
              <a:rPr sz="1600" spc="125" dirty="0">
                <a:latin typeface="Calibri"/>
                <a:cs typeface="Calibri"/>
              </a:rPr>
              <a:t>explicándole </a:t>
            </a:r>
            <a:r>
              <a:rPr sz="1600" spc="140" dirty="0">
                <a:latin typeface="Calibri"/>
                <a:cs typeface="Calibri"/>
              </a:rPr>
              <a:t>que </a:t>
            </a:r>
            <a:r>
              <a:rPr sz="1600" spc="135" dirty="0">
                <a:latin typeface="Calibri"/>
                <a:cs typeface="Calibri"/>
              </a:rPr>
              <a:t>se </a:t>
            </a:r>
            <a:r>
              <a:rPr sz="1600" spc="70" dirty="0">
                <a:latin typeface="Calibri"/>
                <a:cs typeface="Calibri"/>
              </a:rPr>
              <a:t>le </a:t>
            </a:r>
            <a:r>
              <a:rPr sz="1600" spc="130" dirty="0">
                <a:latin typeface="Calibri"/>
                <a:cs typeface="Calibri"/>
              </a:rPr>
              <a:t>brindará </a:t>
            </a:r>
            <a:r>
              <a:rPr sz="1600" spc="70" dirty="0">
                <a:latin typeface="Calibri"/>
                <a:cs typeface="Calibri"/>
              </a:rPr>
              <a:t>la </a:t>
            </a:r>
            <a:r>
              <a:rPr sz="1600" spc="135" dirty="0">
                <a:latin typeface="Calibri"/>
                <a:cs typeface="Calibri"/>
              </a:rPr>
              <a:t>asesoría </a:t>
            </a:r>
            <a:r>
              <a:rPr sz="1600" spc="140" dirty="0">
                <a:latin typeface="Calibri"/>
                <a:cs typeface="Calibri"/>
              </a:rPr>
              <a:t>que  </a:t>
            </a:r>
            <a:r>
              <a:rPr sz="1600" spc="114" dirty="0">
                <a:latin typeface="Calibri"/>
                <a:cs typeface="Calibri"/>
              </a:rPr>
              <a:t>requiera, </a:t>
            </a:r>
            <a:r>
              <a:rPr sz="1600" spc="135" dirty="0">
                <a:latin typeface="Calibri"/>
                <a:cs typeface="Calibri"/>
              </a:rPr>
              <a:t>pero </a:t>
            </a:r>
            <a:r>
              <a:rPr sz="1600" spc="130" dirty="0">
                <a:latin typeface="Calibri"/>
                <a:cs typeface="Calibri"/>
              </a:rPr>
              <a:t>no </a:t>
            </a:r>
            <a:r>
              <a:rPr sz="1600" spc="145" dirty="0">
                <a:latin typeface="Calibri"/>
                <a:cs typeface="Calibri"/>
              </a:rPr>
              <a:t>podrá </a:t>
            </a:r>
            <a:r>
              <a:rPr sz="1600" spc="120" dirty="0">
                <a:latin typeface="Calibri"/>
                <a:cs typeface="Calibri"/>
              </a:rPr>
              <a:t>actuar </a:t>
            </a:r>
            <a:r>
              <a:rPr sz="1600" spc="125" dirty="0">
                <a:latin typeface="Calibri"/>
                <a:cs typeface="Calibri"/>
              </a:rPr>
              <a:t>en </a:t>
            </a:r>
            <a:r>
              <a:rPr sz="1600" spc="70" dirty="0">
                <a:latin typeface="Calibri"/>
                <a:cs typeface="Calibri"/>
              </a:rPr>
              <a:t>el </a:t>
            </a:r>
            <a:r>
              <a:rPr sz="1600" spc="140" dirty="0">
                <a:latin typeface="Calibri"/>
                <a:cs typeface="Calibri"/>
              </a:rPr>
              <a:t>caso </a:t>
            </a:r>
            <a:r>
              <a:rPr sz="1600" spc="120" dirty="0">
                <a:latin typeface="Calibri"/>
                <a:cs typeface="Calibri"/>
              </a:rPr>
              <a:t>concreto. </a:t>
            </a:r>
            <a:r>
              <a:rPr sz="1600" spc="155" dirty="0">
                <a:latin typeface="Calibri"/>
                <a:cs typeface="Calibri"/>
              </a:rPr>
              <a:t>Lo </a:t>
            </a:r>
            <a:r>
              <a:rPr sz="1600" spc="114" dirty="0">
                <a:latin typeface="Calibri"/>
                <a:cs typeface="Calibri"/>
              </a:rPr>
              <a:t>anterior </a:t>
            </a:r>
            <a:r>
              <a:rPr sz="1600" spc="135" dirty="0">
                <a:latin typeface="Calibri"/>
                <a:cs typeface="Calibri"/>
              </a:rPr>
              <a:t>entendiendo </a:t>
            </a:r>
            <a:r>
              <a:rPr sz="1600" spc="140" dirty="0">
                <a:latin typeface="Calibri"/>
                <a:cs typeface="Calibri"/>
              </a:rPr>
              <a:t>que  </a:t>
            </a:r>
            <a:r>
              <a:rPr sz="1600" spc="110" dirty="0">
                <a:latin typeface="Calibri"/>
                <a:cs typeface="Calibri"/>
              </a:rPr>
              <a:t>los </a:t>
            </a:r>
            <a:r>
              <a:rPr sz="1600" spc="130" dirty="0">
                <a:latin typeface="Calibri"/>
                <a:cs typeface="Calibri"/>
              </a:rPr>
              <a:t>estudiantes </a:t>
            </a:r>
            <a:r>
              <a:rPr sz="1600" spc="105" dirty="0">
                <a:latin typeface="Calibri"/>
                <a:cs typeface="Calibri"/>
              </a:rPr>
              <a:t>invierten </a:t>
            </a:r>
            <a:r>
              <a:rPr sz="1600" spc="120" dirty="0">
                <a:latin typeface="Calibri"/>
                <a:cs typeface="Calibri"/>
              </a:rPr>
              <a:t>tiempo </a:t>
            </a:r>
            <a:r>
              <a:rPr sz="1600" spc="110" dirty="0">
                <a:latin typeface="Calibri"/>
                <a:cs typeface="Calibri"/>
              </a:rPr>
              <a:t>valioso </a:t>
            </a:r>
            <a:r>
              <a:rPr sz="1600" spc="125" dirty="0">
                <a:latin typeface="Calibri"/>
                <a:cs typeface="Calibri"/>
              </a:rPr>
              <a:t>en </a:t>
            </a:r>
            <a:r>
              <a:rPr sz="1600" spc="70" dirty="0">
                <a:latin typeface="Calibri"/>
                <a:cs typeface="Calibri"/>
              </a:rPr>
              <a:t>la </a:t>
            </a:r>
            <a:r>
              <a:rPr sz="1600" spc="120" dirty="0">
                <a:latin typeface="Calibri"/>
                <a:cs typeface="Calibri"/>
              </a:rPr>
              <a:t>atención </a:t>
            </a:r>
            <a:r>
              <a:rPr sz="1600" spc="130" dirty="0">
                <a:latin typeface="Calibri"/>
                <a:cs typeface="Calibri"/>
              </a:rPr>
              <a:t>de </a:t>
            </a:r>
            <a:r>
              <a:rPr sz="1600" spc="110" dirty="0">
                <a:latin typeface="Calibri"/>
                <a:cs typeface="Calibri"/>
              </a:rPr>
              <a:t>los </a:t>
            </a:r>
            <a:r>
              <a:rPr sz="1600" spc="140" dirty="0">
                <a:latin typeface="Calibri"/>
                <a:cs typeface="Calibri"/>
              </a:rPr>
              <a:t>usuarios </a:t>
            </a:r>
            <a:r>
              <a:rPr sz="1600" spc="10" dirty="0">
                <a:latin typeface="Calibri"/>
                <a:cs typeface="Calibri"/>
              </a:rPr>
              <a:t>y </a:t>
            </a:r>
            <a:r>
              <a:rPr sz="1600" spc="155" dirty="0">
                <a:latin typeface="Calibri"/>
                <a:cs typeface="Calibri"/>
              </a:rPr>
              <a:t>además  </a:t>
            </a:r>
            <a:r>
              <a:rPr sz="1600" spc="125" dirty="0">
                <a:latin typeface="Calibri"/>
                <a:cs typeface="Calibri"/>
              </a:rPr>
              <a:t>están en </a:t>
            </a:r>
            <a:r>
              <a:rPr sz="1600" spc="120" dirty="0">
                <a:latin typeface="Calibri"/>
                <a:cs typeface="Calibri"/>
              </a:rPr>
              <a:t>etapa </a:t>
            </a:r>
            <a:r>
              <a:rPr sz="1600" spc="130" dirty="0">
                <a:latin typeface="Calibri"/>
                <a:cs typeface="Calibri"/>
              </a:rPr>
              <a:t>de </a:t>
            </a:r>
            <a:r>
              <a:rPr sz="1600" spc="125" dirty="0">
                <a:latin typeface="Calibri"/>
                <a:cs typeface="Calibri"/>
              </a:rPr>
              <a:t>formación </a:t>
            </a:r>
            <a:r>
              <a:rPr sz="1600" spc="135" dirty="0">
                <a:latin typeface="Calibri"/>
                <a:cs typeface="Calibri"/>
              </a:rPr>
              <a:t>por </a:t>
            </a:r>
            <a:r>
              <a:rPr sz="1600" spc="75" dirty="0">
                <a:latin typeface="Calibri"/>
                <a:cs typeface="Calibri"/>
              </a:rPr>
              <a:t>lo </a:t>
            </a:r>
            <a:r>
              <a:rPr sz="1600" spc="140" dirty="0">
                <a:latin typeface="Calibri"/>
                <a:cs typeface="Calibri"/>
              </a:rPr>
              <a:t>que </a:t>
            </a:r>
            <a:r>
              <a:rPr sz="1600" spc="70" dirty="0">
                <a:latin typeface="Calibri"/>
                <a:cs typeface="Calibri"/>
              </a:rPr>
              <a:t>el </a:t>
            </a:r>
            <a:r>
              <a:rPr sz="1600" spc="105" dirty="0">
                <a:latin typeface="Calibri"/>
                <a:cs typeface="Calibri"/>
              </a:rPr>
              <a:t>ejercicio </a:t>
            </a:r>
            <a:r>
              <a:rPr sz="1600" spc="125" dirty="0">
                <a:latin typeface="Calibri"/>
                <a:cs typeface="Calibri"/>
              </a:rPr>
              <a:t>realizado </a:t>
            </a:r>
            <a:r>
              <a:rPr sz="1600" spc="130" dirty="0">
                <a:latin typeface="Calibri"/>
                <a:cs typeface="Calibri"/>
              </a:rPr>
              <a:t>para </a:t>
            </a:r>
            <a:r>
              <a:rPr sz="1600" spc="70" dirty="0">
                <a:latin typeface="Calibri"/>
                <a:cs typeface="Calibri"/>
              </a:rPr>
              <a:t>la </a:t>
            </a:r>
            <a:r>
              <a:rPr sz="1600" spc="130" dirty="0">
                <a:latin typeface="Calibri"/>
                <a:cs typeface="Calibri"/>
              </a:rPr>
              <a:t>resolución </a:t>
            </a:r>
            <a:r>
              <a:rPr sz="1600" spc="105" dirty="0">
                <a:latin typeface="Calibri"/>
                <a:cs typeface="Calibri"/>
              </a:rPr>
              <a:t>del  </a:t>
            </a:r>
            <a:r>
              <a:rPr sz="1600" spc="140" dirty="0">
                <a:latin typeface="Calibri"/>
                <a:cs typeface="Calibri"/>
              </a:rPr>
              <a:t>caso </a:t>
            </a:r>
            <a:r>
              <a:rPr sz="1600" spc="135" dirty="0">
                <a:latin typeface="Calibri"/>
                <a:cs typeface="Calibri"/>
              </a:rPr>
              <a:t>hace </a:t>
            </a:r>
            <a:r>
              <a:rPr sz="1600" spc="140" dirty="0">
                <a:latin typeface="Calibri"/>
                <a:cs typeface="Calibri"/>
              </a:rPr>
              <a:t>que </a:t>
            </a:r>
            <a:r>
              <a:rPr sz="1600" spc="135" dirty="0">
                <a:latin typeface="Calibri"/>
                <a:cs typeface="Calibri"/>
              </a:rPr>
              <a:t>se </a:t>
            </a:r>
            <a:r>
              <a:rPr sz="1600" spc="140" dirty="0">
                <a:latin typeface="Calibri"/>
                <a:cs typeface="Calibri"/>
              </a:rPr>
              <a:t>cumpla </a:t>
            </a:r>
            <a:r>
              <a:rPr sz="1600" spc="135" dirty="0">
                <a:latin typeface="Calibri"/>
                <a:cs typeface="Calibri"/>
              </a:rPr>
              <a:t>con </a:t>
            </a:r>
            <a:r>
              <a:rPr sz="1600" spc="120" dirty="0">
                <a:latin typeface="Calibri"/>
                <a:cs typeface="Calibri"/>
              </a:rPr>
              <a:t>este</a:t>
            </a:r>
            <a:r>
              <a:rPr sz="1600" spc="434" dirty="0">
                <a:latin typeface="Calibri"/>
                <a:cs typeface="Calibri"/>
              </a:rPr>
              <a:t> </a:t>
            </a:r>
            <a:r>
              <a:rPr sz="1600" spc="105" dirty="0">
                <a:latin typeface="Calibri"/>
                <a:cs typeface="Calibri"/>
              </a:rPr>
              <a:t>imperativo.</a:t>
            </a:r>
            <a:endParaRPr sz="1600">
              <a:latin typeface="Calibri"/>
              <a:cs typeface="Calibri"/>
            </a:endParaRPr>
          </a:p>
        </p:txBody>
      </p:sp>
      <p:sp>
        <p:nvSpPr>
          <p:cNvPr id="5" name="object 5"/>
          <p:cNvSpPr/>
          <p:nvPr/>
        </p:nvSpPr>
        <p:spPr>
          <a:xfrm>
            <a:off x="5838824" y="2362200"/>
            <a:ext cx="3219450" cy="2466975"/>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6963714"/>
            <a:ext cx="3108325" cy="351790"/>
          </a:xfrm>
          <a:custGeom>
            <a:avLst/>
            <a:gdLst/>
            <a:ahLst/>
            <a:cxnLst/>
            <a:rect l="l" t="t" r="r" b="b"/>
            <a:pathLst>
              <a:path w="3108325" h="351790">
                <a:moveTo>
                  <a:pt x="0" y="351484"/>
                </a:moveTo>
                <a:lnTo>
                  <a:pt x="0" y="0"/>
                </a:lnTo>
                <a:lnTo>
                  <a:pt x="3108183" y="0"/>
                </a:lnTo>
                <a:lnTo>
                  <a:pt x="3108183" y="351484"/>
                </a:lnTo>
                <a:lnTo>
                  <a:pt x="0" y="351484"/>
                </a:lnTo>
                <a:close/>
              </a:path>
            </a:pathLst>
          </a:custGeom>
          <a:solidFill>
            <a:srgbClr val="1E3B60"/>
          </a:solidFill>
        </p:spPr>
        <p:txBody>
          <a:bodyPr wrap="square" lIns="0" tIns="0" rIns="0" bIns="0" rtlCol="0"/>
          <a:lstStyle/>
          <a:p>
            <a:endParaRPr/>
          </a:p>
        </p:txBody>
      </p:sp>
      <p:sp>
        <p:nvSpPr>
          <p:cNvPr id="3" name="object 3"/>
          <p:cNvSpPr/>
          <p:nvPr/>
        </p:nvSpPr>
        <p:spPr>
          <a:xfrm>
            <a:off x="3189889" y="6963714"/>
            <a:ext cx="3374390" cy="351790"/>
          </a:xfrm>
          <a:custGeom>
            <a:avLst/>
            <a:gdLst/>
            <a:ahLst/>
            <a:cxnLst/>
            <a:rect l="l" t="t" r="r" b="b"/>
            <a:pathLst>
              <a:path w="3374390" h="351790">
                <a:moveTo>
                  <a:pt x="0" y="0"/>
                </a:moveTo>
                <a:lnTo>
                  <a:pt x="3373770" y="0"/>
                </a:lnTo>
                <a:lnTo>
                  <a:pt x="3373770" y="351484"/>
                </a:lnTo>
                <a:lnTo>
                  <a:pt x="0" y="351484"/>
                </a:lnTo>
                <a:lnTo>
                  <a:pt x="0" y="0"/>
                </a:lnTo>
                <a:close/>
              </a:path>
            </a:pathLst>
          </a:custGeom>
          <a:solidFill>
            <a:srgbClr val="1E3B60"/>
          </a:solidFill>
        </p:spPr>
        <p:txBody>
          <a:bodyPr wrap="square" lIns="0" tIns="0" rIns="0" bIns="0" rtlCol="0"/>
          <a:lstStyle/>
          <a:p>
            <a:endParaRPr/>
          </a:p>
        </p:txBody>
      </p:sp>
      <p:sp>
        <p:nvSpPr>
          <p:cNvPr id="4" name="object 4"/>
          <p:cNvSpPr/>
          <p:nvPr/>
        </p:nvSpPr>
        <p:spPr>
          <a:xfrm>
            <a:off x="6645365" y="6963714"/>
            <a:ext cx="3108325" cy="351790"/>
          </a:xfrm>
          <a:custGeom>
            <a:avLst/>
            <a:gdLst/>
            <a:ahLst/>
            <a:cxnLst/>
            <a:rect l="l" t="t" r="r" b="b"/>
            <a:pathLst>
              <a:path w="3108325" h="351790">
                <a:moveTo>
                  <a:pt x="0" y="0"/>
                </a:moveTo>
                <a:lnTo>
                  <a:pt x="3108234" y="0"/>
                </a:lnTo>
                <a:lnTo>
                  <a:pt x="3108234" y="351484"/>
                </a:lnTo>
                <a:lnTo>
                  <a:pt x="0" y="351484"/>
                </a:lnTo>
                <a:lnTo>
                  <a:pt x="0" y="0"/>
                </a:lnTo>
                <a:close/>
              </a:path>
            </a:pathLst>
          </a:custGeom>
          <a:solidFill>
            <a:srgbClr val="1E3B60"/>
          </a:solidFill>
        </p:spPr>
        <p:txBody>
          <a:bodyPr wrap="square" lIns="0" tIns="0" rIns="0" bIns="0" rtlCol="0"/>
          <a:lstStyle/>
          <a:p>
            <a:endParaRPr/>
          </a:p>
        </p:txBody>
      </p:sp>
      <p:sp>
        <p:nvSpPr>
          <p:cNvPr id="5" name="object 5"/>
          <p:cNvSpPr txBox="1">
            <a:spLocks noGrp="1"/>
          </p:cNvSpPr>
          <p:nvPr>
            <p:ph type="title"/>
          </p:nvPr>
        </p:nvSpPr>
        <p:spPr>
          <a:xfrm>
            <a:off x="2254849" y="307975"/>
            <a:ext cx="5092065" cy="487680"/>
          </a:xfrm>
          <a:prstGeom prst="rect">
            <a:avLst/>
          </a:prstGeom>
        </p:spPr>
        <p:txBody>
          <a:bodyPr vert="horz" wrap="square" lIns="0" tIns="0" rIns="0" bIns="0" rtlCol="0">
            <a:spAutoFit/>
          </a:bodyPr>
          <a:lstStyle/>
          <a:p>
            <a:pPr marL="12700">
              <a:lnSpc>
                <a:spcPct val="100000"/>
              </a:lnSpc>
            </a:pPr>
            <a:r>
              <a:rPr sz="3200" spc="15" dirty="0">
                <a:solidFill>
                  <a:srgbClr val="1E3B60"/>
                </a:solidFill>
              </a:rPr>
              <a:t>MATERIA </a:t>
            </a:r>
            <a:r>
              <a:rPr sz="3200" spc="-114" dirty="0">
                <a:solidFill>
                  <a:srgbClr val="1E3B60"/>
                </a:solidFill>
              </a:rPr>
              <a:t>DE</a:t>
            </a:r>
            <a:r>
              <a:rPr sz="3200" spc="-345" dirty="0">
                <a:solidFill>
                  <a:srgbClr val="1E3B60"/>
                </a:solidFill>
              </a:rPr>
              <a:t> </a:t>
            </a:r>
            <a:r>
              <a:rPr sz="3200" spc="85" dirty="0">
                <a:solidFill>
                  <a:srgbClr val="1E3B60"/>
                </a:solidFill>
              </a:rPr>
              <a:t>CONSULTA</a:t>
            </a:r>
            <a:endParaRPr sz="3200"/>
          </a:p>
        </p:txBody>
      </p:sp>
      <p:sp>
        <p:nvSpPr>
          <p:cNvPr id="6" name="object 6"/>
          <p:cNvSpPr/>
          <p:nvPr/>
        </p:nvSpPr>
        <p:spPr>
          <a:xfrm>
            <a:off x="5924549" y="1419225"/>
            <a:ext cx="942975" cy="942975"/>
          </a:xfrm>
          <a:custGeom>
            <a:avLst/>
            <a:gdLst/>
            <a:ahLst/>
            <a:cxnLst/>
            <a:rect l="l" t="t" r="r" b="b"/>
            <a:pathLst>
              <a:path w="942975" h="942975">
                <a:moveTo>
                  <a:pt x="471487" y="942974"/>
                </a:moveTo>
                <a:lnTo>
                  <a:pt x="425272" y="940710"/>
                </a:lnTo>
                <a:lnTo>
                  <a:pt x="379504" y="933914"/>
                </a:lnTo>
                <a:lnTo>
                  <a:pt x="334620" y="922678"/>
                </a:lnTo>
                <a:lnTo>
                  <a:pt x="291056" y="907085"/>
                </a:lnTo>
                <a:lnTo>
                  <a:pt x="249226" y="887306"/>
                </a:lnTo>
                <a:lnTo>
                  <a:pt x="209542" y="863514"/>
                </a:lnTo>
                <a:lnTo>
                  <a:pt x="172375" y="835956"/>
                </a:lnTo>
                <a:lnTo>
                  <a:pt x="138095" y="804880"/>
                </a:lnTo>
                <a:lnTo>
                  <a:pt x="107018" y="770599"/>
                </a:lnTo>
                <a:lnTo>
                  <a:pt x="79459" y="733432"/>
                </a:lnTo>
                <a:lnTo>
                  <a:pt x="55667" y="693747"/>
                </a:lnTo>
                <a:lnTo>
                  <a:pt x="35889" y="651918"/>
                </a:lnTo>
                <a:lnTo>
                  <a:pt x="20296" y="608354"/>
                </a:lnTo>
                <a:lnTo>
                  <a:pt x="9059" y="563470"/>
                </a:lnTo>
                <a:lnTo>
                  <a:pt x="2264" y="517701"/>
                </a:lnTo>
                <a:lnTo>
                  <a:pt x="0" y="471487"/>
                </a:lnTo>
                <a:lnTo>
                  <a:pt x="566" y="448324"/>
                </a:lnTo>
                <a:lnTo>
                  <a:pt x="5095" y="402332"/>
                </a:lnTo>
                <a:lnTo>
                  <a:pt x="14133" y="356897"/>
                </a:lnTo>
                <a:lnTo>
                  <a:pt x="27548" y="312673"/>
                </a:lnTo>
                <a:lnTo>
                  <a:pt x="45277" y="269873"/>
                </a:lnTo>
                <a:lnTo>
                  <a:pt x="67062" y="229116"/>
                </a:lnTo>
                <a:lnTo>
                  <a:pt x="92799" y="190598"/>
                </a:lnTo>
                <a:lnTo>
                  <a:pt x="122117" y="154874"/>
                </a:lnTo>
                <a:lnTo>
                  <a:pt x="154874" y="122117"/>
                </a:lnTo>
                <a:lnTo>
                  <a:pt x="190598" y="92799"/>
                </a:lnTo>
                <a:lnTo>
                  <a:pt x="229116" y="67062"/>
                </a:lnTo>
                <a:lnTo>
                  <a:pt x="269873" y="45277"/>
                </a:lnTo>
                <a:lnTo>
                  <a:pt x="312673" y="27548"/>
                </a:lnTo>
                <a:lnTo>
                  <a:pt x="356897" y="14133"/>
                </a:lnTo>
                <a:lnTo>
                  <a:pt x="402332" y="5095"/>
                </a:lnTo>
                <a:lnTo>
                  <a:pt x="448324" y="566"/>
                </a:lnTo>
                <a:lnTo>
                  <a:pt x="471487" y="0"/>
                </a:lnTo>
                <a:lnTo>
                  <a:pt x="494650" y="566"/>
                </a:lnTo>
                <a:lnTo>
                  <a:pt x="540642" y="5095"/>
                </a:lnTo>
                <a:lnTo>
                  <a:pt x="586077" y="14133"/>
                </a:lnTo>
                <a:lnTo>
                  <a:pt x="630301" y="27548"/>
                </a:lnTo>
                <a:lnTo>
                  <a:pt x="673100" y="45277"/>
                </a:lnTo>
                <a:lnTo>
                  <a:pt x="713858" y="67062"/>
                </a:lnTo>
                <a:lnTo>
                  <a:pt x="752376" y="92799"/>
                </a:lnTo>
                <a:lnTo>
                  <a:pt x="788100" y="122117"/>
                </a:lnTo>
                <a:lnTo>
                  <a:pt x="820857" y="154874"/>
                </a:lnTo>
                <a:lnTo>
                  <a:pt x="850174" y="190598"/>
                </a:lnTo>
                <a:lnTo>
                  <a:pt x="875912" y="229116"/>
                </a:lnTo>
                <a:lnTo>
                  <a:pt x="897697" y="269873"/>
                </a:lnTo>
                <a:lnTo>
                  <a:pt x="915426" y="312673"/>
                </a:lnTo>
                <a:lnTo>
                  <a:pt x="928841" y="356897"/>
                </a:lnTo>
                <a:lnTo>
                  <a:pt x="937878" y="402332"/>
                </a:lnTo>
                <a:lnTo>
                  <a:pt x="942408" y="448324"/>
                </a:lnTo>
                <a:lnTo>
                  <a:pt x="942974" y="471487"/>
                </a:lnTo>
                <a:lnTo>
                  <a:pt x="942408" y="494650"/>
                </a:lnTo>
                <a:lnTo>
                  <a:pt x="937878" y="540642"/>
                </a:lnTo>
                <a:lnTo>
                  <a:pt x="928841" y="586077"/>
                </a:lnTo>
                <a:lnTo>
                  <a:pt x="915426" y="630301"/>
                </a:lnTo>
                <a:lnTo>
                  <a:pt x="897697" y="673100"/>
                </a:lnTo>
                <a:lnTo>
                  <a:pt x="875912" y="713858"/>
                </a:lnTo>
                <a:lnTo>
                  <a:pt x="850174" y="752376"/>
                </a:lnTo>
                <a:lnTo>
                  <a:pt x="820857" y="788100"/>
                </a:lnTo>
                <a:lnTo>
                  <a:pt x="788100" y="820857"/>
                </a:lnTo>
                <a:lnTo>
                  <a:pt x="752376" y="850174"/>
                </a:lnTo>
                <a:lnTo>
                  <a:pt x="713858" y="875912"/>
                </a:lnTo>
                <a:lnTo>
                  <a:pt x="673100" y="897697"/>
                </a:lnTo>
                <a:lnTo>
                  <a:pt x="630301" y="915426"/>
                </a:lnTo>
                <a:lnTo>
                  <a:pt x="586077" y="928841"/>
                </a:lnTo>
                <a:lnTo>
                  <a:pt x="540642" y="937878"/>
                </a:lnTo>
                <a:lnTo>
                  <a:pt x="494650" y="942408"/>
                </a:lnTo>
                <a:lnTo>
                  <a:pt x="471487" y="942974"/>
                </a:lnTo>
                <a:close/>
              </a:path>
            </a:pathLst>
          </a:custGeom>
          <a:solidFill>
            <a:srgbClr val="FB6C56"/>
          </a:solidFill>
        </p:spPr>
        <p:txBody>
          <a:bodyPr wrap="square" lIns="0" tIns="0" rIns="0" bIns="0" rtlCol="0"/>
          <a:lstStyle/>
          <a:p>
            <a:endParaRPr/>
          </a:p>
        </p:txBody>
      </p:sp>
      <p:sp>
        <p:nvSpPr>
          <p:cNvPr id="7" name="object 7"/>
          <p:cNvSpPr/>
          <p:nvPr/>
        </p:nvSpPr>
        <p:spPr>
          <a:xfrm>
            <a:off x="3552824" y="1381125"/>
            <a:ext cx="942975" cy="942975"/>
          </a:xfrm>
          <a:custGeom>
            <a:avLst/>
            <a:gdLst/>
            <a:ahLst/>
            <a:cxnLst/>
            <a:rect l="l" t="t" r="r" b="b"/>
            <a:pathLst>
              <a:path w="942975" h="942975">
                <a:moveTo>
                  <a:pt x="471487" y="942974"/>
                </a:moveTo>
                <a:lnTo>
                  <a:pt x="425272" y="940710"/>
                </a:lnTo>
                <a:lnTo>
                  <a:pt x="379504" y="933914"/>
                </a:lnTo>
                <a:lnTo>
                  <a:pt x="334620" y="922678"/>
                </a:lnTo>
                <a:lnTo>
                  <a:pt x="291056" y="907085"/>
                </a:lnTo>
                <a:lnTo>
                  <a:pt x="249226" y="887306"/>
                </a:lnTo>
                <a:lnTo>
                  <a:pt x="209542" y="863514"/>
                </a:lnTo>
                <a:lnTo>
                  <a:pt x="172375" y="835956"/>
                </a:lnTo>
                <a:lnTo>
                  <a:pt x="138095" y="804880"/>
                </a:lnTo>
                <a:lnTo>
                  <a:pt x="107018" y="770599"/>
                </a:lnTo>
                <a:lnTo>
                  <a:pt x="79459" y="733432"/>
                </a:lnTo>
                <a:lnTo>
                  <a:pt x="55667" y="693747"/>
                </a:lnTo>
                <a:lnTo>
                  <a:pt x="35889" y="651918"/>
                </a:lnTo>
                <a:lnTo>
                  <a:pt x="20296" y="608354"/>
                </a:lnTo>
                <a:lnTo>
                  <a:pt x="9059" y="563470"/>
                </a:lnTo>
                <a:lnTo>
                  <a:pt x="2264" y="517701"/>
                </a:lnTo>
                <a:lnTo>
                  <a:pt x="0" y="471487"/>
                </a:lnTo>
                <a:lnTo>
                  <a:pt x="566" y="448324"/>
                </a:lnTo>
                <a:lnTo>
                  <a:pt x="5095" y="402332"/>
                </a:lnTo>
                <a:lnTo>
                  <a:pt x="14133" y="356897"/>
                </a:lnTo>
                <a:lnTo>
                  <a:pt x="27548" y="312673"/>
                </a:lnTo>
                <a:lnTo>
                  <a:pt x="45277" y="269873"/>
                </a:lnTo>
                <a:lnTo>
                  <a:pt x="67062" y="229116"/>
                </a:lnTo>
                <a:lnTo>
                  <a:pt x="92799" y="190598"/>
                </a:lnTo>
                <a:lnTo>
                  <a:pt x="122117" y="154874"/>
                </a:lnTo>
                <a:lnTo>
                  <a:pt x="154874" y="122117"/>
                </a:lnTo>
                <a:lnTo>
                  <a:pt x="190598" y="92799"/>
                </a:lnTo>
                <a:lnTo>
                  <a:pt x="229116" y="67062"/>
                </a:lnTo>
                <a:lnTo>
                  <a:pt x="269873" y="45277"/>
                </a:lnTo>
                <a:lnTo>
                  <a:pt x="312673" y="27548"/>
                </a:lnTo>
                <a:lnTo>
                  <a:pt x="356897" y="14133"/>
                </a:lnTo>
                <a:lnTo>
                  <a:pt x="402332" y="5095"/>
                </a:lnTo>
                <a:lnTo>
                  <a:pt x="448324" y="566"/>
                </a:lnTo>
                <a:lnTo>
                  <a:pt x="471487" y="0"/>
                </a:lnTo>
                <a:lnTo>
                  <a:pt x="494650" y="566"/>
                </a:lnTo>
                <a:lnTo>
                  <a:pt x="540642" y="5095"/>
                </a:lnTo>
                <a:lnTo>
                  <a:pt x="586077" y="14133"/>
                </a:lnTo>
                <a:lnTo>
                  <a:pt x="630301" y="27548"/>
                </a:lnTo>
                <a:lnTo>
                  <a:pt x="673100" y="45277"/>
                </a:lnTo>
                <a:lnTo>
                  <a:pt x="713858" y="67062"/>
                </a:lnTo>
                <a:lnTo>
                  <a:pt x="752376" y="92799"/>
                </a:lnTo>
                <a:lnTo>
                  <a:pt x="788100" y="122117"/>
                </a:lnTo>
                <a:lnTo>
                  <a:pt x="820857" y="154874"/>
                </a:lnTo>
                <a:lnTo>
                  <a:pt x="850174" y="190598"/>
                </a:lnTo>
                <a:lnTo>
                  <a:pt x="875912" y="229116"/>
                </a:lnTo>
                <a:lnTo>
                  <a:pt x="897697" y="269873"/>
                </a:lnTo>
                <a:lnTo>
                  <a:pt x="915426" y="312673"/>
                </a:lnTo>
                <a:lnTo>
                  <a:pt x="928841" y="356897"/>
                </a:lnTo>
                <a:lnTo>
                  <a:pt x="937878" y="402332"/>
                </a:lnTo>
                <a:lnTo>
                  <a:pt x="942408" y="448324"/>
                </a:lnTo>
                <a:lnTo>
                  <a:pt x="942974" y="471487"/>
                </a:lnTo>
                <a:lnTo>
                  <a:pt x="942408" y="494650"/>
                </a:lnTo>
                <a:lnTo>
                  <a:pt x="937878" y="540642"/>
                </a:lnTo>
                <a:lnTo>
                  <a:pt x="928841" y="586077"/>
                </a:lnTo>
                <a:lnTo>
                  <a:pt x="915426" y="630301"/>
                </a:lnTo>
                <a:lnTo>
                  <a:pt x="897697" y="673100"/>
                </a:lnTo>
                <a:lnTo>
                  <a:pt x="875912" y="713858"/>
                </a:lnTo>
                <a:lnTo>
                  <a:pt x="850174" y="752376"/>
                </a:lnTo>
                <a:lnTo>
                  <a:pt x="820857" y="788100"/>
                </a:lnTo>
                <a:lnTo>
                  <a:pt x="788100" y="820857"/>
                </a:lnTo>
                <a:lnTo>
                  <a:pt x="752376" y="850174"/>
                </a:lnTo>
                <a:lnTo>
                  <a:pt x="713858" y="875912"/>
                </a:lnTo>
                <a:lnTo>
                  <a:pt x="673100" y="897697"/>
                </a:lnTo>
                <a:lnTo>
                  <a:pt x="630301" y="915426"/>
                </a:lnTo>
                <a:lnTo>
                  <a:pt x="586077" y="928841"/>
                </a:lnTo>
                <a:lnTo>
                  <a:pt x="540642" y="937878"/>
                </a:lnTo>
                <a:lnTo>
                  <a:pt x="494650" y="942408"/>
                </a:lnTo>
                <a:lnTo>
                  <a:pt x="471487" y="942974"/>
                </a:lnTo>
                <a:close/>
              </a:path>
            </a:pathLst>
          </a:custGeom>
          <a:solidFill>
            <a:srgbClr val="1CA0A3"/>
          </a:solidFill>
        </p:spPr>
        <p:txBody>
          <a:bodyPr wrap="square" lIns="0" tIns="0" rIns="0" bIns="0" rtlCol="0"/>
          <a:lstStyle/>
          <a:p>
            <a:endParaRPr/>
          </a:p>
        </p:txBody>
      </p:sp>
      <p:sp>
        <p:nvSpPr>
          <p:cNvPr id="8" name="object 8"/>
          <p:cNvSpPr/>
          <p:nvPr/>
        </p:nvSpPr>
        <p:spPr>
          <a:xfrm>
            <a:off x="923924" y="1390650"/>
            <a:ext cx="942975" cy="942975"/>
          </a:xfrm>
          <a:custGeom>
            <a:avLst/>
            <a:gdLst/>
            <a:ahLst/>
            <a:cxnLst/>
            <a:rect l="l" t="t" r="r" b="b"/>
            <a:pathLst>
              <a:path w="942975" h="942975">
                <a:moveTo>
                  <a:pt x="471487" y="942974"/>
                </a:moveTo>
                <a:lnTo>
                  <a:pt x="425272" y="940710"/>
                </a:lnTo>
                <a:lnTo>
                  <a:pt x="379504" y="933914"/>
                </a:lnTo>
                <a:lnTo>
                  <a:pt x="334620" y="922678"/>
                </a:lnTo>
                <a:lnTo>
                  <a:pt x="291056" y="907085"/>
                </a:lnTo>
                <a:lnTo>
                  <a:pt x="249226" y="887306"/>
                </a:lnTo>
                <a:lnTo>
                  <a:pt x="209542" y="863514"/>
                </a:lnTo>
                <a:lnTo>
                  <a:pt x="172375" y="835956"/>
                </a:lnTo>
                <a:lnTo>
                  <a:pt x="138095" y="804880"/>
                </a:lnTo>
                <a:lnTo>
                  <a:pt x="107018" y="770599"/>
                </a:lnTo>
                <a:lnTo>
                  <a:pt x="79459" y="733432"/>
                </a:lnTo>
                <a:lnTo>
                  <a:pt x="55667" y="693747"/>
                </a:lnTo>
                <a:lnTo>
                  <a:pt x="35889" y="651918"/>
                </a:lnTo>
                <a:lnTo>
                  <a:pt x="20296" y="608354"/>
                </a:lnTo>
                <a:lnTo>
                  <a:pt x="9059" y="563470"/>
                </a:lnTo>
                <a:lnTo>
                  <a:pt x="2264" y="517701"/>
                </a:lnTo>
                <a:lnTo>
                  <a:pt x="0" y="471487"/>
                </a:lnTo>
                <a:lnTo>
                  <a:pt x="566" y="448324"/>
                </a:lnTo>
                <a:lnTo>
                  <a:pt x="5095" y="402332"/>
                </a:lnTo>
                <a:lnTo>
                  <a:pt x="14133" y="356897"/>
                </a:lnTo>
                <a:lnTo>
                  <a:pt x="27548" y="312673"/>
                </a:lnTo>
                <a:lnTo>
                  <a:pt x="45277" y="269873"/>
                </a:lnTo>
                <a:lnTo>
                  <a:pt x="67062" y="229116"/>
                </a:lnTo>
                <a:lnTo>
                  <a:pt x="92799" y="190598"/>
                </a:lnTo>
                <a:lnTo>
                  <a:pt x="122117" y="154874"/>
                </a:lnTo>
                <a:lnTo>
                  <a:pt x="154874" y="122117"/>
                </a:lnTo>
                <a:lnTo>
                  <a:pt x="190598" y="92799"/>
                </a:lnTo>
                <a:lnTo>
                  <a:pt x="229116" y="67062"/>
                </a:lnTo>
                <a:lnTo>
                  <a:pt x="269873" y="45277"/>
                </a:lnTo>
                <a:lnTo>
                  <a:pt x="312673" y="27548"/>
                </a:lnTo>
                <a:lnTo>
                  <a:pt x="356897" y="14133"/>
                </a:lnTo>
                <a:lnTo>
                  <a:pt x="402332" y="5095"/>
                </a:lnTo>
                <a:lnTo>
                  <a:pt x="448324" y="566"/>
                </a:lnTo>
                <a:lnTo>
                  <a:pt x="471487" y="0"/>
                </a:lnTo>
                <a:lnTo>
                  <a:pt x="494650" y="566"/>
                </a:lnTo>
                <a:lnTo>
                  <a:pt x="540642" y="5095"/>
                </a:lnTo>
                <a:lnTo>
                  <a:pt x="586077" y="14133"/>
                </a:lnTo>
                <a:lnTo>
                  <a:pt x="630301" y="27548"/>
                </a:lnTo>
                <a:lnTo>
                  <a:pt x="673100" y="45277"/>
                </a:lnTo>
                <a:lnTo>
                  <a:pt x="713858" y="67062"/>
                </a:lnTo>
                <a:lnTo>
                  <a:pt x="752376" y="92799"/>
                </a:lnTo>
                <a:lnTo>
                  <a:pt x="788100" y="122117"/>
                </a:lnTo>
                <a:lnTo>
                  <a:pt x="820857" y="154874"/>
                </a:lnTo>
                <a:lnTo>
                  <a:pt x="850174" y="190598"/>
                </a:lnTo>
                <a:lnTo>
                  <a:pt x="875912" y="229116"/>
                </a:lnTo>
                <a:lnTo>
                  <a:pt x="897697" y="269873"/>
                </a:lnTo>
                <a:lnTo>
                  <a:pt x="915426" y="312673"/>
                </a:lnTo>
                <a:lnTo>
                  <a:pt x="928841" y="356897"/>
                </a:lnTo>
                <a:lnTo>
                  <a:pt x="937878" y="402332"/>
                </a:lnTo>
                <a:lnTo>
                  <a:pt x="942408" y="448324"/>
                </a:lnTo>
                <a:lnTo>
                  <a:pt x="942974" y="471487"/>
                </a:lnTo>
                <a:lnTo>
                  <a:pt x="942408" y="494650"/>
                </a:lnTo>
                <a:lnTo>
                  <a:pt x="937878" y="540642"/>
                </a:lnTo>
                <a:lnTo>
                  <a:pt x="928841" y="586077"/>
                </a:lnTo>
                <a:lnTo>
                  <a:pt x="915426" y="630301"/>
                </a:lnTo>
                <a:lnTo>
                  <a:pt x="897697" y="673100"/>
                </a:lnTo>
                <a:lnTo>
                  <a:pt x="875912" y="713858"/>
                </a:lnTo>
                <a:lnTo>
                  <a:pt x="850174" y="752376"/>
                </a:lnTo>
                <a:lnTo>
                  <a:pt x="820857" y="788100"/>
                </a:lnTo>
                <a:lnTo>
                  <a:pt x="788100" y="820857"/>
                </a:lnTo>
                <a:lnTo>
                  <a:pt x="752376" y="850174"/>
                </a:lnTo>
                <a:lnTo>
                  <a:pt x="713858" y="875912"/>
                </a:lnTo>
                <a:lnTo>
                  <a:pt x="673100" y="897697"/>
                </a:lnTo>
                <a:lnTo>
                  <a:pt x="630301" y="915426"/>
                </a:lnTo>
                <a:lnTo>
                  <a:pt x="586077" y="928841"/>
                </a:lnTo>
                <a:lnTo>
                  <a:pt x="540642" y="937878"/>
                </a:lnTo>
                <a:lnTo>
                  <a:pt x="494650" y="942408"/>
                </a:lnTo>
                <a:lnTo>
                  <a:pt x="471487" y="942974"/>
                </a:lnTo>
                <a:close/>
              </a:path>
            </a:pathLst>
          </a:custGeom>
          <a:solidFill>
            <a:srgbClr val="FACA5F"/>
          </a:solidFill>
        </p:spPr>
        <p:txBody>
          <a:bodyPr wrap="square" lIns="0" tIns="0" rIns="0" bIns="0" rtlCol="0"/>
          <a:lstStyle/>
          <a:p>
            <a:endParaRPr/>
          </a:p>
        </p:txBody>
      </p:sp>
      <p:sp>
        <p:nvSpPr>
          <p:cNvPr id="9" name="object 9"/>
          <p:cNvSpPr/>
          <p:nvPr/>
        </p:nvSpPr>
        <p:spPr>
          <a:xfrm>
            <a:off x="8124825" y="1419225"/>
            <a:ext cx="942975" cy="942975"/>
          </a:xfrm>
          <a:custGeom>
            <a:avLst/>
            <a:gdLst/>
            <a:ahLst/>
            <a:cxnLst/>
            <a:rect l="l" t="t" r="r" b="b"/>
            <a:pathLst>
              <a:path w="942975" h="942975">
                <a:moveTo>
                  <a:pt x="471487" y="942974"/>
                </a:moveTo>
                <a:lnTo>
                  <a:pt x="425272" y="940710"/>
                </a:lnTo>
                <a:lnTo>
                  <a:pt x="379504" y="933914"/>
                </a:lnTo>
                <a:lnTo>
                  <a:pt x="334620" y="922678"/>
                </a:lnTo>
                <a:lnTo>
                  <a:pt x="291056" y="907085"/>
                </a:lnTo>
                <a:lnTo>
                  <a:pt x="249226" y="887306"/>
                </a:lnTo>
                <a:lnTo>
                  <a:pt x="209542" y="863514"/>
                </a:lnTo>
                <a:lnTo>
                  <a:pt x="172375" y="835956"/>
                </a:lnTo>
                <a:lnTo>
                  <a:pt x="138095" y="804880"/>
                </a:lnTo>
                <a:lnTo>
                  <a:pt x="107018" y="770599"/>
                </a:lnTo>
                <a:lnTo>
                  <a:pt x="79459" y="733432"/>
                </a:lnTo>
                <a:lnTo>
                  <a:pt x="55667" y="693747"/>
                </a:lnTo>
                <a:lnTo>
                  <a:pt x="35889" y="651918"/>
                </a:lnTo>
                <a:lnTo>
                  <a:pt x="20296" y="608354"/>
                </a:lnTo>
                <a:lnTo>
                  <a:pt x="9059" y="563470"/>
                </a:lnTo>
                <a:lnTo>
                  <a:pt x="2264" y="517701"/>
                </a:lnTo>
                <a:lnTo>
                  <a:pt x="0" y="471487"/>
                </a:lnTo>
                <a:lnTo>
                  <a:pt x="566" y="448324"/>
                </a:lnTo>
                <a:lnTo>
                  <a:pt x="5095" y="402332"/>
                </a:lnTo>
                <a:lnTo>
                  <a:pt x="14133" y="356897"/>
                </a:lnTo>
                <a:lnTo>
                  <a:pt x="27548" y="312673"/>
                </a:lnTo>
                <a:lnTo>
                  <a:pt x="45277" y="269873"/>
                </a:lnTo>
                <a:lnTo>
                  <a:pt x="67062" y="229116"/>
                </a:lnTo>
                <a:lnTo>
                  <a:pt x="92799" y="190598"/>
                </a:lnTo>
                <a:lnTo>
                  <a:pt x="122117" y="154874"/>
                </a:lnTo>
                <a:lnTo>
                  <a:pt x="154874" y="122117"/>
                </a:lnTo>
                <a:lnTo>
                  <a:pt x="190598" y="92799"/>
                </a:lnTo>
                <a:lnTo>
                  <a:pt x="229116" y="67062"/>
                </a:lnTo>
                <a:lnTo>
                  <a:pt x="269873" y="45277"/>
                </a:lnTo>
                <a:lnTo>
                  <a:pt x="312673" y="27548"/>
                </a:lnTo>
                <a:lnTo>
                  <a:pt x="356897" y="14133"/>
                </a:lnTo>
                <a:lnTo>
                  <a:pt x="402332" y="5095"/>
                </a:lnTo>
                <a:lnTo>
                  <a:pt x="448324" y="566"/>
                </a:lnTo>
                <a:lnTo>
                  <a:pt x="471487" y="0"/>
                </a:lnTo>
                <a:lnTo>
                  <a:pt x="494650" y="566"/>
                </a:lnTo>
                <a:lnTo>
                  <a:pt x="540642" y="5095"/>
                </a:lnTo>
                <a:lnTo>
                  <a:pt x="586077" y="14133"/>
                </a:lnTo>
                <a:lnTo>
                  <a:pt x="630301" y="27548"/>
                </a:lnTo>
                <a:lnTo>
                  <a:pt x="673100" y="45277"/>
                </a:lnTo>
                <a:lnTo>
                  <a:pt x="713858" y="67062"/>
                </a:lnTo>
                <a:lnTo>
                  <a:pt x="752376" y="92799"/>
                </a:lnTo>
                <a:lnTo>
                  <a:pt x="788100" y="122117"/>
                </a:lnTo>
                <a:lnTo>
                  <a:pt x="820857" y="154874"/>
                </a:lnTo>
                <a:lnTo>
                  <a:pt x="850174" y="190598"/>
                </a:lnTo>
                <a:lnTo>
                  <a:pt x="875912" y="229116"/>
                </a:lnTo>
                <a:lnTo>
                  <a:pt x="897697" y="269873"/>
                </a:lnTo>
                <a:lnTo>
                  <a:pt x="915426" y="312673"/>
                </a:lnTo>
                <a:lnTo>
                  <a:pt x="928841" y="356897"/>
                </a:lnTo>
                <a:lnTo>
                  <a:pt x="937878" y="402332"/>
                </a:lnTo>
                <a:lnTo>
                  <a:pt x="942408" y="448324"/>
                </a:lnTo>
                <a:lnTo>
                  <a:pt x="942974" y="471487"/>
                </a:lnTo>
                <a:lnTo>
                  <a:pt x="942408" y="494650"/>
                </a:lnTo>
                <a:lnTo>
                  <a:pt x="937878" y="540642"/>
                </a:lnTo>
                <a:lnTo>
                  <a:pt x="928841" y="586077"/>
                </a:lnTo>
                <a:lnTo>
                  <a:pt x="915426" y="630301"/>
                </a:lnTo>
                <a:lnTo>
                  <a:pt x="897697" y="673100"/>
                </a:lnTo>
                <a:lnTo>
                  <a:pt x="875912" y="713858"/>
                </a:lnTo>
                <a:lnTo>
                  <a:pt x="850174" y="752376"/>
                </a:lnTo>
                <a:lnTo>
                  <a:pt x="820857" y="788100"/>
                </a:lnTo>
                <a:lnTo>
                  <a:pt x="788100" y="820857"/>
                </a:lnTo>
                <a:lnTo>
                  <a:pt x="752376" y="850174"/>
                </a:lnTo>
                <a:lnTo>
                  <a:pt x="713858" y="875912"/>
                </a:lnTo>
                <a:lnTo>
                  <a:pt x="673100" y="897697"/>
                </a:lnTo>
                <a:lnTo>
                  <a:pt x="630301" y="915426"/>
                </a:lnTo>
                <a:lnTo>
                  <a:pt x="586077" y="928841"/>
                </a:lnTo>
                <a:lnTo>
                  <a:pt x="540642" y="937878"/>
                </a:lnTo>
                <a:lnTo>
                  <a:pt x="494650" y="942408"/>
                </a:lnTo>
                <a:lnTo>
                  <a:pt x="471487" y="942974"/>
                </a:lnTo>
                <a:close/>
              </a:path>
            </a:pathLst>
          </a:custGeom>
          <a:solidFill>
            <a:srgbClr val="99E164"/>
          </a:solidFill>
        </p:spPr>
        <p:txBody>
          <a:bodyPr wrap="square" lIns="0" tIns="0" rIns="0" bIns="0" rtlCol="0"/>
          <a:lstStyle/>
          <a:p>
            <a:endParaRPr/>
          </a:p>
        </p:txBody>
      </p:sp>
      <p:sp>
        <p:nvSpPr>
          <p:cNvPr id="10" name="object 10"/>
          <p:cNvSpPr txBox="1"/>
          <p:nvPr/>
        </p:nvSpPr>
        <p:spPr>
          <a:xfrm>
            <a:off x="568473" y="900695"/>
            <a:ext cx="8616950" cy="457200"/>
          </a:xfrm>
          <a:prstGeom prst="rect">
            <a:avLst/>
          </a:prstGeom>
        </p:spPr>
        <p:txBody>
          <a:bodyPr vert="horz" wrap="square" lIns="0" tIns="0" rIns="0" bIns="0" rtlCol="0">
            <a:spAutoFit/>
          </a:bodyPr>
          <a:lstStyle/>
          <a:p>
            <a:pPr marL="826769" marR="5080" indent="-814705">
              <a:lnSpc>
                <a:spcPct val="103400"/>
              </a:lnSpc>
            </a:pPr>
            <a:r>
              <a:rPr sz="1450" spc="20" dirty="0">
                <a:solidFill>
                  <a:srgbClr val="1E3B60"/>
                </a:solidFill>
                <a:latin typeface="Arial"/>
                <a:cs typeface="Arial"/>
              </a:rPr>
              <a:t>Es</a:t>
            </a:r>
            <a:r>
              <a:rPr sz="1450" spc="75" dirty="0">
                <a:solidFill>
                  <a:srgbClr val="1E3B60"/>
                </a:solidFill>
                <a:latin typeface="Arial"/>
                <a:cs typeface="Arial"/>
              </a:rPr>
              <a:t> </a:t>
            </a:r>
            <a:r>
              <a:rPr sz="1450" spc="210" dirty="0">
                <a:solidFill>
                  <a:srgbClr val="1E3B60"/>
                </a:solidFill>
                <a:latin typeface="Arial"/>
                <a:cs typeface="Arial"/>
              </a:rPr>
              <a:t>de</a:t>
            </a:r>
            <a:r>
              <a:rPr sz="1450" spc="75" dirty="0">
                <a:solidFill>
                  <a:srgbClr val="1E3B60"/>
                </a:solidFill>
                <a:latin typeface="Arial"/>
                <a:cs typeface="Arial"/>
              </a:rPr>
              <a:t> </a:t>
            </a:r>
            <a:r>
              <a:rPr sz="1450" spc="165" dirty="0">
                <a:solidFill>
                  <a:srgbClr val="1E3B60"/>
                </a:solidFill>
                <a:latin typeface="Arial"/>
                <a:cs typeface="Arial"/>
              </a:rPr>
              <a:t>vital</a:t>
            </a:r>
            <a:r>
              <a:rPr sz="1450" spc="75" dirty="0">
                <a:solidFill>
                  <a:srgbClr val="1E3B60"/>
                </a:solidFill>
                <a:latin typeface="Arial"/>
                <a:cs typeface="Arial"/>
              </a:rPr>
              <a:t> </a:t>
            </a:r>
            <a:r>
              <a:rPr sz="1450" spc="200" dirty="0">
                <a:solidFill>
                  <a:srgbClr val="1E3B60"/>
                </a:solidFill>
                <a:latin typeface="Arial"/>
                <a:cs typeface="Arial"/>
              </a:rPr>
              <a:t>importancia</a:t>
            </a:r>
            <a:r>
              <a:rPr sz="1450" spc="75" dirty="0">
                <a:solidFill>
                  <a:srgbClr val="1E3B60"/>
                </a:solidFill>
                <a:latin typeface="Arial"/>
                <a:cs typeface="Arial"/>
              </a:rPr>
              <a:t> </a:t>
            </a:r>
            <a:r>
              <a:rPr sz="1450" spc="200" dirty="0">
                <a:solidFill>
                  <a:srgbClr val="1E3B60"/>
                </a:solidFill>
                <a:latin typeface="Arial"/>
                <a:cs typeface="Arial"/>
              </a:rPr>
              <a:t>que</a:t>
            </a:r>
            <a:r>
              <a:rPr sz="1450" spc="75" dirty="0">
                <a:solidFill>
                  <a:srgbClr val="1E3B60"/>
                </a:solidFill>
                <a:latin typeface="Arial"/>
                <a:cs typeface="Arial"/>
              </a:rPr>
              <a:t> </a:t>
            </a:r>
            <a:r>
              <a:rPr sz="1450" spc="180" dirty="0">
                <a:solidFill>
                  <a:srgbClr val="1E3B60"/>
                </a:solidFill>
                <a:latin typeface="Arial"/>
                <a:cs typeface="Arial"/>
              </a:rPr>
              <a:t>una</a:t>
            </a:r>
            <a:r>
              <a:rPr sz="1450" spc="75" dirty="0">
                <a:solidFill>
                  <a:srgbClr val="1E3B60"/>
                </a:solidFill>
                <a:latin typeface="Arial"/>
                <a:cs typeface="Arial"/>
              </a:rPr>
              <a:t> </a:t>
            </a:r>
            <a:r>
              <a:rPr sz="1450" spc="180" dirty="0">
                <a:solidFill>
                  <a:srgbClr val="1E3B60"/>
                </a:solidFill>
                <a:latin typeface="Arial"/>
                <a:cs typeface="Arial"/>
              </a:rPr>
              <a:t>vez</a:t>
            </a:r>
            <a:r>
              <a:rPr sz="1450" spc="75" dirty="0">
                <a:solidFill>
                  <a:srgbClr val="1E3B60"/>
                </a:solidFill>
                <a:latin typeface="Arial"/>
                <a:cs typeface="Arial"/>
              </a:rPr>
              <a:t> </a:t>
            </a:r>
            <a:r>
              <a:rPr sz="1450" spc="180" dirty="0">
                <a:solidFill>
                  <a:srgbClr val="1E3B60"/>
                </a:solidFill>
                <a:latin typeface="Arial"/>
                <a:cs typeface="Arial"/>
              </a:rPr>
              <a:t>identificado</a:t>
            </a:r>
            <a:r>
              <a:rPr sz="1450" spc="75" dirty="0">
                <a:solidFill>
                  <a:srgbClr val="1E3B60"/>
                </a:solidFill>
                <a:latin typeface="Arial"/>
                <a:cs typeface="Arial"/>
              </a:rPr>
              <a:t> </a:t>
            </a:r>
            <a:r>
              <a:rPr sz="1450" spc="120" dirty="0">
                <a:solidFill>
                  <a:srgbClr val="1E3B60"/>
                </a:solidFill>
                <a:latin typeface="Arial"/>
                <a:cs typeface="Arial"/>
              </a:rPr>
              <a:t>el</a:t>
            </a:r>
            <a:r>
              <a:rPr sz="1450" spc="75" dirty="0">
                <a:solidFill>
                  <a:srgbClr val="1E3B60"/>
                </a:solidFill>
                <a:latin typeface="Arial"/>
                <a:cs typeface="Arial"/>
              </a:rPr>
              <a:t> </a:t>
            </a:r>
            <a:r>
              <a:rPr sz="1450" spc="170" dirty="0">
                <a:solidFill>
                  <a:srgbClr val="1E3B60"/>
                </a:solidFill>
                <a:latin typeface="Arial"/>
                <a:cs typeface="Arial"/>
              </a:rPr>
              <a:t>asunto</a:t>
            </a:r>
            <a:r>
              <a:rPr sz="1450" spc="75" dirty="0">
                <a:solidFill>
                  <a:srgbClr val="1E3B60"/>
                </a:solidFill>
                <a:latin typeface="Arial"/>
                <a:cs typeface="Arial"/>
              </a:rPr>
              <a:t> </a:t>
            </a:r>
            <a:r>
              <a:rPr sz="1450" spc="185" dirty="0">
                <a:solidFill>
                  <a:srgbClr val="1E3B60"/>
                </a:solidFill>
                <a:latin typeface="Arial"/>
                <a:cs typeface="Arial"/>
              </a:rPr>
              <a:t>a</a:t>
            </a:r>
            <a:r>
              <a:rPr sz="1450" spc="75" dirty="0">
                <a:solidFill>
                  <a:srgbClr val="1E3B60"/>
                </a:solidFill>
                <a:latin typeface="Arial"/>
                <a:cs typeface="Arial"/>
              </a:rPr>
              <a:t> </a:t>
            </a:r>
            <a:r>
              <a:rPr sz="1450" spc="210" dirty="0">
                <a:solidFill>
                  <a:srgbClr val="1E3B60"/>
                </a:solidFill>
                <a:latin typeface="Arial"/>
                <a:cs typeface="Arial"/>
              </a:rPr>
              <a:t>tratar</a:t>
            </a:r>
            <a:r>
              <a:rPr sz="1450" spc="75" dirty="0">
                <a:solidFill>
                  <a:srgbClr val="1E3B60"/>
                </a:solidFill>
                <a:latin typeface="Arial"/>
                <a:cs typeface="Arial"/>
              </a:rPr>
              <a:t> </a:t>
            </a:r>
            <a:r>
              <a:rPr sz="1450" spc="195" dirty="0">
                <a:solidFill>
                  <a:srgbClr val="1E3B60"/>
                </a:solidFill>
                <a:latin typeface="Arial"/>
                <a:cs typeface="Arial"/>
              </a:rPr>
              <a:t>o</a:t>
            </a:r>
            <a:r>
              <a:rPr sz="1450" spc="75" dirty="0">
                <a:solidFill>
                  <a:srgbClr val="1E3B60"/>
                </a:solidFill>
                <a:latin typeface="Arial"/>
                <a:cs typeface="Arial"/>
              </a:rPr>
              <a:t> </a:t>
            </a:r>
            <a:r>
              <a:rPr sz="1450" spc="130" dirty="0">
                <a:solidFill>
                  <a:srgbClr val="1E3B60"/>
                </a:solidFill>
                <a:latin typeface="Arial"/>
                <a:cs typeface="Arial"/>
              </a:rPr>
              <a:t>la</a:t>
            </a:r>
            <a:r>
              <a:rPr sz="1450" spc="75" dirty="0">
                <a:solidFill>
                  <a:srgbClr val="1E3B60"/>
                </a:solidFill>
                <a:latin typeface="Arial"/>
                <a:cs typeface="Arial"/>
              </a:rPr>
              <a:t> </a:t>
            </a:r>
            <a:r>
              <a:rPr sz="1450" spc="204" dirty="0">
                <a:solidFill>
                  <a:srgbClr val="1E3B60"/>
                </a:solidFill>
                <a:latin typeface="Arial"/>
                <a:cs typeface="Arial"/>
              </a:rPr>
              <a:t>materia</a:t>
            </a:r>
            <a:r>
              <a:rPr sz="1450" spc="75" dirty="0">
                <a:solidFill>
                  <a:srgbClr val="1E3B60"/>
                </a:solidFill>
                <a:latin typeface="Arial"/>
                <a:cs typeface="Arial"/>
              </a:rPr>
              <a:t> </a:t>
            </a:r>
            <a:r>
              <a:rPr sz="1450" spc="210" dirty="0">
                <a:solidFill>
                  <a:srgbClr val="1E3B60"/>
                </a:solidFill>
                <a:latin typeface="Arial"/>
                <a:cs typeface="Arial"/>
              </a:rPr>
              <a:t>de</a:t>
            </a:r>
            <a:r>
              <a:rPr sz="1450" spc="75" dirty="0">
                <a:solidFill>
                  <a:srgbClr val="1E3B60"/>
                </a:solidFill>
                <a:latin typeface="Arial"/>
                <a:cs typeface="Arial"/>
              </a:rPr>
              <a:t> </a:t>
            </a:r>
            <a:r>
              <a:rPr sz="1450" spc="130" dirty="0">
                <a:solidFill>
                  <a:srgbClr val="1E3B60"/>
                </a:solidFill>
                <a:latin typeface="Arial"/>
                <a:cs typeface="Arial"/>
              </a:rPr>
              <a:t>la  </a:t>
            </a:r>
            <a:r>
              <a:rPr sz="1450" spc="135" dirty="0">
                <a:solidFill>
                  <a:srgbClr val="1E3B60"/>
                </a:solidFill>
                <a:latin typeface="Arial"/>
                <a:cs typeface="Arial"/>
              </a:rPr>
              <a:t>consulta,</a:t>
            </a:r>
            <a:r>
              <a:rPr sz="1450" spc="80" dirty="0">
                <a:solidFill>
                  <a:srgbClr val="1E3B60"/>
                </a:solidFill>
                <a:latin typeface="Arial"/>
                <a:cs typeface="Arial"/>
              </a:rPr>
              <a:t> </a:t>
            </a:r>
            <a:r>
              <a:rPr sz="1450" spc="120" dirty="0">
                <a:solidFill>
                  <a:srgbClr val="1E3B60"/>
                </a:solidFill>
                <a:latin typeface="Arial"/>
                <a:cs typeface="Arial"/>
              </a:rPr>
              <a:t>el</a:t>
            </a:r>
            <a:r>
              <a:rPr sz="1450" spc="80" dirty="0">
                <a:solidFill>
                  <a:srgbClr val="1E3B60"/>
                </a:solidFill>
                <a:latin typeface="Arial"/>
                <a:cs typeface="Arial"/>
              </a:rPr>
              <a:t> </a:t>
            </a:r>
            <a:r>
              <a:rPr sz="1450" spc="175" dirty="0">
                <a:solidFill>
                  <a:srgbClr val="1E3B60"/>
                </a:solidFill>
                <a:latin typeface="Arial"/>
                <a:cs typeface="Arial"/>
              </a:rPr>
              <a:t>estudiante</a:t>
            </a:r>
            <a:r>
              <a:rPr sz="1450" spc="80" dirty="0">
                <a:solidFill>
                  <a:srgbClr val="1E3B60"/>
                </a:solidFill>
                <a:latin typeface="Arial"/>
                <a:cs typeface="Arial"/>
              </a:rPr>
              <a:t> </a:t>
            </a:r>
            <a:r>
              <a:rPr sz="1450" spc="180" dirty="0">
                <a:solidFill>
                  <a:srgbClr val="1E3B60"/>
                </a:solidFill>
                <a:latin typeface="Arial"/>
                <a:cs typeface="Arial"/>
              </a:rPr>
              <a:t>observe</a:t>
            </a:r>
            <a:r>
              <a:rPr sz="1450" spc="80" dirty="0">
                <a:solidFill>
                  <a:srgbClr val="1E3B60"/>
                </a:solidFill>
                <a:latin typeface="Arial"/>
                <a:cs typeface="Arial"/>
              </a:rPr>
              <a:t> </a:t>
            </a:r>
            <a:r>
              <a:rPr sz="1450" spc="110" dirty="0">
                <a:solidFill>
                  <a:srgbClr val="1E3B60"/>
                </a:solidFill>
                <a:latin typeface="Arial"/>
                <a:cs typeface="Arial"/>
              </a:rPr>
              <a:t>los</a:t>
            </a:r>
            <a:r>
              <a:rPr sz="1450" spc="80" dirty="0">
                <a:solidFill>
                  <a:srgbClr val="1E3B60"/>
                </a:solidFill>
                <a:latin typeface="Arial"/>
                <a:cs typeface="Arial"/>
              </a:rPr>
              <a:t> </a:t>
            </a:r>
            <a:r>
              <a:rPr sz="1450" spc="155" dirty="0">
                <a:solidFill>
                  <a:srgbClr val="1E3B60"/>
                </a:solidFill>
                <a:latin typeface="Arial"/>
                <a:cs typeface="Arial"/>
              </a:rPr>
              <a:t>siguientes</a:t>
            </a:r>
            <a:r>
              <a:rPr sz="1450" spc="80" dirty="0">
                <a:solidFill>
                  <a:srgbClr val="1E3B60"/>
                </a:solidFill>
                <a:latin typeface="Arial"/>
                <a:cs typeface="Arial"/>
              </a:rPr>
              <a:t> </a:t>
            </a:r>
            <a:r>
              <a:rPr sz="1450" spc="150" dirty="0">
                <a:solidFill>
                  <a:srgbClr val="1E3B60"/>
                </a:solidFill>
                <a:latin typeface="Arial"/>
                <a:cs typeface="Arial"/>
              </a:rPr>
              <a:t>criterios:</a:t>
            </a:r>
            <a:r>
              <a:rPr sz="1450" spc="80" dirty="0">
                <a:solidFill>
                  <a:srgbClr val="1E3B60"/>
                </a:solidFill>
                <a:latin typeface="Arial"/>
                <a:cs typeface="Arial"/>
              </a:rPr>
              <a:t> </a:t>
            </a:r>
            <a:r>
              <a:rPr sz="1450" spc="204" dirty="0">
                <a:solidFill>
                  <a:srgbClr val="1E3B60"/>
                </a:solidFill>
                <a:latin typeface="Arial"/>
                <a:cs typeface="Arial"/>
              </a:rPr>
              <a:t>(Ver</a:t>
            </a:r>
            <a:r>
              <a:rPr sz="1450" spc="80" dirty="0">
                <a:solidFill>
                  <a:srgbClr val="1E3B60"/>
                </a:solidFill>
                <a:latin typeface="Arial"/>
                <a:cs typeface="Arial"/>
              </a:rPr>
              <a:t> </a:t>
            </a:r>
            <a:r>
              <a:rPr sz="1450" spc="180" dirty="0">
                <a:solidFill>
                  <a:srgbClr val="1E3B60"/>
                </a:solidFill>
                <a:latin typeface="Arial"/>
                <a:cs typeface="Arial"/>
              </a:rPr>
              <a:t>anexo</a:t>
            </a:r>
            <a:r>
              <a:rPr sz="1450" spc="80" dirty="0">
                <a:solidFill>
                  <a:srgbClr val="1E3B60"/>
                </a:solidFill>
                <a:latin typeface="Arial"/>
                <a:cs typeface="Arial"/>
              </a:rPr>
              <a:t> </a:t>
            </a:r>
            <a:r>
              <a:rPr sz="1450" spc="-35" dirty="0">
                <a:solidFill>
                  <a:srgbClr val="1E3B60"/>
                </a:solidFill>
                <a:latin typeface="Arial"/>
                <a:cs typeface="Arial"/>
              </a:rPr>
              <a:t>1)</a:t>
            </a:r>
            <a:endParaRPr sz="1450">
              <a:latin typeface="Arial"/>
              <a:cs typeface="Arial"/>
            </a:endParaRPr>
          </a:p>
        </p:txBody>
      </p:sp>
      <p:sp>
        <p:nvSpPr>
          <p:cNvPr id="11" name="object 11"/>
          <p:cNvSpPr txBox="1"/>
          <p:nvPr/>
        </p:nvSpPr>
        <p:spPr>
          <a:xfrm>
            <a:off x="137169" y="2386589"/>
            <a:ext cx="2517775" cy="4574540"/>
          </a:xfrm>
          <a:prstGeom prst="rect">
            <a:avLst/>
          </a:prstGeom>
        </p:spPr>
        <p:txBody>
          <a:bodyPr vert="horz" wrap="square" lIns="0" tIns="0" rIns="0" bIns="0" rtlCol="0">
            <a:spAutoFit/>
          </a:bodyPr>
          <a:lstStyle/>
          <a:p>
            <a:pPr marL="155575" marR="254000" indent="299085">
              <a:lnSpc>
                <a:spcPct val="103400"/>
              </a:lnSpc>
            </a:pPr>
            <a:r>
              <a:rPr sz="1450" spc="170" dirty="0">
                <a:solidFill>
                  <a:srgbClr val="EB6333"/>
                </a:solidFill>
                <a:latin typeface="Arial"/>
                <a:cs typeface="Arial"/>
              </a:rPr>
              <a:t>Liquidación </a:t>
            </a:r>
            <a:r>
              <a:rPr sz="1450" spc="210" dirty="0">
                <a:solidFill>
                  <a:srgbClr val="EB6333"/>
                </a:solidFill>
                <a:latin typeface="Arial"/>
                <a:cs typeface="Arial"/>
              </a:rPr>
              <a:t>de  </a:t>
            </a:r>
            <a:r>
              <a:rPr sz="1450" spc="165" dirty="0">
                <a:solidFill>
                  <a:srgbClr val="EB6333"/>
                </a:solidFill>
                <a:latin typeface="Arial"/>
                <a:cs typeface="Arial"/>
              </a:rPr>
              <a:t>acreencias</a:t>
            </a:r>
            <a:r>
              <a:rPr sz="1450" spc="15" dirty="0">
                <a:solidFill>
                  <a:srgbClr val="EB6333"/>
                </a:solidFill>
                <a:latin typeface="Arial"/>
                <a:cs typeface="Arial"/>
              </a:rPr>
              <a:t> </a:t>
            </a:r>
            <a:r>
              <a:rPr sz="1450" spc="155" dirty="0">
                <a:solidFill>
                  <a:srgbClr val="EB6333"/>
                </a:solidFill>
                <a:latin typeface="Arial"/>
                <a:cs typeface="Arial"/>
              </a:rPr>
              <a:t>laborales</a:t>
            </a:r>
            <a:endParaRPr sz="1450">
              <a:latin typeface="Arial"/>
              <a:cs typeface="Arial"/>
            </a:endParaRPr>
          </a:p>
          <a:p>
            <a:pPr marL="534670" indent="-1270">
              <a:lnSpc>
                <a:spcPct val="100000"/>
              </a:lnSpc>
              <a:spcBef>
                <a:spcPts val="660"/>
              </a:spcBef>
              <a:buAutoNum type="arabicPeriod"/>
              <a:tabLst>
                <a:tab pos="666115" algn="l"/>
              </a:tabLst>
            </a:pPr>
            <a:r>
              <a:rPr sz="1100" spc="110" dirty="0">
                <a:solidFill>
                  <a:srgbClr val="1E3B60"/>
                </a:solidFill>
                <a:latin typeface="Arial"/>
                <a:cs typeface="Arial"/>
              </a:rPr>
              <a:t>Fecha </a:t>
            </a:r>
            <a:r>
              <a:rPr sz="1100" spc="150" dirty="0">
                <a:solidFill>
                  <a:srgbClr val="1E3B60"/>
                </a:solidFill>
                <a:latin typeface="Arial"/>
                <a:cs typeface="Arial"/>
              </a:rPr>
              <a:t>de</a:t>
            </a:r>
            <a:r>
              <a:rPr sz="1100" spc="-70" dirty="0">
                <a:solidFill>
                  <a:srgbClr val="1E3B60"/>
                </a:solidFill>
                <a:latin typeface="Arial"/>
                <a:cs typeface="Arial"/>
              </a:rPr>
              <a:t> </a:t>
            </a:r>
            <a:r>
              <a:rPr sz="1100" spc="120" dirty="0">
                <a:solidFill>
                  <a:srgbClr val="1E3B60"/>
                </a:solidFill>
                <a:latin typeface="Arial"/>
                <a:cs typeface="Arial"/>
              </a:rPr>
              <a:t>ingreso</a:t>
            </a:r>
            <a:endParaRPr sz="1100">
              <a:latin typeface="Arial"/>
              <a:cs typeface="Arial"/>
            </a:endParaRPr>
          </a:p>
          <a:p>
            <a:pPr marL="755650" indent="-171450">
              <a:lnSpc>
                <a:spcPct val="100000"/>
              </a:lnSpc>
              <a:spcBef>
                <a:spcPts val="30"/>
              </a:spcBef>
              <a:buAutoNum type="arabicPeriod"/>
              <a:tabLst>
                <a:tab pos="756285" algn="l"/>
              </a:tabLst>
            </a:pPr>
            <a:r>
              <a:rPr sz="1100" spc="110" dirty="0">
                <a:solidFill>
                  <a:srgbClr val="1E3B60"/>
                </a:solidFill>
                <a:latin typeface="Arial"/>
                <a:cs typeface="Arial"/>
              </a:rPr>
              <a:t>Fecha </a:t>
            </a:r>
            <a:r>
              <a:rPr sz="1100" spc="150" dirty="0">
                <a:solidFill>
                  <a:srgbClr val="1E3B60"/>
                </a:solidFill>
                <a:latin typeface="Arial"/>
                <a:cs typeface="Arial"/>
              </a:rPr>
              <a:t>de</a:t>
            </a:r>
            <a:r>
              <a:rPr sz="1100" spc="-80" dirty="0">
                <a:solidFill>
                  <a:srgbClr val="1E3B60"/>
                </a:solidFill>
                <a:latin typeface="Arial"/>
                <a:cs typeface="Arial"/>
              </a:rPr>
              <a:t> </a:t>
            </a:r>
            <a:r>
              <a:rPr sz="1100" spc="140" dirty="0">
                <a:solidFill>
                  <a:srgbClr val="1E3B60"/>
                </a:solidFill>
                <a:latin typeface="Arial"/>
                <a:cs typeface="Arial"/>
              </a:rPr>
              <a:t>retiro</a:t>
            </a:r>
            <a:endParaRPr sz="1100">
              <a:latin typeface="Arial"/>
              <a:cs typeface="Arial"/>
            </a:endParaRPr>
          </a:p>
          <a:p>
            <a:pPr marL="704215" indent="-174625">
              <a:lnSpc>
                <a:spcPct val="100000"/>
              </a:lnSpc>
              <a:spcBef>
                <a:spcPts val="30"/>
              </a:spcBef>
              <a:buAutoNum type="arabicPeriod"/>
              <a:tabLst>
                <a:tab pos="704850" algn="l"/>
              </a:tabLst>
            </a:pPr>
            <a:r>
              <a:rPr sz="1100" spc="125" dirty="0">
                <a:solidFill>
                  <a:srgbClr val="1E3B60"/>
                </a:solidFill>
                <a:latin typeface="Arial"/>
                <a:cs typeface="Arial"/>
              </a:rPr>
              <a:t>Tipo </a:t>
            </a:r>
            <a:r>
              <a:rPr sz="1100" spc="150" dirty="0">
                <a:solidFill>
                  <a:srgbClr val="1E3B60"/>
                </a:solidFill>
                <a:latin typeface="Arial"/>
                <a:cs typeface="Arial"/>
              </a:rPr>
              <a:t>de</a:t>
            </a:r>
            <a:r>
              <a:rPr sz="1100" spc="-80" dirty="0">
                <a:solidFill>
                  <a:srgbClr val="1E3B60"/>
                </a:solidFill>
                <a:latin typeface="Arial"/>
                <a:cs typeface="Arial"/>
              </a:rPr>
              <a:t> </a:t>
            </a:r>
            <a:r>
              <a:rPr sz="1100" spc="145" dirty="0">
                <a:solidFill>
                  <a:srgbClr val="1E3B60"/>
                </a:solidFill>
                <a:latin typeface="Arial"/>
                <a:cs typeface="Arial"/>
              </a:rPr>
              <a:t>contrato</a:t>
            </a:r>
            <a:endParaRPr sz="1100">
              <a:latin typeface="Arial"/>
              <a:cs typeface="Arial"/>
            </a:endParaRPr>
          </a:p>
          <a:p>
            <a:pPr marL="534670" marR="5080" indent="-521970">
              <a:lnSpc>
                <a:spcPct val="102299"/>
              </a:lnSpc>
              <a:buAutoNum type="arabicPeriod"/>
              <a:tabLst>
                <a:tab pos="196215" algn="l"/>
              </a:tabLst>
            </a:pPr>
            <a:r>
              <a:rPr sz="1100" spc="120" dirty="0">
                <a:solidFill>
                  <a:srgbClr val="1E3B60"/>
                </a:solidFill>
                <a:latin typeface="Arial"/>
                <a:cs typeface="Arial"/>
              </a:rPr>
              <a:t>Remuneración</a:t>
            </a:r>
            <a:r>
              <a:rPr sz="1100" spc="40" dirty="0">
                <a:solidFill>
                  <a:srgbClr val="1E3B60"/>
                </a:solidFill>
                <a:latin typeface="Arial"/>
                <a:cs typeface="Arial"/>
              </a:rPr>
              <a:t> </a:t>
            </a:r>
            <a:r>
              <a:rPr sz="1100" spc="130" dirty="0">
                <a:solidFill>
                  <a:srgbClr val="1E3B60"/>
                </a:solidFill>
                <a:latin typeface="Arial"/>
                <a:cs typeface="Arial"/>
              </a:rPr>
              <a:t>(en</a:t>
            </a:r>
            <a:r>
              <a:rPr sz="1100" spc="40" dirty="0">
                <a:solidFill>
                  <a:srgbClr val="1E3B60"/>
                </a:solidFill>
                <a:latin typeface="Arial"/>
                <a:cs typeface="Arial"/>
              </a:rPr>
              <a:t> </a:t>
            </a:r>
            <a:r>
              <a:rPr sz="1100" spc="135" dirty="0">
                <a:solidFill>
                  <a:srgbClr val="1E3B60"/>
                </a:solidFill>
                <a:latin typeface="Arial"/>
                <a:cs typeface="Arial"/>
              </a:rPr>
              <a:t>dinero</a:t>
            </a:r>
            <a:r>
              <a:rPr sz="1100" spc="40" dirty="0">
                <a:solidFill>
                  <a:srgbClr val="1E3B60"/>
                </a:solidFill>
                <a:latin typeface="Arial"/>
                <a:cs typeface="Arial"/>
              </a:rPr>
              <a:t> </a:t>
            </a:r>
            <a:r>
              <a:rPr sz="1100" spc="160" dirty="0">
                <a:solidFill>
                  <a:srgbClr val="1E3B60"/>
                </a:solidFill>
                <a:latin typeface="Arial"/>
                <a:cs typeface="Arial"/>
              </a:rPr>
              <a:t>y</a:t>
            </a:r>
            <a:r>
              <a:rPr sz="1100" spc="40" dirty="0">
                <a:solidFill>
                  <a:srgbClr val="1E3B60"/>
                </a:solidFill>
                <a:latin typeface="Arial"/>
                <a:cs typeface="Arial"/>
              </a:rPr>
              <a:t> </a:t>
            </a:r>
            <a:r>
              <a:rPr sz="1100" spc="120" dirty="0">
                <a:solidFill>
                  <a:srgbClr val="1E3B60"/>
                </a:solidFill>
                <a:latin typeface="Arial"/>
                <a:cs typeface="Arial"/>
              </a:rPr>
              <a:t>en  </a:t>
            </a:r>
            <a:r>
              <a:rPr sz="1100" spc="114" dirty="0">
                <a:solidFill>
                  <a:srgbClr val="1E3B60"/>
                </a:solidFill>
                <a:latin typeface="Arial"/>
                <a:cs typeface="Arial"/>
              </a:rPr>
              <a:t>especie </a:t>
            </a:r>
            <a:r>
              <a:rPr sz="1100" spc="25" dirty="0">
                <a:solidFill>
                  <a:srgbClr val="1E3B60"/>
                </a:solidFill>
                <a:latin typeface="Arial"/>
                <a:cs typeface="Arial"/>
              </a:rPr>
              <a:t>– </a:t>
            </a:r>
            <a:r>
              <a:rPr sz="1100" spc="65" dirty="0">
                <a:solidFill>
                  <a:srgbClr val="1E3B60"/>
                </a:solidFill>
                <a:latin typeface="Arial"/>
                <a:cs typeface="Arial"/>
              </a:rPr>
              <a:t>si </a:t>
            </a:r>
            <a:r>
              <a:rPr sz="1100" spc="90" dirty="0">
                <a:solidFill>
                  <a:srgbClr val="1E3B60"/>
                </a:solidFill>
                <a:latin typeface="Arial"/>
                <a:cs typeface="Arial"/>
              </a:rPr>
              <a:t>la</a:t>
            </a:r>
            <a:r>
              <a:rPr sz="1100" spc="-75" dirty="0">
                <a:solidFill>
                  <a:srgbClr val="1E3B60"/>
                </a:solidFill>
                <a:latin typeface="Arial"/>
                <a:cs typeface="Arial"/>
              </a:rPr>
              <a:t> </a:t>
            </a:r>
            <a:r>
              <a:rPr sz="1100" spc="140" dirty="0">
                <a:solidFill>
                  <a:srgbClr val="1E3B60"/>
                </a:solidFill>
                <a:latin typeface="Arial"/>
                <a:cs typeface="Arial"/>
              </a:rPr>
              <a:t>hay)</a:t>
            </a:r>
            <a:endParaRPr sz="1100">
              <a:latin typeface="Arial"/>
              <a:cs typeface="Arial"/>
            </a:endParaRPr>
          </a:p>
          <a:p>
            <a:pPr marL="606425" indent="-173990">
              <a:lnSpc>
                <a:spcPct val="100000"/>
              </a:lnSpc>
              <a:spcBef>
                <a:spcPts val="30"/>
              </a:spcBef>
              <a:buAutoNum type="arabicPeriod"/>
              <a:tabLst>
                <a:tab pos="607060" algn="l"/>
              </a:tabLst>
            </a:pPr>
            <a:r>
              <a:rPr sz="1100" spc="145" dirty="0">
                <a:solidFill>
                  <a:srgbClr val="1E3B60"/>
                </a:solidFill>
                <a:latin typeface="Arial"/>
                <a:cs typeface="Arial"/>
              </a:rPr>
              <a:t>Jornada </a:t>
            </a:r>
            <a:r>
              <a:rPr sz="1100" spc="150" dirty="0">
                <a:solidFill>
                  <a:srgbClr val="1E3B60"/>
                </a:solidFill>
                <a:latin typeface="Arial"/>
                <a:cs typeface="Arial"/>
              </a:rPr>
              <a:t>de</a:t>
            </a:r>
            <a:r>
              <a:rPr sz="1100" spc="-100" dirty="0">
                <a:solidFill>
                  <a:srgbClr val="1E3B60"/>
                </a:solidFill>
                <a:latin typeface="Arial"/>
                <a:cs typeface="Arial"/>
              </a:rPr>
              <a:t> </a:t>
            </a:r>
            <a:r>
              <a:rPr sz="1100" spc="135" dirty="0">
                <a:solidFill>
                  <a:srgbClr val="1E3B60"/>
                </a:solidFill>
                <a:latin typeface="Arial"/>
                <a:cs typeface="Arial"/>
              </a:rPr>
              <a:t>trabajo</a:t>
            </a:r>
            <a:endParaRPr sz="1100">
              <a:latin typeface="Arial"/>
              <a:cs typeface="Arial"/>
            </a:endParaRPr>
          </a:p>
          <a:p>
            <a:pPr marL="558800" indent="-179705">
              <a:lnSpc>
                <a:spcPct val="100000"/>
              </a:lnSpc>
              <a:spcBef>
                <a:spcPts val="30"/>
              </a:spcBef>
              <a:buAutoNum type="arabicPeriod"/>
              <a:tabLst>
                <a:tab pos="559435" algn="l"/>
              </a:tabLst>
            </a:pPr>
            <a:r>
              <a:rPr sz="1100" spc="135" dirty="0">
                <a:solidFill>
                  <a:srgbClr val="1E3B60"/>
                </a:solidFill>
                <a:latin typeface="Arial"/>
                <a:cs typeface="Arial"/>
              </a:rPr>
              <a:t>Labor</a:t>
            </a:r>
            <a:r>
              <a:rPr sz="1100" spc="-35" dirty="0">
                <a:solidFill>
                  <a:srgbClr val="1E3B60"/>
                </a:solidFill>
                <a:latin typeface="Arial"/>
                <a:cs typeface="Arial"/>
              </a:rPr>
              <a:t> </a:t>
            </a:r>
            <a:r>
              <a:rPr sz="1100" spc="140" dirty="0">
                <a:solidFill>
                  <a:srgbClr val="1E3B60"/>
                </a:solidFill>
                <a:latin typeface="Arial"/>
                <a:cs typeface="Arial"/>
              </a:rPr>
              <a:t>desempeñada</a:t>
            </a:r>
            <a:endParaRPr sz="1100">
              <a:latin typeface="Arial"/>
              <a:cs typeface="Arial"/>
            </a:endParaRPr>
          </a:p>
          <a:p>
            <a:pPr marL="679450" indent="-171450">
              <a:lnSpc>
                <a:spcPct val="100000"/>
              </a:lnSpc>
              <a:spcBef>
                <a:spcPts val="30"/>
              </a:spcBef>
              <a:buAutoNum type="arabicPeriod"/>
              <a:tabLst>
                <a:tab pos="680085" algn="l"/>
              </a:tabLst>
            </a:pPr>
            <a:r>
              <a:rPr sz="1100" spc="100" dirty="0">
                <a:solidFill>
                  <a:srgbClr val="1E3B60"/>
                </a:solidFill>
                <a:latin typeface="Arial"/>
                <a:cs typeface="Arial"/>
              </a:rPr>
              <a:t>Salarios</a:t>
            </a:r>
            <a:r>
              <a:rPr sz="1100" spc="-20" dirty="0">
                <a:solidFill>
                  <a:srgbClr val="1E3B60"/>
                </a:solidFill>
                <a:latin typeface="Arial"/>
                <a:cs typeface="Arial"/>
              </a:rPr>
              <a:t> </a:t>
            </a:r>
            <a:r>
              <a:rPr sz="1100" spc="100" dirty="0">
                <a:solidFill>
                  <a:srgbClr val="1E3B60"/>
                </a:solidFill>
                <a:latin typeface="Arial"/>
                <a:cs typeface="Arial"/>
              </a:rPr>
              <a:t>insolutos</a:t>
            </a:r>
            <a:endParaRPr sz="1100">
              <a:latin typeface="Arial"/>
              <a:cs typeface="Arial"/>
            </a:endParaRPr>
          </a:p>
          <a:p>
            <a:pPr marL="843280" marR="273050" indent="-562610">
              <a:lnSpc>
                <a:spcPct val="102299"/>
              </a:lnSpc>
              <a:buAutoNum type="arabicPeriod"/>
              <a:tabLst>
                <a:tab pos="459105" algn="l"/>
              </a:tabLst>
            </a:pPr>
            <a:r>
              <a:rPr sz="1100" spc="90" dirty="0">
                <a:solidFill>
                  <a:srgbClr val="1E3B60"/>
                </a:solidFill>
                <a:latin typeface="Arial"/>
                <a:cs typeface="Arial"/>
              </a:rPr>
              <a:t>Pagos </a:t>
            </a:r>
            <a:r>
              <a:rPr sz="1100" spc="114" dirty="0">
                <a:solidFill>
                  <a:srgbClr val="1E3B60"/>
                </a:solidFill>
                <a:latin typeface="Arial"/>
                <a:cs typeface="Arial"/>
              </a:rPr>
              <a:t>realizados </a:t>
            </a:r>
            <a:r>
              <a:rPr sz="1100" spc="160" dirty="0">
                <a:solidFill>
                  <a:srgbClr val="1E3B60"/>
                </a:solidFill>
                <a:latin typeface="Arial"/>
                <a:cs typeface="Arial"/>
              </a:rPr>
              <a:t>por</a:t>
            </a:r>
            <a:r>
              <a:rPr sz="1100" spc="-114" dirty="0">
                <a:solidFill>
                  <a:srgbClr val="1E3B60"/>
                </a:solidFill>
                <a:latin typeface="Arial"/>
                <a:cs typeface="Arial"/>
              </a:rPr>
              <a:t> </a:t>
            </a:r>
            <a:r>
              <a:rPr sz="1100" spc="85" dirty="0">
                <a:solidFill>
                  <a:srgbClr val="1E3B60"/>
                </a:solidFill>
                <a:latin typeface="Arial"/>
                <a:cs typeface="Arial"/>
              </a:rPr>
              <a:t>el  </a:t>
            </a:r>
            <a:r>
              <a:rPr sz="1100" spc="145" dirty="0">
                <a:solidFill>
                  <a:srgbClr val="1E3B60"/>
                </a:solidFill>
                <a:latin typeface="Arial"/>
                <a:cs typeface="Arial"/>
              </a:rPr>
              <a:t>empleador</a:t>
            </a:r>
            <a:endParaRPr sz="1100">
              <a:latin typeface="Arial"/>
              <a:cs typeface="Arial"/>
            </a:endParaRPr>
          </a:p>
          <a:p>
            <a:pPr marL="191770" indent="-179070">
              <a:lnSpc>
                <a:spcPct val="100000"/>
              </a:lnSpc>
              <a:spcBef>
                <a:spcPts val="30"/>
              </a:spcBef>
              <a:buAutoNum type="arabicPeriod"/>
              <a:tabLst>
                <a:tab pos="192405" algn="l"/>
              </a:tabLst>
            </a:pPr>
            <a:r>
              <a:rPr sz="1100" spc="100" dirty="0">
                <a:solidFill>
                  <a:srgbClr val="1E3B60"/>
                </a:solidFill>
                <a:latin typeface="Arial"/>
                <a:cs typeface="Arial"/>
              </a:rPr>
              <a:t>Afiliación </a:t>
            </a:r>
            <a:r>
              <a:rPr sz="1100" spc="135" dirty="0">
                <a:solidFill>
                  <a:srgbClr val="1E3B60"/>
                </a:solidFill>
                <a:latin typeface="Arial"/>
                <a:cs typeface="Arial"/>
              </a:rPr>
              <a:t>a </a:t>
            </a:r>
            <a:r>
              <a:rPr sz="1100" spc="90" dirty="0">
                <a:solidFill>
                  <a:srgbClr val="1E3B60"/>
                </a:solidFill>
                <a:latin typeface="Arial"/>
                <a:cs typeface="Arial"/>
              </a:rPr>
              <a:t>la </a:t>
            </a:r>
            <a:r>
              <a:rPr sz="1100" spc="130" dirty="0">
                <a:solidFill>
                  <a:srgbClr val="1E3B60"/>
                </a:solidFill>
                <a:latin typeface="Arial"/>
                <a:cs typeface="Arial"/>
              </a:rPr>
              <a:t>seguridad</a:t>
            </a:r>
            <a:r>
              <a:rPr sz="1100" spc="-105" dirty="0">
                <a:solidFill>
                  <a:srgbClr val="1E3B60"/>
                </a:solidFill>
                <a:latin typeface="Arial"/>
                <a:cs typeface="Arial"/>
              </a:rPr>
              <a:t> </a:t>
            </a:r>
            <a:r>
              <a:rPr sz="1100" spc="95" dirty="0">
                <a:solidFill>
                  <a:srgbClr val="1E3B60"/>
                </a:solidFill>
                <a:latin typeface="Arial"/>
                <a:cs typeface="Arial"/>
              </a:rPr>
              <a:t>social</a:t>
            </a:r>
            <a:endParaRPr sz="1100">
              <a:latin typeface="Arial"/>
              <a:cs typeface="Arial"/>
            </a:endParaRPr>
          </a:p>
          <a:p>
            <a:pPr marL="746125" indent="-241300">
              <a:lnSpc>
                <a:spcPct val="100000"/>
              </a:lnSpc>
              <a:spcBef>
                <a:spcPts val="30"/>
              </a:spcBef>
              <a:buAutoNum type="arabicPeriod"/>
              <a:tabLst>
                <a:tab pos="746125" algn="l"/>
              </a:tabLst>
            </a:pPr>
            <a:r>
              <a:rPr sz="1100" spc="130" dirty="0">
                <a:solidFill>
                  <a:srgbClr val="1E3B60"/>
                </a:solidFill>
                <a:latin typeface="Arial"/>
                <a:cs typeface="Arial"/>
              </a:rPr>
              <a:t>Motivo </a:t>
            </a:r>
            <a:r>
              <a:rPr sz="1100" spc="114" dirty="0">
                <a:solidFill>
                  <a:srgbClr val="1E3B60"/>
                </a:solidFill>
                <a:latin typeface="Arial"/>
                <a:cs typeface="Arial"/>
              </a:rPr>
              <a:t>del</a:t>
            </a:r>
            <a:r>
              <a:rPr sz="1100" spc="-100" dirty="0">
                <a:solidFill>
                  <a:srgbClr val="1E3B60"/>
                </a:solidFill>
                <a:latin typeface="Arial"/>
                <a:cs typeface="Arial"/>
              </a:rPr>
              <a:t> </a:t>
            </a:r>
            <a:r>
              <a:rPr sz="1100" spc="140" dirty="0">
                <a:solidFill>
                  <a:srgbClr val="1E3B60"/>
                </a:solidFill>
                <a:latin typeface="Arial"/>
                <a:cs typeface="Arial"/>
              </a:rPr>
              <a:t>retiro</a:t>
            </a:r>
            <a:endParaRPr sz="1100">
              <a:latin typeface="Arial"/>
              <a:cs typeface="Arial"/>
            </a:endParaRPr>
          </a:p>
          <a:p>
            <a:pPr marL="861694" marR="30480" indent="-822960">
              <a:lnSpc>
                <a:spcPct val="102299"/>
              </a:lnSpc>
              <a:buAutoNum type="arabicPeriod"/>
              <a:tabLst>
                <a:tab pos="222885" algn="l"/>
              </a:tabLst>
            </a:pPr>
            <a:r>
              <a:rPr sz="1100" spc="135" dirty="0">
                <a:solidFill>
                  <a:srgbClr val="1E3B60"/>
                </a:solidFill>
                <a:latin typeface="Arial"/>
                <a:cs typeface="Arial"/>
              </a:rPr>
              <a:t>Copia </a:t>
            </a:r>
            <a:r>
              <a:rPr sz="1100" spc="114" dirty="0">
                <a:solidFill>
                  <a:srgbClr val="1E3B60"/>
                </a:solidFill>
                <a:latin typeface="Arial"/>
                <a:cs typeface="Arial"/>
              </a:rPr>
              <a:t>del </a:t>
            </a:r>
            <a:r>
              <a:rPr sz="1100" spc="140" dirty="0">
                <a:solidFill>
                  <a:srgbClr val="1E3B60"/>
                </a:solidFill>
                <a:latin typeface="Arial"/>
                <a:cs typeface="Arial"/>
              </a:rPr>
              <a:t>reglamento</a:t>
            </a:r>
            <a:r>
              <a:rPr sz="1100" spc="-130" dirty="0">
                <a:solidFill>
                  <a:srgbClr val="1E3B60"/>
                </a:solidFill>
                <a:latin typeface="Arial"/>
                <a:cs typeface="Arial"/>
              </a:rPr>
              <a:t> </a:t>
            </a:r>
            <a:r>
              <a:rPr sz="1100" spc="130" dirty="0">
                <a:solidFill>
                  <a:srgbClr val="1E3B60"/>
                </a:solidFill>
                <a:latin typeface="Arial"/>
                <a:cs typeface="Arial"/>
              </a:rPr>
              <a:t>interno  </a:t>
            </a:r>
            <a:r>
              <a:rPr sz="1100" spc="150" dirty="0">
                <a:solidFill>
                  <a:srgbClr val="1E3B60"/>
                </a:solidFill>
                <a:latin typeface="Arial"/>
                <a:cs typeface="Arial"/>
              </a:rPr>
              <a:t>de</a:t>
            </a:r>
            <a:r>
              <a:rPr sz="1100" spc="-20" dirty="0">
                <a:solidFill>
                  <a:srgbClr val="1E3B60"/>
                </a:solidFill>
                <a:latin typeface="Arial"/>
                <a:cs typeface="Arial"/>
              </a:rPr>
              <a:t> </a:t>
            </a:r>
            <a:r>
              <a:rPr sz="1100" spc="135" dirty="0">
                <a:solidFill>
                  <a:srgbClr val="1E3B60"/>
                </a:solidFill>
                <a:latin typeface="Arial"/>
                <a:cs typeface="Arial"/>
              </a:rPr>
              <a:t>trabajo</a:t>
            </a:r>
            <a:endParaRPr sz="1100">
              <a:latin typeface="Arial"/>
              <a:cs typeface="Arial"/>
            </a:endParaRPr>
          </a:p>
          <a:p>
            <a:pPr marL="372110" marR="108585" indent="-255904">
              <a:lnSpc>
                <a:spcPct val="102299"/>
              </a:lnSpc>
              <a:buAutoNum type="arabicPeriod"/>
              <a:tabLst>
                <a:tab pos="339725" algn="l"/>
              </a:tabLst>
            </a:pPr>
            <a:r>
              <a:rPr sz="1100" spc="95" dirty="0">
                <a:solidFill>
                  <a:srgbClr val="1E3B60"/>
                </a:solidFill>
                <a:latin typeface="Arial"/>
                <a:cs typeface="Arial"/>
              </a:rPr>
              <a:t>Se </a:t>
            </a:r>
            <a:r>
              <a:rPr sz="1100" spc="130" dirty="0">
                <a:solidFill>
                  <a:srgbClr val="1E3B60"/>
                </a:solidFill>
                <a:latin typeface="Arial"/>
                <a:cs typeface="Arial"/>
              </a:rPr>
              <a:t>encuentra </a:t>
            </a:r>
            <a:r>
              <a:rPr sz="1100" spc="120" dirty="0">
                <a:solidFill>
                  <a:srgbClr val="1E3B60"/>
                </a:solidFill>
                <a:latin typeface="Arial"/>
                <a:cs typeface="Arial"/>
              </a:rPr>
              <a:t>en </a:t>
            </a:r>
            <a:r>
              <a:rPr sz="1100" spc="130" dirty="0">
                <a:solidFill>
                  <a:srgbClr val="1E3B60"/>
                </a:solidFill>
                <a:latin typeface="Arial"/>
                <a:cs typeface="Arial"/>
              </a:rPr>
              <a:t>estado</a:t>
            </a:r>
            <a:r>
              <a:rPr sz="1100" spc="-170" dirty="0">
                <a:solidFill>
                  <a:srgbClr val="1E3B60"/>
                </a:solidFill>
                <a:latin typeface="Arial"/>
                <a:cs typeface="Arial"/>
              </a:rPr>
              <a:t> </a:t>
            </a:r>
            <a:r>
              <a:rPr sz="1100" spc="150" dirty="0">
                <a:solidFill>
                  <a:srgbClr val="1E3B60"/>
                </a:solidFill>
                <a:latin typeface="Arial"/>
                <a:cs typeface="Arial"/>
              </a:rPr>
              <a:t>de  embarazo </a:t>
            </a:r>
            <a:r>
              <a:rPr sz="1100" spc="90" dirty="0">
                <a:solidFill>
                  <a:srgbClr val="1E3B60"/>
                </a:solidFill>
                <a:latin typeface="Arial"/>
                <a:cs typeface="Arial"/>
              </a:rPr>
              <a:t>(si </a:t>
            </a:r>
            <a:r>
              <a:rPr sz="1100" spc="80" dirty="0">
                <a:solidFill>
                  <a:srgbClr val="1E3B60"/>
                </a:solidFill>
                <a:latin typeface="Arial"/>
                <a:cs typeface="Arial"/>
              </a:rPr>
              <a:t>es</a:t>
            </a:r>
            <a:r>
              <a:rPr sz="1100" spc="-140" dirty="0">
                <a:solidFill>
                  <a:srgbClr val="1E3B60"/>
                </a:solidFill>
                <a:latin typeface="Arial"/>
                <a:cs typeface="Arial"/>
              </a:rPr>
              <a:t> </a:t>
            </a:r>
            <a:r>
              <a:rPr sz="1100" spc="135" dirty="0">
                <a:solidFill>
                  <a:srgbClr val="1E3B60"/>
                </a:solidFill>
                <a:latin typeface="Arial"/>
                <a:cs typeface="Arial"/>
              </a:rPr>
              <a:t>mujer)</a:t>
            </a:r>
            <a:endParaRPr sz="1100">
              <a:latin typeface="Arial"/>
              <a:cs typeface="Arial"/>
            </a:endParaRPr>
          </a:p>
          <a:p>
            <a:pPr marL="600710" marR="250190" indent="-342900">
              <a:lnSpc>
                <a:spcPct val="102299"/>
              </a:lnSpc>
              <a:buAutoNum type="arabicPeriod"/>
              <a:tabLst>
                <a:tab pos="484505" algn="l"/>
              </a:tabLst>
            </a:pPr>
            <a:r>
              <a:rPr sz="1100" spc="110" dirty="0">
                <a:solidFill>
                  <a:srgbClr val="1E3B60"/>
                </a:solidFill>
                <a:latin typeface="Arial"/>
                <a:cs typeface="Arial"/>
              </a:rPr>
              <a:t>Tiene </a:t>
            </a:r>
            <a:r>
              <a:rPr sz="1100" spc="120" dirty="0">
                <a:solidFill>
                  <a:srgbClr val="1E3B60"/>
                </a:solidFill>
                <a:latin typeface="Arial"/>
                <a:cs typeface="Arial"/>
              </a:rPr>
              <a:t>alguna</a:t>
            </a:r>
            <a:r>
              <a:rPr sz="1100" spc="-55" dirty="0">
                <a:solidFill>
                  <a:srgbClr val="1E3B60"/>
                </a:solidFill>
                <a:latin typeface="Arial"/>
                <a:cs typeface="Arial"/>
              </a:rPr>
              <a:t> </a:t>
            </a:r>
            <a:r>
              <a:rPr sz="1100" spc="130" dirty="0">
                <a:solidFill>
                  <a:srgbClr val="1E3B60"/>
                </a:solidFill>
                <a:latin typeface="Arial"/>
                <a:cs typeface="Arial"/>
              </a:rPr>
              <a:t>condición  </a:t>
            </a:r>
            <a:r>
              <a:rPr sz="1100" spc="105" dirty="0">
                <a:solidFill>
                  <a:srgbClr val="1E3B60"/>
                </a:solidFill>
                <a:latin typeface="Arial"/>
                <a:cs typeface="Arial"/>
              </a:rPr>
              <a:t>especial </a:t>
            </a:r>
            <a:r>
              <a:rPr sz="1100" spc="150" dirty="0">
                <a:solidFill>
                  <a:srgbClr val="1E3B60"/>
                </a:solidFill>
                <a:latin typeface="Arial"/>
                <a:cs typeface="Arial"/>
              </a:rPr>
              <a:t>de</a:t>
            </a:r>
            <a:r>
              <a:rPr sz="1100" spc="-60" dirty="0">
                <a:solidFill>
                  <a:srgbClr val="1E3B60"/>
                </a:solidFill>
                <a:latin typeface="Arial"/>
                <a:cs typeface="Arial"/>
              </a:rPr>
              <a:t> </a:t>
            </a:r>
            <a:r>
              <a:rPr sz="1100" spc="105" dirty="0">
                <a:solidFill>
                  <a:srgbClr val="1E3B60"/>
                </a:solidFill>
                <a:latin typeface="Arial"/>
                <a:cs typeface="Arial"/>
              </a:rPr>
              <a:t>salud</a:t>
            </a:r>
            <a:endParaRPr sz="1100">
              <a:latin typeface="Arial"/>
              <a:cs typeface="Arial"/>
            </a:endParaRPr>
          </a:p>
          <a:p>
            <a:pPr marL="153670" marR="70485" indent="-74930">
              <a:lnSpc>
                <a:spcPct val="102299"/>
              </a:lnSpc>
              <a:buAutoNum type="arabicPeriod"/>
              <a:tabLst>
                <a:tab pos="313055" algn="l"/>
              </a:tabLst>
            </a:pPr>
            <a:r>
              <a:rPr sz="1100" spc="80" dirty="0">
                <a:solidFill>
                  <a:srgbClr val="1E3B60"/>
                </a:solidFill>
                <a:latin typeface="Arial"/>
                <a:cs typeface="Arial"/>
              </a:rPr>
              <a:t>Si</a:t>
            </a:r>
            <a:r>
              <a:rPr sz="1100" spc="45" dirty="0">
                <a:solidFill>
                  <a:srgbClr val="1E3B60"/>
                </a:solidFill>
                <a:latin typeface="Arial"/>
                <a:cs typeface="Arial"/>
              </a:rPr>
              <a:t> </a:t>
            </a:r>
            <a:r>
              <a:rPr sz="1100" spc="80" dirty="0">
                <a:solidFill>
                  <a:srgbClr val="1E3B60"/>
                </a:solidFill>
                <a:latin typeface="Arial"/>
                <a:cs typeface="Arial"/>
              </a:rPr>
              <a:t>es</a:t>
            </a:r>
            <a:r>
              <a:rPr sz="1100" spc="45" dirty="0">
                <a:solidFill>
                  <a:srgbClr val="1E3B60"/>
                </a:solidFill>
                <a:latin typeface="Arial"/>
                <a:cs typeface="Arial"/>
              </a:rPr>
              <a:t> </a:t>
            </a:r>
            <a:r>
              <a:rPr sz="1100" spc="125" dirty="0">
                <a:solidFill>
                  <a:srgbClr val="1E3B60"/>
                </a:solidFill>
                <a:latin typeface="Arial"/>
                <a:cs typeface="Arial"/>
              </a:rPr>
              <a:t>un</a:t>
            </a:r>
            <a:r>
              <a:rPr sz="1100" spc="45" dirty="0">
                <a:solidFill>
                  <a:srgbClr val="1E3B60"/>
                </a:solidFill>
                <a:latin typeface="Arial"/>
                <a:cs typeface="Arial"/>
              </a:rPr>
              <a:t> </a:t>
            </a:r>
            <a:r>
              <a:rPr sz="1100" spc="140" dirty="0">
                <a:solidFill>
                  <a:srgbClr val="1E3B60"/>
                </a:solidFill>
                <a:latin typeface="Arial"/>
                <a:cs typeface="Arial"/>
              </a:rPr>
              <a:t>trabajador</a:t>
            </a:r>
            <a:r>
              <a:rPr sz="1100" spc="45" dirty="0">
                <a:solidFill>
                  <a:srgbClr val="1E3B60"/>
                </a:solidFill>
                <a:latin typeface="Arial"/>
                <a:cs typeface="Arial"/>
              </a:rPr>
              <a:t> </a:t>
            </a:r>
            <a:r>
              <a:rPr sz="1100" spc="160" dirty="0">
                <a:solidFill>
                  <a:srgbClr val="1E3B60"/>
                </a:solidFill>
                <a:latin typeface="Arial"/>
                <a:cs typeface="Arial"/>
              </a:rPr>
              <a:t>por</a:t>
            </a:r>
            <a:r>
              <a:rPr sz="1100" spc="45" dirty="0">
                <a:solidFill>
                  <a:srgbClr val="1E3B60"/>
                </a:solidFill>
                <a:latin typeface="Arial"/>
                <a:cs typeface="Arial"/>
              </a:rPr>
              <a:t> </a:t>
            </a:r>
            <a:r>
              <a:rPr sz="1100" spc="95" dirty="0">
                <a:solidFill>
                  <a:srgbClr val="1E3B60"/>
                </a:solidFill>
                <a:latin typeface="Arial"/>
                <a:cs typeface="Arial"/>
              </a:rPr>
              <a:t>días  </a:t>
            </a:r>
            <a:r>
              <a:rPr sz="1100" spc="105" dirty="0">
                <a:solidFill>
                  <a:srgbClr val="1E3B60"/>
                </a:solidFill>
                <a:latin typeface="Arial"/>
                <a:cs typeface="Arial"/>
              </a:rPr>
              <a:t>(días </a:t>
            </a:r>
            <a:r>
              <a:rPr sz="1100" spc="125" dirty="0">
                <a:solidFill>
                  <a:srgbClr val="1E3B60"/>
                </a:solidFill>
                <a:latin typeface="Arial"/>
                <a:cs typeface="Arial"/>
              </a:rPr>
              <a:t>laborados </a:t>
            </a:r>
            <a:r>
              <a:rPr sz="1100" spc="160" dirty="0">
                <a:solidFill>
                  <a:srgbClr val="1E3B60"/>
                </a:solidFill>
                <a:latin typeface="Arial"/>
                <a:cs typeface="Arial"/>
              </a:rPr>
              <a:t>por</a:t>
            </a:r>
            <a:r>
              <a:rPr sz="1100" spc="-120" dirty="0">
                <a:solidFill>
                  <a:srgbClr val="1E3B60"/>
                </a:solidFill>
                <a:latin typeface="Arial"/>
                <a:cs typeface="Arial"/>
              </a:rPr>
              <a:t> </a:t>
            </a:r>
            <a:r>
              <a:rPr sz="1100" spc="130" dirty="0">
                <a:solidFill>
                  <a:srgbClr val="1E3B60"/>
                </a:solidFill>
                <a:latin typeface="Arial"/>
                <a:cs typeface="Arial"/>
              </a:rPr>
              <a:t>semana)</a:t>
            </a:r>
            <a:endParaRPr sz="1100">
              <a:latin typeface="Arial"/>
              <a:cs typeface="Arial"/>
            </a:endParaRPr>
          </a:p>
          <a:p>
            <a:pPr marL="993775" marR="154940" indent="-831215">
              <a:lnSpc>
                <a:spcPct val="102299"/>
              </a:lnSpc>
              <a:buAutoNum type="arabicPeriod"/>
              <a:tabLst>
                <a:tab pos="387985" algn="l"/>
              </a:tabLst>
            </a:pPr>
            <a:r>
              <a:rPr sz="1100" spc="10" dirty="0">
                <a:solidFill>
                  <a:srgbClr val="1E3B60"/>
                </a:solidFill>
                <a:latin typeface="Arial"/>
                <a:cs typeface="Arial"/>
              </a:rPr>
              <a:t>Es </a:t>
            </a:r>
            <a:r>
              <a:rPr sz="1100" spc="125" dirty="0">
                <a:solidFill>
                  <a:srgbClr val="1E3B60"/>
                </a:solidFill>
                <a:latin typeface="Arial"/>
                <a:cs typeface="Arial"/>
              </a:rPr>
              <a:t>una </a:t>
            </a:r>
            <a:r>
              <a:rPr sz="1100" spc="114" dirty="0">
                <a:solidFill>
                  <a:srgbClr val="1E3B60"/>
                </a:solidFill>
                <a:latin typeface="Arial"/>
                <a:cs typeface="Arial"/>
              </a:rPr>
              <a:t>situación </a:t>
            </a:r>
            <a:r>
              <a:rPr sz="1100" spc="150" dirty="0">
                <a:solidFill>
                  <a:srgbClr val="1E3B60"/>
                </a:solidFill>
                <a:latin typeface="Arial"/>
                <a:cs typeface="Arial"/>
              </a:rPr>
              <a:t>de</a:t>
            </a:r>
            <a:r>
              <a:rPr sz="1100" spc="-75" dirty="0">
                <a:solidFill>
                  <a:srgbClr val="1E3B60"/>
                </a:solidFill>
                <a:latin typeface="Arial"/>
                <a:cs typeface="Arial"/>
              </a:rPr>
              <a:t> </a:t>
            </a:r>
            <a:r>
              <a:rPr sz="1100" spc="114" dirty="0">
                <a:solidFill>
                  <a:srgbClr val="1E3B60"/>
                </a:solidFill>
                <a:latin typeface="Arial"/>
                <a:cs typeface="Arial"/>
              </a:rPr>
              <a:t>acoso  </a:t>
            </a:r>
            <a:r>
              <a:rPr sz="1100" spc="120" dirty="0">
                <a:solidFill>
                  <a:srgbClr val="1E3B60"/>
                </a:solidFill>
                <a:latin typeface="Arial"/>
                <a:cs typeface="Arial"/>
              </a:rPr>
              <a:t>laboral</a:t>
            </a:r>
            <a:endParaRPr sz="1100">
              <a:latin typeface="Arial"/>
              <a:cs typeface="Arial"/>
            </a:endParaRPr>
          </a:p>
          <a:p>
            <a:pPr marL="479425" indent="-230504">
              <a:lnSpc>
                <a:spcPct val="100000"/>
              </a:lnSpc>
              <a:spcBef>
                <a:spcPts val="30"/>
              </a:spcBef>
              <a:buAutoNum type="arabicPeriod"/>
              <a:tabLst>
                <a:tab pos="480059" algn="l"/>
              </a:tabLst>
            </a:pPr>
            <a:r>
              <a:rPr sz="1100" spc="10" dirty="0">
                <a:solidFill>
                  <a:srgbClr val="1E3B60"/>
                </a:solidFill>
                <a:latin typeface="Arial"/>
                <a:cs typeface="Arial"/>
              </a:rPr>
              <a:t>Es </a:t>
            </a:r>
            <a:r>
              <a:rPr sz="1100" spc="125" dirty="0">
                <a:solidFill>
                  <a:srgbClr val="1E3B60"/>
                </a:solidFill>
                <a:latin typeface="Arial"/>
                <a:cs typeface="Arial"/>
              </a:rPr>
              <a:t>un </a:t>
            </a:r>
            <a:r>
              <a:rPr sz="1100" spc="130" dirty="0">
                <a:solidFill>
                  <a:srgbClr val="1E3B60"/>
                </a:solidFill>
                <a:latin typeface="Arial"/>
                <a:cs typeface="Arial"/>
              </a:rPr>
              <a:t>despido</a:t>
            </a:r>
            <a:r>
              <a:rPr sz="1100" spc="-5" dirty="0">
                <a:solidFill>
                  <a:srgbClr val="1E3B60"/>
                </a:solidFill>
                <a:latin typeface="Arial"/>
                <a:cs typeface="Arial"/>
              </a:rPr>
              <a:t> </a:t>
            </a:r>
            <a:r>
              <a:rPr sz="1100" spc="130" dirty="0">
                <a:solidFill>
                  <a:srgbClr val="1E3B60"/>
                </a:solidFill>
                <a:latin typeface="Arial"/>
                <a:cs typeface="Arial"/>
              </a:rPr>
              <a:t>indirecto</a:t>
            </a:r>
            <a:endParaRPr sz="1100">
              <a:latin typeface="Arial"/>
              <a:cs typeface="Arial"/>
            </a:endParaRPr>
          </a:p>
        </p:txBody>
      </p:sp>
      <p:sp>
        <p:nvSpPr>
          <p:cNvPr id="12" name="object 12"/>
          <p:cNvSpPr txBox="1"/>
          <p:nvPr/>
        </p:nvSpPr>
        <p:spPr>
          <a:xfrm>
            <a:off x="2829767" y="2377064"/>
            <a:ext cx="2408555" cy="3955415"/>
          </a:xfrm>
          <a:prstGeom prst="rect">
            <a:avLst/>
          </a:prstGeom>
        </p:spPr>
        <p:txBody>
          <a:bodyPr vert="horz" wrap="square" lIns="0" tIns="0" rIns="0" bIns="0" rtlCol="0">
            <a:spAutoFit/>
          </a:bodyPr>
          <a:lstStyle/>
          <a:p>
            <a:pPr marL="513715" marR="426084" indent="-280035">
              <a:lnSpc>
                <a:spcPct val="103400"/>
              </a:lnSpc>
            </a:pPr>
            <a:r>
              <a:rPr sz="1450" spc="190" dirty="0">
                <a:solidFill>
                  <a:srgbClr val="EB6333"/>
                </a:solidFill>
                <a:latin typeface="Arial"/>
                <a:cs typeface="Arial"/>
              </a:rPr>
              <a:t>Seguridad</a:t>
            </a:r>
            <a:r>
              <a:rPr sz="1450" spc="10" dirty="0">
                <a:solidFill>
                  <a:srgbClr val="EB6333"/>
                </a:solidFill>
                <a:latin typeface="Arial"/>
                <a:cs typeface="Arial"/>
              </a:rPr>
              <a:t> </a:t>
            </a:r>
            <a:r>
              <a:rPr sz="1450" spc="145" dirty="0">
                <a:solidFill>
                  <a:srgbClr val="EB6333"/>
                </a:solidFill>
                <a:latin typeface="Arial"/>
                <a:cs typeface="Arial"/>
              </a:rPr>
              <a:t>Social  </a:t>
            </a:r>
            <a:r>
              <a:rPr sz="1450" spc="135" dirty="0">
                <a:solidFill>
                  <a:srgbClr val="EB6333"/>
                </a:solidFill>
                <a:latin typeface="Arial"/>
                <a:cs typeface="Arial"/>
              </a:rPr>
              <a:t>(Pensiones)</a:t>
            </a:r>
            <a:endParaRPr sz="1450">
              <a:latin typeface="Arial"/>
              <a:cs typeface="Arial"/>
            </a:endParaRPr>
          </a:p>
          <a:p>
            <a:pPr marL="824865" marR="7620" indent="-809625">
              <a:lnSpc>
                <a:spcPct val="102299"/>
              </a:lnSpc>
              <a:spcBef>
                <a:spcPts val="1155"/>
              </a:spcBef>
              <a:buAutoNum type="arabicPeriod"/>
              <a:tabLst>
                <a:tab pos="147955" algn="l"/>
              </a:tabLst>
            </a:pPr>
            <a:r>
              <a:rPr sz="1100" spc="114" dirty="0">
                <a:solidFill>
                  <a:srgbClr val="1E3B60"/>
                </a:solidFill>
                <a:latin typeface="Arial"/>
                <a:cs typeface="Arial"/>
              </a:rPr>
              <a:t>Régimen </a:t>
            </a:r>
            <a:r>
              <a:rPr sz="1100" spc="90" dirty="0">
                <a:solidFill>
                  <a:srgbClr val="1E3B60"/>
                </a:solidFill>
                <a:latin typeface="Arial"/>
                <a:cs typeface="Arial"/>
              </a:rPr>
              <a:t>al </a:t>
            </a:r>
            <a:r>
              <a:rPr sz="1100" spc="110" dirty="0">
                <a:solidFill>
                  <a:srgbClr val="1E3B60"/>
                </a:solidFill>
                <a:latin typeface="Arial"/>
                <a:cs typeface="Arial"/>
              </a:rPr>
              <a:t>cual </a:t>
            </a:r>
            <a:r>
              <a:rPr sz="1100" spc="80" dirty="0">
                <a:solidFill>
                  <a:srgbClr val="1E3B60"/>
                </a:solidFill>
                <a:latin typeface="Arial"/>
                <a:cs typeface="Arial"/>
              </a:rPr>
              <a:t>se</a:t>
            </a:r>
            <a:r>
              <a:rPr sz="1100" spc="-130" dirty="0">
                <a:solidFill>
                  <a:srgbClr val="1E3B60"/>
                </a:solidFill>
                <a:latin typeface="Arial"/>
                <a:cs typeface="Arial"/>
              </a:rPr>
              <a:t> </a:t>
            </a:r>
            <a:r>
              <a:rPr sz="1100" spc="130" dirty="0">
                <a:solidFill>
                  <a:srgbClr val="1E3B60"/>
                </a:solidFill>
                <a:latin typeface="Arial"/>
                <a:cs typeface="Arial"/>
              </a:rPr>
              <a:t>encuentra  </a:t>
            </a:r>
            <a:r>
              <a:rPr sz="1100" spc="135" dirty="0">
                <a:solidFill>
                  <a:srgbClr val="1E3B60"/>
                </a:solidFill>
                <a:latin typeface="Arial"/>
                <a:cs typeface="Arial"/>
              </a:rPr>
              <a:t>cotizando</a:t>
            </a:r>
            <a:endParaRPr sz="1100">
              <a:latin typeface="Arial"/>
              <a:cs typeface="Arial"/>
            </a:endParaRPr>
          </a:p>
          <a:p>
            <a:pPr marL="462280" indent="-171450">
              <a:lnSpc>
                <a:spcPct val="100000"/>
              </a:lnSpc>
              <a:spcBef>
                <a:spcPts val="30"/>
              </a:spcBef>
              <a:buAutoNum type="arabicPeriod"/>
              <a:tabLst>
                <a:tab pos="462915" algn="l"/>
              </a:tabLst>
            </a:pPr>
            <a:r>
              <a:rPr sz="1100" spc="140" dirty="0">
                <a:solidFill>
                  <a:srgbClr val="1E3B60"/>
                </a:solidFill>
                <a:latin typeface="Arial"/>
                <a:cs typeface="Arial"/>
              </a:rPr>
              <a:t>Tiempo </a:t>
            </a:r>
            <a:r>
              <a:rPr sz="1100" spc="150" dirty="0">
                <a:solidFill>
                  <a:srgbClr val="1E3B60"/>
                </a:solidFill>
                <a:latin typeface="Arial"/>
                <a:cs typeface="Arial"/>
              </a:rPr>
              <a:t>de</a:t>
            </a:r>
            <a:r>
              <a:rPr sz="1100" spc="-65" dirty="0">
                <a:solidFill>
                  <a:srgbClr val="1E3B60"/>
                </a:solidFill>
                <a:latin typeface="Arial"/>
                <a:cs typeface="Arial"/>
              </a:rPr>
              <a:t> </a:t>
            </a:r>
            <a:r>
              <a:rPr sz="1100" spc="125" dirty="0">
                <a:solidFill>
                  <a:srgbClr val="1E3B60"/>
                </a:solidFill>
                <a:latin typeface="Arial"/>
                <a:cs typeface="Arial"/>
              </a:rPr>
              <a:t>cotización</a:t>
            </a:r>
            <a:endParaRPr sz="1100">
              <a:latin typeface="Arial"/>
              <a:cs typeface="Arial"/>
            </a:endParaRPr>
          </a:p>
          <a:p>
            <a:pPr marL="817880" indent="-173990">
              <a:lnSpc>
                <a:spcPct val="100000"/>
              </a:lnSpc>
              <a:spcBef>
                <a:spcPts val="30"/>
              </a:spcBef>
              <a:buAutoNum type="arabicPeriod"/>
              <a:tabLst>
                <a:tab pos="818515" algn="l"/>
              </a:tabLst>
            </a:pPr>
            <a:r>
              <a:rPr sz="1100" spc="-5" dirty="0">
                <a:solidFill>
                  <a:srgbClr val="1E3B60"/>
                </a:solidFill>
                <a:latin typeface="Arial"/>
                <a:cs typeface="Arial"/>
              </a:rPr>
              <a:t>¿Es</a:t>
            </a:r>
            <a:r>
              <a:rPr sz="1100" spc="-15" dirty="0">
                <a:solidFill>
                  <a:srgbClr val="1E3B60"/>
                </a:solidFill>
                <a:latin typeface="Arial"/>
                <a:cs typeface="Arial"/>
              </a:rPr>
              <a:t> </a:t>
            </a:r>
            <a:r>
              <a:rPr sz="1100" spc="95" dirty="0">
                <a:solidFill>
                  <a:srgbClr val="1E3B60"/>
                </a:solidFill>
                <a:latin typeface="Arial"/>
                <a:cs typeface="Arial"/>
              </a:rPr>
              <a:t>Afiliado?</a:t>
            </a:r>
            <a:endParaRPr sz="1100">
              <a:latin typeface="Arial"/>
              <a:cs typeface="Arial"/>
            </a:endParaRPr>
          </a:p>
          <a:p>
            <a:pPr marL="751205" indent="-182880">
              <a:lnSpc>
                <a:spcPct val="100000"/>
              </a:lnSpc>
              <a:spcBef>
                <a:spcPts val="30"/>
              </a:spcBef>
              <a:buAutoNum type="arabicPeriod"/>
              <a:tabLst>
                <a:tab pos="751840" algn="l"/>
              </a:tabLst>
            </a:pPr>
            <a:r>
              <a:rPr sz="1100" spc="10" dirty="0">
                <a:solidFill>
                  <a:srgbClr val="1E3B60"/>
                </a:solidFill>
                <a:latin typeface="Arial"/>
                <a:cs typeface="Arial"/>
              </a:rPr>
              <a:t>Es</a:t>
            </a:r>
            <a:r>
              <a:rPr sz="1100" spc="-45" dirty="0">
                <a:solidFill>
                  <a:srgbClr val="1E3B60"/>
                </a:solidFill>
                <a:latin typeface="Arial"/>
                <a:cs typeface="Arial"/>
              </a:rPr>
              <a:t> </a:t>
            </a:r>
            <a:r>
              <a:rPr sz="1100" spc="105" dirty="0">
                <a:solidFill>
                  <a:srgbClr val="1E3B60"/>
                </a:solidFill>
                <a:latin typeface="Arial"/>
                <a:cs typeface="Arial"/>
              </a:rPr>
              <a:t>Pensionado</a:t>
            </a:r>
            <a:endParaRPr sz="1100">
              <a:latin typeface="Arial"/>
              <a:cs typeface="Arial"/>
            </a:endParaRPr>
          </a:p>
          <a:p>
            <a:pPr marL="885190" marR="168910" indent="-709295">
              <a:lnSpc>
                <a:spcPct val="102299"/>
              </a:lnSpc>
              <a:buAutoNum type="arabicPeriod"/>
              <a:tabLst>
                <a:tab pos="350520" algn="l"/>
              </a:tabLst>
            </a:pPr>
            <a:r>
              <a:rPr sz="1100" spc="90" dirty="0">
                <a:solidFill>
                  <a:srgbClr val="1E3B60"/>
                </a:solidFill>
                <a:latin typeface="Arial"/>
                <a:cs typeface="Arial"/>
              </a:rPr>
              <a:t>Existió </a:t>
            </a:r>
            <a:r>
              <a:rPr sz="1100" spc="120" dirty="0">
                <a:solidFill>
                  <a:srgbClr val="1E3B60"/>
                </a:solidFill>
                <a:latin typeface="Arial"/>
                <a:cs typeface="Arial"/>
              </a:rPr>
              <a:t>algún </a:t>
            </a:r>
            <a:r>
              <a:rPr sz="1100" spc="125" dirty="0">
                <a:solidFill>
                  <a:srgbClr val="1E3B60"/>
                </a:solidFill>
                <a:latin typeface="Arial"/>
                <a:cs typeface="Arial"/>
              </a:rPr>
              <a:t>traslado</a:t>
            </a:r>
            <a:r>
              <a:rPr sz="1100" spc="-85" dirty="0">
                <a:solidFill>
                  <a:srgbClr val="1E3B60"/>
                </a:solidFill>
                <a:latin typeface="Arial"/>
                <a:cs typeface="Arial"/>
              </a:rPr>
              <a:t> </a:t>
            </a:r>
            <a:r>
              <a:rPr sz="1100" spc="150" dirty="0">
                <a:solidFill>
                  <a:srgbClr val="1E3B60"/>
                </a:solidFill>
                <a:latin typeface="Arial"/>
                <a:cs typeface="Arial"/>
              </a:rPr>
              <a:t>de  </a:t>
            </a:r>
            <a:r>
              <a:rPr sz="1100" spc="145" dirty="0">
                <a:solidFill>
                  <a:srgbClr val="1E3B60"/>
                </a:solidFill>
                <a:latin typeface="Arial"/>
                <a:cs typeface="Arial"/>
              </a:rPr>
              <a:t>régimen</a:t>
            </a:r>
            <a:endParaRPr sz="1100">
              <a:latin typeface="Arial"/>
              <a:cs typeface="Arial"/>
            </a:endParaRPr>
          </a:p>
          <a:p>
            <a:pPr marL="605790" marR="375920" indent="-222250">
              <a:lnSpc>
                <a:spcPct val="102299"/>
              </a:lnSpc>
              <a:buAutoNum type="arabicPeriod"/>
              <a:tabLst>
                <a:tab pos="563245" algn="l"/>
              </a:tabLst>
            </a:pPr>
            <a:r>
              <a:rPr sz="1100" spc="-5" dirty="0">
                <a:solidFill>
                  <a:srgbClr val="1E3B60"/>
                </a:solidFill>
                <a:latin typeface="Arial"/>
                <a:cs typeface="Arial"/>
              </a:rPr>
              <a:t>¿Es </a:t>
            </a:r>
            <a:r>
              <a:rPr sz="1100" spc="125" dirty="0">
                <a:solidFill>
                  <a:srgbClr val="1E3B60"/>
                </a:solidFill>
                <a:latin typeface="Arial"/>
                <a:cs typeface="Arial"/>
              </a:rPr>
              <a:t>una </a:t>
            </a:r>
            <a:r>
              <a:rPr sz="1100" spc="114" dirty="0">
                <a:solidFill>
                  <a:srgbClr val="1E3B60"/>
                </a:solidFill>
                <a:latin typeface="Arial"/>
                <a:cs typeface="Arial"/>
              </a:rPr>
              <a:t>pensión</a:t>
            </a:r>
            <a:r>
              <a:rPr sz="1100" spc="-10" dirty="0">
                <a:solidFill>
                  <a:srgbClr val="1E3B60"/>
                </a:solidFill>
                <a:latin typeface="Arial"/>
                <a:cs typeface="Arial"/>
              </a:rPr>
              <a:t> </a:t>
            </a:r>
            <a:r>
              <a:rPr sz="1100" spc="150" dirty="0">
                <a:solidFill>
                  <a:srgbClr val="1E3B60"/>
                </a:solidFill>
                <a:latin typeface="Arial"/>
                <a:cs typeface="Arial"/>
              </a:rPr>
              <a:t>de  </a:t>
            </a:r>
            <a:r>
              <a:rPr sz="1100" spc="110" dirty="0">
                <a:solidFill>
                  <a:srgbClr val="1E3B60"/>
                </a:solidFill>
                <a:latin typeface="Arial"/>
                <a:cs typeface="Arial"/>
              </a:rPr>
              <a:t>sobrevivientes?</a:t>
            </a:r>
            <a:endParaRPr sz="1100">
              <a:latin typeface="Arial"/>
              <a:cs typeface="Arial"/>
            </a:endParaRPr>
          </a:p>
          <a:p>
            <a:pPr marL="800735" indent="-170815">
              <a:lnSpc>
                <a:spcPct val="100000"/>
              </a:lnSpc>
              <a:spcBef>
                <a:spcPts val="30"/>
              </a:spcBef>
              <a:buAutoNum type="arabicPeriod"/>
              <a:tabLst>
                <a:tab pos="801370" algn="l"/>
              </a:tabLst>
            </a:pPr>
            <a:r>
              <a:rPr sz="1100" spc="100" dirty="0">
                <a:solidFill>
                  <a:srgbClr val="1E3B60"/>
                </a:solidFill>
                <a:latin typeface="Arial"/>
                <a:cs typeface="Arial"/>
              </a:rPr>
              <a:t>Beneficiarios</a:t>
            </a:r>
            <a:endParaRPr sz="1100">
              <a:latin typeface="Arial"/>
              <a:cs typeface="Arial"/>
            </a:endParaRPr>
          </a:p>
          <a:p>
            <a:pPr marL="291465" indent="-177800">
              <a:lnSpc>
                <a:spcPct val="100000"/>
              </a:lnSpc>
              <a:spcBef>
                <a:spcPts val="30"/>
              </a:spcBef>
              <a:buAutoNum type="arabicPeriod"/>
              <a:tabLst>
                <a:tab pos="292100" algn="l"/>
              </a:tabLst>
            </a:pPr>
            <a:r>
              <a:rPr sz="1100" spc="-5" dirty="0">
                <a:solidFill>
                  <a:srgbClr val="1E3B60"/>
                </a:solidFill>
                <a:latin typeface="Arial"/>
                <a:cs typeface="Arial"/>
              </a:rPr>
              <a:t>¿Es </a:t>
            </a:r>
            <a:r>
              <a:rPr sz="1100" spc="125" dirty="0">
                <a:solidFill>
                  <a:srgbClr val="1E3B60"/>
                </a:solidFill>
                <a:latin typeface="Arial"/>
                <a:cs typeface="Arial"/>
              </a:rPr>
              <a:t>una </a:t>
            </a:r>
            <a:r>
              <a:rPr sz="1100" spc="85" dirty="0">
                <a:solidFill>
                  <a:srgbClr val="1E3B60"/>
                </a:solidFill>
                <a:latin typeface="Arial"/>
                <a:cs typeface="Arial"/>
              </a:rPr>
              <a:t>Pensión </a:t>
            </a:r>
            <a:r>
              <a:rPr sz="1100" spc="150" dirty="0">
                <a:solidFill>
                  <a:srgbClr val="1E3B60"/>
                </a:solidFill>
                <a:latin typeface="Arial"/>
                <a:cs typeface="Arial"/>
              </a:rPr>
              <a:t>de</a:t>
            </a:r>
            <a:r>
              <a:rPr sz="1100" spc="-45" dirty="0">
                <a:solidFill>
                  <a:srgbClr val="1E3B60"/>
                </a:solidFill>
                <a:latin typeface="Arial"/>
                <a:cs typeface="Arial"/>
              </a:rPr>
              <a:t> </a:t>
            </a:r>
            <a:r>
              <a:rPr sz="1100" spc="100" dirty="0">
                <a:solidFill>
                  <a:srgbClr val="1E3B60"/>
                </a:solidFill>
                <a:latin typeface="Arial"/>
                <a:cs typeface="Arial"/>
              </a:rPr>
              <a:t>Vejez?</a:t>
            </a:r>
            <a:endParaRPr sz="1100">
              <a:latin typeface="Arial"/>
              <a:cs typeface="Arial"/>
            </a:endParaRPr>
          </a:p>
          <a:p>
            <a:pPr marL="238125" indent="-179705">
              <a:lnSpc>
                <a:spcPct val="100000"/>
              </a:lnSpc>
              <a:spcBef>
                <a:spcPts val="30"/>
              </a:spcBef>
              <a:buAutoNum type="arabicPeriod"/>
              <a:tabLst>
                <a:tab pos="238760" algn="l"/>
              </a:tabLst>
            </a:pPr>
            <a:r>
              <a:rPr sz="1100" spc="10" dirty="0">
                <a:solidFill>
                  <a:srgbClr val="1E3B60"/>
                </a:solidFill>
                <a:latin typeface="Arial"/>
                <a:cs typeface="Arial"/>
              </a:rPr>
              <a:t>Es </a:t>
            </a:r>
            <a:r>
              <a:rPr sz="1100" spc="125" dirty="0">
                <a:solidFill>
                  <a:srgbClr val="1E3B60"/>
                </a:solidFill>
                <a:latin typeface="Arial"/>
                <a:cs typeface="Arial"/>
              </a:rPr>
              <a:t>una </a:t>
            </a:r>
            <a:r>
              <a:rPr sz="1100" spc="114" dirty="0">
                <a:solidFill>
                  <a:srgbClr val="1E3B60"/>
                </a:solidFill>
                <a:latin typeface="Arial"/>
                <a:cs typeface="Arial"/>
              </a:rPr>
              <a:t>pensión </a:t>
            </a:r>
            <a:r>
              <a:rPr sz="1100" spc="150" dirty="0">
                <a:solidFill>
                  <a:srgbClr val="1E3B60"/>
                </a:solidFill>
                <a:latin typeface="Arial"/>
                <a:cs typeface="Arial"/>
              </a:rPr>
              <a:t>de</a:t>
            </a:r>
            <a:r>
              <a:rPr sz="1100" spc="-60" dirty="0">
                <a:solidFill>
                  <a:srgbClr val="1E3B60"/>
                </a:solidFill>
                <a:latin typeface="Arial"/>
                <a:cs typeface="Arial"/>
              </a:rPr>
              <a:t> </a:t>
            </a:r>
            <a:r>
              <a:rPr sz="1100" spc="110" dirty="0">
                <a:solidFill>
                  <a:srgbClr val="1E3B60"/>
                </a:solidFill>
                <a:latin typeface="Arial"/>
                <a:cs typeface="Arial"/>
              </a:rPr>
              <a:t>Invalidez</a:t>
            </a:r>
            <a:endParaRPr sz="1100">
              <a:latin typeface="Arial"/>
              <a:cs typeface="Arial"/>
            </a:endParaRPr>
          </a:p>
          <a:p>
            <a:pPr marL="12700" marR="5080" indent="241935">
              <a:lnSpc>
                <a:spcPct val="102299"/>
              </a:lnSpc>
              <a:buAutoNum type="arabicPeriod"/>
              <a:tabLst>
                <a:tab pos="496570" algn="l"/>
              </a:tabLst>
            </a:pPr>
            <a:r>
              <a:rPr sz="1100" spc="10" dirty="0">
                <a:solidFill>
                  <a:srgbClr val="1E3B60"/>
                </a:solidFill>
                <a:latin typeface="Arial"/>
                <a:cs typeface="Arial"/>
              </a:rPr>
              <a:t>Es </a:t>
            </a:r>
            <a:r>
              <a:rPr sz="1100" spc="125" dirty="0">
                <a:solidFill>
                  <a:srgbClr val="1E3B60"/>
                </a:solidFill>
                <a:latin typeface="Arial"/>
                <a:cs typeface="Arial"/>
              </a:rPr>
              <a:t>una </a:t>
            </a:r>
            <a:r>
              <a:rPr sz="1100" spc="130" dirty="0">
                <a:solidFill>
                  <a:srgbClr val="1E3B60"/>
                </a:solidFill>
                <a:latin typeface="Arial"/>
                <a:cs typeface="Arial"/>
              </a:rPr>
              <a:t>indemnización  </a:t>
            </a:r>
            <a:r>
              <a:rPr sz="1100" spc="114" dirty="0">
                <a:solidFill>
                  <a:srgbClr val="1E3B60"/>
                </a:solidFill>
                <a:latin typeface="Arial"/>
                <a:cs typeface="Arial"/>
              </a:rPr>
              <a:t>sustitutiva </a:t>
            </a:r>
            <a:r>
              <a:rPr sz="1100" spc="140" dirty="0">
                <a:solidFill>
                  <a:srgbClr val="1E3B60"/>
                </a:solidFill>
                <a:latin typeface="Arial"/>
                <a:cs typeface="Arial"/>
              </a:rPr>
              <a:t>o </a:t>
            </a:r>
            <a:r>
              <a:rPr sz="1100" spc="125" dirty="0">
                <a:solidFill>
                  <a:srgbClr val="1E3B60"/>
                </a:solidFill>
                <a:latin typeface="Arial"/>
                <a:cs typeface="Arial"/>
              </a:rPr>
              <a:t>una devolución</a:t>
            </a:r>
            <a:r>
              <a:rPr sz="1100" spc="-190" dirty="0">
                <a:solidFill>
                  <a:srgbClr val="1E3B60"/>
                </a:solidFill>
                <a:latin typeface="Arial"/>
                <a:cs typeface="Arial"/>
              </a:rPr>
              <a:t> </a:t>
            </a:r>
            <a:r>
              <a:rPr sz="1100" spc="150" dirty="0">
                <a:solidFill>
                  <a:srgbClr val="1E3B60"/>
                </a:solidFill>
                <a:latin typeface="Arial"/>
                <a:cs typeface="Arial"/>
              </a:rPr>
              <a:t>de</a:t>
            </a:r>
            <a:endParaRPr sz="1100">
              <a:latin typeface="Arial"/>
              <a:cs typeface="Arial"/>
            </a:endParaRPr>
          </a:p>
          <a:p>
            <a:pPr algn="ctr">
              <a:lnSpc>
                <a:spcPct val="100000"/>
              </a:lnSpc>
              <a:spcBef>
                <a:spcPts val="30"/>
              </a:spcBef>
            </a:pPr>
            <a:r>
              <a:rPr sz="1100" spc="95" dirty="0">
                <a:solidFill>
                  <a:srgbClr val="1E3B60"/>
                </a:solidFill>
                <a:latin typeface="Arial"/>
                <a:cs typeface="Arial"/>
              </a:rPr>
              <a:t>saldos</a:t>
            </a:r>
            <a:endParaRPr sz="1100">
              <a:latin typeface="Arial"/>
              <a:cs typeface="Arial"/>
            </a:endParaRPr>
          </a:p>
          <a:p>
            <a:pPr marL="628650" marR="113030" indent="-508000">
              <a:lnSpc>
                <a:spcPct val="102299"/>
              </a:lnSpc>
              <a:buAutoNum type="arabicPeriod" startAt="11"/>
              <a:tabLst>
                <a:tab pos="304800" algn="l"/>
              </a:tabLst>
            </a:pPr>
            <a:r>
              <a:rPr sz="1100" spc="105" dirty="0">
                <a:solidFill>
                  <a:srgbClr val="1E3B60"/>
                </a:solidFill>
                <a:latin typeface="Arial"/>
                <a:cs typeface="Arial"/>
              </a:rPr>
              <a:t>Requiere </a:t>
            </a:r>
            <a:r>
              <a:rPr sz="1100" spc="120" dirty="0">
                <a:solidFill>
                  <a:srgbClr val="1E3B60"/>
                </a:solidFill>
                <a:latin typeface="Arial"/>
                <a:cs typeface="Arial"/>
              </a:rPr>
              <a:t>actualización</a:t>
            </a:r>
            <a:r>
              <a:rPr sz="1100" spc="-35" dirty="0">
                <a:solidFill>
                  <a:srgbClr val="1E3B60"/>
                </a:solidFill>
                <a:latin typeface="Arial"/>
                <a:cs typeface="Arial"/>
              </a:rPr>
              <a:t> </a:t>
            </a:r>
            <a:r>
              <a:rPr sz="1100" spc="150" dirty="0">
                <a:solidFill>
                  <a:srgbClr val="1E3B60"/>
                </a:solidFill>
                <a:latin typeface="Arial"/>
                <a:cs typeface="Arial"/>
              </a:rPr>
              <a:t>de  </a:t>
            </a:r>
            <a:r>
              <a:rPr sz="1100" spc="114" dirty="0">
                <a:solidFill>
                  <a:srgbClr val="1E3B60"/>
                </a:solidFill>
                <a:latin typeface="Arial"/>
                <a:cs typeface="Arial"/>
              </a:rPr>
              <a:t>historia</a:t>
            </a:r>
            <a:r>
              <a:rPr sz="1100" spc="-15" dirty="0">
                <a:solidFill>
                  <a:srgbClr val="1E3B60"/>
                </a:solidFill>
                <a:latin typeface="Arial"/>
                <a:cs typeface="Arial"/>
              </a:rPr>
              <a:t> </a:t>
            </a:r>
            <a:r>
              <a:rPr sz="1100" spc="120" dirty="0">
                <a:solidFill>
                  <a:srgbClr val="1E3B60"/>
                </a:solidFill>
                <a:latin typeface="Arial"/>
                <a:cs typeface="Arial"/>
              </a:rPr>
              <a:t>laboral</a:t>
            </a:r>
            <a:endParaRPr sz="1100">
              <a:latin typeface="Arial"/>
              <a:cs typeface="Arial"/>
            </a:endParaRPr>
          </a:p>
          <a:p>
            <a:pPr marL="121920" marR="114300" indent="3175">
              <a:lnSpc>
                <a:spcPct val="102299"/>
              </a:lnSpc>
              <a:buAutoNum type="arabicPeriod" startAt="11"/>
              <a:tabLst>
                <a:tab pos="348615" algn="l"/>
              </a:tabLst>
            </a:pPr>
            <a:r>
              <a:rPr sz="1100" spc="70" dirty="0">
                <a:solidFill>
                  <a:srgbClr val="1E3B60"/>
                </a:solidFill>
                <a:latin typeface="Arial"/>
                <a:cs typeface="Arial"/>
              </a:rPr>
              <a:t>¿Existe </a:t>
            </a:r>
            <a:r>
              <a:rPr sz="1100" spc="125" dirty="0">
                <a:solidFill>
                  <a:srgbClr val="1E3B60"/>
                </a:solidFill>
                <a:latin typeface="Arial"/>
                <a:cs typeface="Arial"/>
              </a:rPr>
              <a:t>una </a:t>
            </a:r>
            <a:r>
              <a:rPr sz="1100" spc="110" dirty="0">
                <a:solidFill>
                  <a:srgbClr val="1E3B60"/>
                </a:solidFill>
                <a:latin typeface="Arial"/>
                <a:cs typeface="Arial"/>
              </a:rPr>
              <a:t>resolución</a:t>
            </a:r>
            <a:r>
              <a:rPr sz="1100" spc="-65" dirty="0">
                <a:solidFill>
                  <a:srgbClr val="1E3B60"/>
                </a:solidFill>
                <a:latin typeface="Arial"/>
                <a:cs typeface="Arial"/>
              </a:rPr>
              <a:t> </a:t>
            </a:r>
            <a:r>
              <a:rPr sz="1100" spc="150" dirty="0">
                <a:solidFill>
                  <a:srgbClr val="1E3B60"/>
                </a:solidFill>
                <a:latin typeface="Arial"/>
                <a:cs typeface="Arial"/>
              </a:rPr>
              <a:t>de  </a:t>
            </a:r>
            <a:r>
              <a:rPr sz="1100" spc="135" dirty="0">
                <a:solidFill>
                  <a:srgbClr val="1E3B60"/>
                </a:solidFill>
                <a:latin typeface="Arial"/>
                <a:cs typeface="Arial"/>
              </a:rPr>
              <a:t>reconocimiento </a:t>
            </a:r>
            <a:r>
              <a:rPr sz="1100" spc="150" dirty="0">
                <a:solidFill>
                  <a:srgbClr val="1E3B60"/>
                </a:solidFill>
                <a:latin typeface="Arial"/>
                <a:cs typeface="Arial"/>
              </a:rPr>
              <a:t>de</a:t>
            </a:r>
            <a:r>
              <a:rPr sz="1100" spc="-80" dirty="0">
                <a:solidFill>
                  <a:srgbClr val="1E3B60"/>
                </a:solidFill>
                <a:latin typeface="Arial"/>
                <a:cs typeface="Arial"/>
              </a:rPr>
              <a:t> </a:t>
            </a:r>
            <a:r>
              <a:rPr sz="1100" spc="105" dirty="0">
                <a:solidFill>
                  <a:srgbClr val="1E3B60"/>
                </a:solidFill>
                <a:latin typeface="Arial"/>
                <a:cs typeface="Arial"/>
              </a:rPr>
              <a:t>pensión?</a:t>
            </a:r>
            <a:endParaRPr sz="1100">
              <a:latin typeface="Arial"/>
              <a:cs typeface="Arial"/>
            </a:endParaRPr>
          </a:p>
        </p:txBody>
      </p:sp>
      <p:sp>
        <p:nvSpPr>
          <p:cNvPr id="13" name="object 13"/>
          <p:cNvSpPr txBox="1"/>
          <p:nvPr/>
        </p:nvSpPr>
        <p:spPr>
          <a:xfrm>
            <a:off x="7597775" y="2386589"/>
            <a:ext cx="2007235" cy="3450590"/>
          </a:xfrm>
          <a:prstGeom prst="rect">
            <a:avLst/>
          </a:prstGeom>
        </p:spPr>
        <p:txBody>
          <a:bodyPr vert="horz" wrap="square" lIns="0" tIns="0" rIns="0" bIns="0" rtlCol="0">
            <a:spAutoFit/>
          </a:bodyPr>
          <a:lstStyle/>
          <a:p>
            <a:pPr marL="22860" marR="34925" algn="ctr">
              <a:lnSpc>
                <a:spcPct val="103400"/>
              </a:lnSpc>
            </a:pPr>
            <a:r>
              <a:rPr sz="1450" spc="190" dirty="0">
                <a:solidFill>
                  <a:srgbClr val="EB6333"/>
                </a:solidFill>
                <a:latin typeface="Arial"/>
                <a:cs typeface="Arial"/>
              </a:rPr>
              <a:t>Seguridad </a:t>
            </a:r>
            <a:r>
              <a:rPr sz="1450" spc="145" dirty="0">
                <a:solidFill>
                  <a:srgbClr val="EB6333"/>
                </a:solidFill>
                <a:latin typeface="Arial"/>
                <a:cs typeface="Arial"/>
              </a:rPr>
              <a:t>Social  </a:t>
            </a:r>
            <a:r>
              <a:rPr sz="1450" spc="125" dirty="0">
                <a:solidFill>
                  <a:srgbClr val="EB6333"/>
                </a:solidFill>
                <a:latin typeface="Arial"/>
                <a:cs typeface="Arial"/>
              </a:rPr>
              <a:t>(Riesgos</a:t>
            </a:r>
            <a:r>
              <a:rPr sz="1450" spc="20" dirty="0">
                <a:solidFill>
                  <a:srgbClr val="EB6333"/>
                </a:solidFill>
                <a:latin typeface="Arial"/>
                <a:cs typeface="Arial"/>
              </a:rPr>
              <a:t> </a:t>
            </a:r>
            <a:r>
              <a:rPr sz="1450" spc="160" dirty="0">
                <a:solidFill>
                  <a:srgbClr val="EB6333"/>
                </a:solidFill>
                <a:latin typeface="Arial"/>
                <a:cs typeface="Arial"/>
              </a:rPr>
              <a:t>laborales)</a:t>
            </a:r>
            <a:endParaRPr sz="1450">
              <a:latin typeface="Arial"/>
              <a:cs typeface="Arial"/>
            </a:endParaRPr>
          </a:p>
          <a:p>
            <a:pPr marL="524510" marR="5080" indent="-511809">
              <a:lnSpc>
                <a:spcPct val="102299"/>
              </a:lnSpc>
              <a:spcBef>
                <a:spcPts val="1230"/>
              </a:spcBef>
              <a:buAutoNum type="arabicPeriod"/>
              <a:tabLst>
                <a:tab pos="145415" algn="l"/>
              </a:tabLst>
            </a:pPr>
            <a:r>
              <a:rPr sz="1100" spc="95" dirty="0">
                <a:solidFill>
                  <a:srgbClr val="1E3B60"/>
                </a:solidFill>
                <a:latin typeface="Arial"/>
                <a:cs typeface="Arial"/>
              </a:rPr>
              <a:t>Se </a:t>
            </a:r>
            <a:r>
              <a:rPr sz="1100" spc="130" dirty="0">
                <a:solidFill>
                  <a:srgbClr val="1E3B60"/>
                </a:solidFill>
                <a:latin typeface="Arial"/>
                <a:cs typeface="Arial"/>
              </a:rPr>
              <a:t>encuentra</a:t>
            </a:r>
            <a:r>
              <a:rPr sz="1100" spc="-25" dirty="0">
                <a:solidFill>
                  <a:srgbClr val="1E3B60"/>
                </a:solidFill>
                <a:latin typeface="Arial"/>
                <a:cs typeface="Arial"/>
              </a:rPr>
              <a:t> </a:t>
            </a:r>
            <a:r>
              <a:rPr sz="1100" spc="135" dirty="0">
                <a:solidFill>
                  <a:srgbClr val="1E3B60"/>
                </a:solidFill>
                <a:latin typeface="Arial"/>
                <a:cs typeface="Arial"/>
              </a:rPr>
              <a:t>laborando  actualmente</a:t>
            </a:r>
            <a:endParaRPr sz="1100">
              <a:latin typeface="Arial"/>
              <a:cs typeface="Arial"/>
            </a:endParaRPr>
          </a:p>
          <a:p>
            <a:pPr marL="43815" marR="22225" indent="-13970">
              <a:lnSpc>
                <a:spcPct val="102299"/>
              </a:lnSpc>
              <a:buAutoNum type="arabicPeriod"/>
              <a:tabLst>
                <a:tab pos="201930" algn="l"/>
              </a:tabLst>
            </a:pPr>
            <a:r>
              <a:rPr sz="1100" spc="15" dirty="0">
                <a:solidFill>
                  <a:srgbClr val="1E3B60"/>
                </a:solidFill>
                <a:latin typeface="Arial"/>
                <a:cs typeface="Arial"/>
              </a:rPr>
              <a:t>El </a:t>
            </a:r>
            <a:r>
              <a:rPr sz="1100" spc="130" dirty="0">
                <a:solidFill>
                  <a:srgbClr val="1E3B60"/>
                </a:solidFill>
                <a:latin typeface="Arial"/>
                <a:cs typeface="Arial"/>
              </a:rPr>
              <a:t>accidente </a:t>
            </a:r>
            <a:r>
              <a:rPr sz="1100" spc="80" dirty="0">
                <a:solidFill>
                  <a:srgbClr val="1E3B60"/>
                </a:solidFill>
                <a:latin typeface="Arial"/>
                <a:cs typeface="Arial"/>
              </a:rPr>
              <a:t>se</a:t>
            </a:r>
            <a:r>
              <a:rPr sz="1100" spc="-30" dirty="0">
                <a:solidFill>
                  <a:srgbClr val="1E3B60"/>
                </a:solidFill>
                <a:latin typeface="Arial"/>
                <a:cs typeface="Arial"/>
              </a:rPr>
              <a:t> </a:t>
            </a:r>
            <a:r>
              <a:rPr sz="1100" spc="155" dirty="0">
                <a:solidFill>
                  <a:srgbClr val="1E3B60"/>
                </a:solidFill>
                <a:latin typeface="Arial"/>
                <a:cs typeface="Arial"/>
              </a:rPr>
              <a:t>reportó  </a:t>
            </a:r>
            <a:r>
              <a:rPr sz="1100" spc="120" dirty="0">
                <a:solidFill>
                  <a:srgbClr val="1E3B60"/>
                </a:solidFill>
                <a:latin typeface="Arial"/>
                <a:cs typeface="Arial"/>
              </a:rPr>
              <a:t>en</a:t>
            </a:r>
            <a:r>
              <a:rPr sz="1100" spc="40" dirty="0">
                <a:solidFill>
                  <a:srgbClr val="1E3B60"/>
                </a:solidFill>
                <a:latin typeface="Arial"/>
                <a:cs typeface="Arial"/>
              </a:rPr>
              <a:t> </a:t>
            </a:r>
            <a:r>
              <a:rPr sz="1100" spc="145" dirty="0">
                <a:solidFill>
                  <a:srgbClr val="1E3B60"/>
                </a:solidFill>
                <a:latin typeface="Arial"/>
                <a:cs typeface="Arial"/>
              </a:rPr>
              <a:t>debida</a:t>
            </a:r>
            <a:r>
              <a:rPr sz="1100" spc="40" dirty="0">
                <a:solidFill>
                  <a:srgbClr val="1E3B60"/>
                </a:solidFill>
                <a:latin typeface="Arial"/>
                <a:cs typeface="Arial"/>
              </a:rPr>
              <a:t> </a:t>
            </a:r>
            <a:r>
              <a:rPr sz="1100" spc="155" dirty="0">
                <a:solidFill>
                  <a:srgbClr val="1E3B60"/>
                </a:solidFill>
                <a:latin typeface="Arial"/>
                <a:cs typeface="Arial"/>
              </a:rPr>
              <a:t>forma</a:t>
            </a:r>
            <a:r>
              <a:rPr sz="1100" spc="40" dirty="0">
                <a:solidFill>
                  <a:srgbClr val="1E3B60"/>
                </a:solidFill>
                <a:latin typeface="Arial"/>
                <a:cs typeface="Arial"/>
              </a:rPr>
              <a:t> </a:t>
            </a:r>
            <a:r>
              <a:rPr sz="1100" spc="135" dirty="0">
                <a:solidFill>
                  <a:srgbClr val="1E3B60"/>
                </a:solidFill>
                <a:latin typeface="Arial"/>
                <a:cs typeface="Arial"/>
              </a:rPr>
              <a:t>a</a:t>
            </a:r>
            <a:r>
              <a:rPr sz="1100" spc="40" dirty="0">
                <a:solidFill>
                  <a:srgbClr val="1E3B60"/>
                </a:solidFill>
                <a:latin typeface="Arial"/>
                <a:cs typeface="Arial"/>
              </a:rPr>
              <a:t> </a:t>
            </a:r>
            <a:r>
              <a:rPr sz="1100" spc="90" dirty="0">
                <a:solidFill>
                  <a:srgbClr val="1E3B60"/>
                </a:solidFill>
                <a:latin typeface="Arial"/>
                <a:cs typeface="Arial"/>
              </a:rPr>
              <a:t>la</a:t>
            </a:r>
            <a:r>
              <a:rPr sz="1100" spc="40" dirty="0">
                <a:solidFill>
                  <a:srgbClr val="1E3B60"/>
                </a:solidFill>
                <a:latin typeface="Arial"/>
                <a:cs typeface="Arial"/>
              </a:rPr>
              <a:t> </a:t>
            </a:r>
            <a:r>
              <a:rPr sz="1100" spc="20" dirty="0">
                <a:solidFill>
                  <a:srgbClr val="1E3B60"/>
                </a:solidFill>
                <a:latin typeface="Arial"/>
                <a:cs typeface="Arial"/>
              </a:rPr>
              <a:t>ARL</a:t>
            </a:r>
            <a:endParaRPr sz="1100">
              <a:latin typeface="Arial"/>
              <a:cs typeface="Arial"/>
            </a:endParaRPr>
          </a:p>
          <a:p>
            <a:pPr marL="290830" marR="226695" indent="-56515">
              <a:lnSpc>
                <a:spcPct val="102299"/>
              </a:lnSpc>
              <a:buAutoNum type="arabicPeriod"/>
              <a:tabLst>
                <a:tab pos="409575" algn="l"/>
              </a:tabLst>
            </a:pPr>
            <a:r>
              <a:rPr sz="1100" spc="55" dirty="0">
                <a:solidFill>
                  <a:srgbClr val="1E3B60"/>
                </a:solidFill>
                <a:latin typeface="Arial"/>
                <a:cs typeface="Arial"/>
              </a:rPr>
              <a:t>¿La </a:t>
            </a:r>
            <a:r>
              <a:rPr sz="1100" spc="114" dirty="0">
                <a:solidFill>
                  <a:srgbClr val="1E3B60"/>
                </a:solidFill>
                <a:latin typeface="Arial"/>
                <a:cs typeface="Arial"/>
              </a:rPr>
              <a:t>decisión </a:t>
            </a:r>
            <a:r>
              <a:rPr sz="1100" spc="150" dirty="0">
                <a:solidFill>
                  <a:srgbClr val="1E3B60"/>
                </a:solidFill>
                <a:latin typeface="Arial"/>
                <a:cs typeface="Arial"/>
              </a:rPr>
              <a:t>de</a:t>
            </a:r>
            <a:r>
              <a:rPr sz="1100" spc="-75" dirty="0">
                <a:solidFill>
                  <a:srgbClr val="1E3B60"/>
                </a:solidFill>
                <a:latin typeface="Arial"/>
                <a:cs typeface="Arial"/>
              </a:rPr>
              <a:t> </a:t>
            </a:r>
            <a:r>
              <a:rPr sz="1100" spc="90" dirty="0">
                <a:solidFill>
                  <a:srgbClr val="1E3B60"/>
                </a:solidFill>
                <a:latin typeface="Arial"/>
                <a:cs typeface="Arial"/>
              </a:rPr>
              <a:t>la  </a:t>
            </a:r>
            <a:r>
              <a:rPr sz="1100" spc="140" dirty="0">
                <a:solidFill>
                  <a:srgbClr val="1E3B60"/>
                </a:solidFill>
                <a:latin typeface="Arial"/>
                <a:cs typeface="Arial"/>
              </a:rPr>
              <a:t>Junta </a:t>
            </a:r>
            <a:r>
              <a:rPr sz="1100" spc="95" dirty="0">
                <a:solidFill>
                  <a:srgbClr val="1E3B60"/>
                </a:solidFill>
                <a:latin typeface="Arial"/>
                <a:cs typeface="Arial"/>
              </a:rPr>
              <a:t>Regional</a:t>
            </a:r>
            <a:r>
              <a:rPr sz="1100" spc="-70" dirty="0">
                <a:solidFill>
                  <a:srgbClr val="1E3B60"/>
                </a:solidFill>
                <a:latin typeface="Arial"/>
                <a:cs typeface="Arial"/>
              </a:rPr>
              <a:t> </a:t>
            </a:r>
            <a:r>
              <a:rPr sz="1100" spc="120" dirty="0">
                <a:solidFill>
                  <a:srgbClr val="1E3B60"/>
                </a:solidFill>
                <a:latin typeface="Arial"/>
                <a:cs typeface="Arial"/>
              </a:rPr>
              <a:t>fue</a:t>
            </a:r>
            <a:endParaRPr sz="1100">
              <a:latin typeface="Arial"/>
              <a:cs typeface="Arial"/>
            </a:endParaRPr>
          </a:p>
          <a:p>
            <a:pPr algn="ctr">
              <a:lnSpc>
                <a:spcPct val="100000"/>
              </a:lnSpc>
              <a:spcBef>
                <a:spcPts val="30"/>
              </a:spcBef>
            </a:pPr>
            <a:r>
              <a:rPr sz="1100" spc="114" dirty="0">
                <a:solidFill>
                  <a:srgbClr val="1E3B60"/>
                </a:solidFill>
                <a:latin typeface="Arial"/>
                <a:cs typeface="Arial"/>
              </a:rPr>
              <a:t>apelada?</a:t>
            </a:r>
            <a:endParaRPr sz="1100">
              <a:latin typeface="Arial"/>
              <a:cs typeface="Arial"/>
            </a:endParaRPr>
          </a:p>
          <a:p>
            <a:pPr marL="490855" marR="336550" indent="-146685">
              <a:lnSpc>
                <a:spcPct val="102299"/>
              </a:lnSpc>
              <a:buAutoNum type="arabicPeriod" startAt="4"/>
              <a:tabLst>
                <a:tab pos="527685" algn="l"/>
              </a:tabLst>
            </a:pPr>
            <a:r>
              <a:rPr sz="1100" spc="50" dirty="0">
                <a:solidFill>
                  <a:srgbClr val="1E3B60"/>
                </a:solidFill>
                <a:latin typeface="Arial"/>
                <a:cs typeface="Arial"/>
              </a:rPr>
              <a:t>¿Le </a:t>
            </a:r>
            <a:r>
              <a:rPr sz="1100" spc="145" dirty="0">
                <a:solidFill>
                  <a:srgbClr val="1E3B60"/>
                </a:solidFill>
                <a:latin typeface="Arial"/>
                <a:cs typeface="Arial"/>
              </a:rPr>
              <a:t>pagaron</a:t>
            </a:r>
            <a:r>
              <a:rPr sz="1100" spc="5" dirty="0">
                <a:solidFill>
                  <a:srgbClr val="1E3B60"/>
                </a:solidFill>
                <a:latin typeface="Arial"/>
                <a:cs typeface="Arial"/>
              </a:rPr>
              <a:t> </a:t>
            </a:r>
            <a:r>
              <a:rPr sz="1100" spc="90" dirty="0">
                <a:solidFill>
                  <a:srgbClr val="1E3B60"/>
                </a:solidFill>
                <a:latin typeface="Arial"/>
                <a:cs typeface="Arial"/>
              </a:rPr>
              <a:t>la  </a:t>
            </a:r>
            <a:r>
              <a:rPr sz="1100" spc="125" dirty="0">
                <a:solidFill>
                  <a:srgbClr val="1E3B60"/>
                </a:solidFill>
                <a:latin typeface="Arial"/>
                <a:cs typeface="Arial"/>
              </a:rPr>
              <a:t>incapacidad?</a:t>
            </a:r>
            <a:endParaRPr sz="1100">
              <a:latin typeface="Arial"/>
              <a:cs typeface="Arial"/>
            </a:endParaRPr>
          </a:p>
          <a:p>
            <a:pPr marL="206375" marR="140335" indent="-58419">
              <a:lnSpc>
                <a:spcPct val="102299"/>
              </a:lnSpc>
              <a:buAutoNum type="arabicPeriod" startAt="4"/>
              <a:tabLst>
                <a:tab pos="322580" algn="l"/>
              </a:tabLst>
            </a:pPr>
            <a:r>
              <a:rPr sz="1100" spc="50" dirty="0">
                <a:solidFill>
                  <a:srgbClr val="1E3B60"/>
                </a:solidFill>
                <a:latin typeface="Arial"/>
                <a:cs typeface="Arial"/>
              </a:rPr>
              <a:t>¿Le </a:t>
            </a:r>
            <a:r>
              <a:rPr sz="1100" spc="120" dirty="0">
                <a:solidFill>
                  <a:srgbClr val="1E3B60"/>
                </a:solidFill>
                <a:latin typeface="Arial"/>
                <a:cs typeface="Arial"/>
              </a:rPr>
              <a:t>suministraron</a:t>
            </a:r>
            <a:r>
              <a:rPr sz="1100" spc="30" dirty="0">
                <a:solidFill>
                  <a:srgbClr val="1E3B60"/>
                </a:solidFill>
                <a:latin typeface="Arial"/>
                <a:cs typeface="Arial"/>
              </a:rPr>
              <a:t> </a:t>
            </a:r>
            <a:r>
              <a:rPr sz="1100" spc="90" dirty="0">
                <a:solidFill>
                  <a:srgbClr val="1E3B60"/>
                </a:solidFill>
                <a:latin typeface="Arial"/>
                <a:cs typeface="Arial"/>
              </a:rPr>
              <a:t>la  </a:t>
            </a:r>
            <a:r>
              <a:rPr sz="1100" spc="130" dirty="0">
                <a:solidFill>
                  <a:srgbClr val="1E3B60"/>
                </a:solidFill>
                <a:latin typeface="Arial"/>
                <a:cs typeface="Arial"/>
              </a:rPr>
              <a:t>atención</a:t>
            </a:r>
            <a:r>
              <a:rPr sz="1100" spc="-20" dirty="0">
                <a:solidFill>
                  <a:srgbClr val="1E3B60"/>
                </a:solidFill>
                <a:latin typeface="Arial"/>
                <a:cs typeface="Arial"/>
              </a:rPr>
              <a:t> </a:t>
            </a:r>
            <a:r>
              <a:rPr sz="1100" spc="95" dirty="0">
                <a:solidFill>
                  <a:srgbClr val="1E3B60"/>
                </a:solidFill>
                <a:latin typeface="Arial"/>
                <a:cs typeface="Arial"/>
              </a:rPr>
              <a:t>asistencial?</a:t>
            </a:r>
            <a:endParaRPr sz="1100">
              <a:latin typeface="Arial"/>
              <a:cs typeface="Arial"/>
            </a:endParaRPr>
          </a:p>
          <a:p>
            <a:pPr marL="52069" marR="44450" indent="79375">
              <a:lnSpc>
                <a:spcPct val="102299"/>
              </a:lnSpc>
              <a:buAutoNum type="arabicPeriod" startAt="4"/>
              <a:tabLst>
                <a:tab pos="311785" algn="l"/>
              </a:tabLst>
            </a:pPr>
            <a:r>
              <a:rPr sz="1100" spc="90" dirty="0">
                <a:solidFill>
                  <a:srgbClr val="1E3B60"/>
                </a:solidFill>
                <a:latin typeface="Arial"/>
                <a:cs typeface="Arial"/>
              </a:rPr>
              <a:t>Le </a:t>
            </a:r>
            <a:r>
              <a:rPr sz="1100" spc="125" dirty="0">
                <a:solidFill>
                  <a:srgbClr val="1E3B60"/>
                </a:solidFill>
                <a:latin typeface="Arial"/>
                <a:cs typeface="Arial"/>
              </a:rPr>
              <a:t>suministraban </a:t>
            </a:r>
            <a:r>
              <a:rPr sz="1100" spc="75" dirty="0">
                <a:solidFill>
                  <a:srgbClr val="1E3B60"/>
                </a:solidFill>
                <a:latin typeface="Arial"/>
                <a:cs typeface="Arial"/>
              </a:rPr>
              <a:t>los  </a:t>
            </a:r>
            <a:r>
              <a:rPr sz="1100" spc="105" dirty="0">
                <a:solidFill>
                  <a:srgbClr val="1E3B60"/>
                </a:solidFill>
                <a:latin typeface="Arial"/>
                <a:cs typeface="Arial"/>
              </a:rPr>
              <a:t>Elementos </a:t>
            </a:r>
            <a:r>
              <a:rPr sz="1100" spc="150" dirty="0">
                <a:solidFill>
                  <a:srgbClr val="1E3B60"/>
                </a:solidFill>
                <a:latin typeface="Arial"/>
                <a:cs typeface="Arial"/>
              </a:rPr>
              <a:t>de</a:t>
            </a:r>
            <a:r>
              <a:rPr sz="1100" spc="-55" dirty="0">
                <a:solidFill>
                  <a:srgbClr val="1E3B60"/>
                </a:solidFill>
                <a:latin typeface="Arial"/>
                <a:cs typeface="Arial"/>
              </a:rPr>
              <a:t> </a:t>
            </a:r>
            <a:r>
              <a:rPr sz="1100" spc="140" dirty="0">
                <a:solidFill>
                  <a:srgbClr val="1E3B60"/>
                </a:solidFill>
                <a:latin typeface="Arial"/>
                <a:cs typeface="Arial"/>
              </a:rPr>
              <a:t>protección</a:t>
            </a:r>
            <a:endParaRPr sz="1100">
              <a:latin typeface="Arial"/>
              <a:cs typeface="Arial"/>
            </a:endParaRPr>
          </a:p>
          <a:p>
            <a:pPr algn="ctr">
              <a:lnSpc>
                <a:spcPct val="100000"/>
              </a:lnSpc>
              <a:spcBef>
                <a:spcPts val="30"/>
              </a:spcBef>
            </a:pPr>
            <a:r>
              <a:rPr sz="1100" spc="114" dirty="0">
                <a:solidFill>
                  <a:srgbClr val="1E3B60"/>
                </a:solidFill>
                <a:latin typeface="Arial"/>
                <a:cs typeface="Arial"/>
              </a:rPr>
              <a:t>personal</a:t>
            </a:r>
            <a:endParaRPr sz="1100">
              <a:latin typeface="Arial"/>
              <a:cs typeface="Arial"/>
            </a:endParaRPr>
          </a:p>
          <a:p>
            <a:pPr marL="697230" marR="129539" indent="-560705">
              <a:lnSpc>
                <a:spcPct val="102299"/>
              </a:lnSpc>
              <a:buAutoNum type="arabicPeriod" startAt="7"/>
              <a:tabLst>
                <a:tab pos="308610" algn="l"/>
              </a:tabLst>
            </a:pPr>
            <a:r>
              <a:rPr sz="1100" spc="-5" dirty="0">
                <a:solidFill>
                  <a:srgbClr val="1E3B60"/>
                </a:solidFill>
                <a:latin typeface="Arial"/>
                <a:cs typeface="Arial"/>
              </a:rPr>
              <a:t>¿Es </a:t>
            </a:r>
            <a:r>
              <a:rPr sz="1100" spc="125" dirty="0">
                <a:solidFill>
                  <a:srgbClr val="1E3B60"/>
                </a:solidFill>
                <a:latin typeface="Arial"/>
                <a:cs typeface="Arial"/>
              </a:rPr>
              <a:t>una</a:t>
            </a:r>
            <a:r>
              <a:rPr sz="1100" spc="65" dirty="0">
                <a:solidFill>
                  <a:srgbClr val="1E3B60"/>
                </a:solidFill>
                <a:latin typeface="Arial"/>
                <a:cs typeface="Arial"/>
              </a:rPr>
              <a:t> </a:t>
            </a:r>
            <a:r>
              <a:rPr sz="1100" spc="145" dirty="0">
                <a:solidFill>
                  <a:srgbClr val="1E3B60"/>
                </a:solidFill>
                <a:latin typeface="Arial"/>
                <a:cs typeface="Arial"/>
              </a:rPr>
              <a:t>enfermedad  </a:t>
            </a:r>
            <a:r>
              <a:rPr sz="1100" spc="105" dirty="0">
                <a:solidFill>
                  <a:srgbClr val="1E3B60"/>
                </a:solidFill>
                <a:latin typeface="Arial"/>
                <a:cs typeface="Arial"/>
              </a:rPr>
              <a:t>laboral?</a:t>
            </a:r>
            <a:endParaRPr sz="1100">
              <a:latin typeface="Arial"/>
              <a:cs typeface="Arial"/>
            </a:endParaRPr>
          </a:p>
        </p:txBody>
      </p:sp>
      <p:sp>
        <p:nvSpPr>
          <p:cNvPr id="14" name="object 14"/>
          <p:cNvSpPr txBox="1"/>
          <p:nvPr/>
        </p:nvSpPr>
        <p:spPr>
          <a:xfrm>
            <a:off x="5379491" y="2386589"/>
            <a:ext cx="2052320" cy="3622040"/>
          </a:xfrm>
          <a:prstGeom prst="rect">
            <a:avLst/>
          </a:prstGeom>
        </p:spPr>
        <p:txBody>
          <a:bodyPr vert="horz" wrap="square" lIns="0" tIns="0" rIns="0" bIns="0" rtlCol="0">
            <a:spAutoFit/>
          </a:bodyPr>
          <a:lstStyle/>
          <a:p>
            <a:pPr marL="141605" marR="162560" algn="ctr">
              <a:lnSpc>
                <a:spcPct val="103400"/>
              </a:lnSpc>
            </a:pPr>
            <a:r>
              <a:rPr sz="1450" spc="190" dirty="0">
                <a:solidFill>
                  <a:srgbClr val="EB6333"/>
                </a:solidFill>
                <a:latin typeface="Arial"/>
                <a:cs typeface="Arial"/>
              </a:rPr>
              <a:t>Seguridad</a:t>
            </a:r>
            <a:r>
              <a:rPr sz="1450" spc="5" dirty="0">
                <a:solidFill>
                  <a:srgbClr val="EB6333"/>
                </a:solidFill>
                <a:latin typeface="Arial"/>
                <a:cs typeface="Arial"/>
              </a:rPr>
              <a:t> </a:t>
            </a:r>
            <a:r>
              <a:rPr sz="1450" spc="145" dirty="0">
                <a:solidFill>
                  <a:srgbClr val="EB6333"/>
                </a:solidFill>
                <a:latin typeface="Arial"/>
                <a:cs typeface="Arial"/>
              </a:rPr>
              <a:t>Social  </a:t>
            </a:r>
            <a:r>
              <a:rPr sz="1450" spc="170" dirty="0">
                <a:solidFill>
                  <a:srgbClr val="EB6333"/>
                </a:solidFill>
                <a:latin typeface="Arial"/>
                <a:cs typeface="Arial"/>
              </a:rPr>
              <a:t>(Salud)</a:t>
            </a:r>
            <a:endParaRPr sz="1450">
              <a:latin typeface="Arial"/>
              <a:cs typeface="Arial"/>
            </a:endParaRPr>
          </a:p>
          <a:p>
            <a:pPr marL="12700" marR="5080" indent="88265">
              <a:lnSpc>
                <a:spcPct val="102299"/>
              </a:lnSpc>
              <a:spcBef>
                <a:spcPts val="1230"/>
              </a:spcBef>
              <a:buAutoNum type="arabicPeriod"/>
              <a:tabLst>
                <a:tab pos="234315" algn="l"/>
              </a:tabLst>
            </a:pPr>
            <a:r>
              <a:rPr sz="1100" spc="100" dirty="0">
                <a:solidFill>
                  <a:srgbClr val="1E3B60"/>
                </a:solidFill>
                <a:latin typeface="Arial"/>
                <a:cs typeface="Arial"/>
              </a:rPr>
              <a:t>¿Pertenece </a:t>
            </a:r>
            <a:r>
              <a:rPr sz="1100" spc="90" dirty="0">
                <a:solidFill>
                  <a:srgbClr val="1E3B60"/>
                </a:solidFill>
                <a:latin typeface="Arial"/>
                <a:cs typeface="Arial"/>
              </a:rPr>
              <a:t>al </a:t>
            </a:r>
            <a:r>
              <a:rPr sz="1100" spc="145" dirty="0">
                <a:solidFill>
                  <a:srgbClr val="1E3B60"/>
                </a:solidFill>
                <a:latin typeface="Arial"/>
                <a:cs typeface="Arial"/>
              </a:rPr>
              <a:t>régimen  </a:t>
            </a:r>
            <a:r>
              <a:rPr sz="1100" spc="135" dirty="0">
                <a:solidFill>
                  <a:srgbClr val="1E3B60"/>
                </a:solidFill>
                <a:latin typeface="Arial"/>
                <a:cs typeface="Arial"/>
              </a:rPr>
              <a:t>contributivo </a:t>
            </a:r>
            <a:r>
              <a:rPr sz="1100" spc="140" dirty="0">
                <a:solidFill>
                  <a:srgbClr val="1E3B60"/>
                </a:solidFill>
                <a:latin typeface="Arial"/>
                <a:cs typeface="Arial"/>
              </a:rPr>
              <a:t>o</a:t>
            </a:r>
            <a:r>
              <a:rPr sz="1100" spc="-55" dirty="0">
                <a:solidFill>
                  <a:srgbClr val="1E3B60"/>
                </a:solidFill>
                <a:latin typeface="Arial"/>
                <a:cs typeface="Arial"/>
              </a:rPr>
              <a:t> </a:t>
            </a:r>
            <a:r>
              <a:rPr sz="1100" spc="110" dirty="0">
                <a:solidFill>
                  <a:srgbClr val="1E3B60"/>
                </a:solidFill>
                <a:latin typeface="Arial"/>
                <a:cs typeface="Arial"/>
              </a:rPr>
              <a:t>subsidiado?</a:t>
            </a:r>
            <a:endParaRPr sz="1100">
              <a:latin typeface="Arial"/>
              <a:cs typeface="Arial"/>
            </a:endParaRPr>
          </a:p>
          <a:p>
            <a:pPr marL="209550" marR="201930" indent="89535">
              <a:lnSpc>
                <a:spcPct val="102299"/>
              </a:lnSpc>
              <a:buAutoNum type="arabicPeriod"/>
              <a:tabLst>
                <a:tab pos="471170" algn="l"/>
              </a:tabLst>
            </a:pPr>
            <a:r>
              <a:rPr sz="1100" spc="45" dirty="0">
                <a:solidFill>
                  <a:srgbClr val="1E3B60"/>
                </a:solidFill>
                <a:latin typeface="Arial"/>
                <a:cs typeface="Arial"/>
              </a:rPr>
              <a:t>A </a:t>
            </a:r>
            <a:r>
              <a:rPr sz="1100" spc="140" dirty="0">
                <a:solidFill>
                  <a:srgbClr val="1E3B60"/>
                </a:solidFill>
                <a:latin typeface="Arial"/>
                <a:cs typeface="Arial"/>
              </a:rPr>
              <a:t>qué entidad </a:t>
            </a:r>
            <a:r>
              <a:rPr sz="1100" spc="80" dirty="0">
                <a:solidFill>
                  <a:srgbClr val="1E3B60"/>
                </a:solidFill>
                <a:latin typeface="Arial"/>
                <a:cs typeface="Arial"/>
              </a:rPr>
              <a:t>se  </a:t>
            </a:r>
            <a:r>
              <a:rPr sz="1100" spc="130" dirty="0">
                <a:solidFill>
                  <a:srgbClr val="1E3B60"/>
                </a:solidFill>
                <a:latin typeface="Arial"/>
                <a:cs typeface="Arial"/>
              </a:rPr>
              <a:t>encuentra</a:t>
            </a:r>
            <a:r>
              <a:rPr sz="1100" spc="30" dirty="0">
                <a:solidFill>
                  <a:srgbClr val="1E3B60"/>
                </a:solidFill>
                <a:latin typeface="Arial"/>
                <a:cs typeface="Arial"/>
              </a:rPr>
              <a:t> </a:t>
            </a:r>
            <a:r>
              <a:rPr sz="1100" spc="120" dirty="0">
                <a:solidFill>
                  <a:srgbClr val="1E3B60"/>
                </a:solidFill>
                <a:latin typeface="Arial"/>
                <a:cs typeface="Arial"/>
              </a:rPr>
              <a:t>realizando</a:t>
            </a:r>
            <a:endParaRPr sz="1100">
              <a:latin typeface="Arial"/>
              <a:cs typeface="Arial"/>
            </a:endParaRPr>
          </a:p>
          <a:p>
            <a:pPr algn="ctr">
              <a:lnSpc>
                <a:spcPct val="100000"/>
              </a:lnSpc>
              <a:spcBef>
                <a:spcPts val="30"/>
              </a:spcBef>
            </a:pPr>
            <a:r>
              <a:rPr sz="1100" spc="130" dirty="0">
                <a:solidFill>
                  <a:srgbClr val="1E3B60"/>
                </a:solidFill>
                <a:latin typeface="Arial"/>
                <a:cs typeface="Arial"/>
              </a:rPr>
              <a:t>aportes</a:t>
            </a:r>
            <a:endParaRPr sz="1100">
              <a:latin typeface="Arial"/>
              <a:cs typeface="Arial"/>
            </a:endParaRPr>
          </a:p>
          <a:p>
            <a:pPr marL="608330" indent="-174625">
              <a:lnSpc>
                <a:spcPct val="100000"/>
              </a:lnSpc>
              <a:spcBef>
                <a:spcPts val="30"/>
              </a:spcBef>
              <a:buAutoNum type="arabicPeriod" startAt="3"/>
              <a:tabLst>
                <a:tab pos="608965" algn="l"/>
              </a:tabLst>
            </a:pPr>
            <a:r>
              <a:rPr sz="1100" spc="10" dirty="0">
                <a:solidFill>
                  <a:srgbClr val="1E3B60"/>
                </a:solidFill>
                <a:latin typeface="Arial"/>
                <a:cs typeface="Arial"/>
              </a:rPr>
              <a:t>Es</a:t>
            </a:r>
            <a:r>
              <a:rPr sz="1100" spc="-20" dirty="0">
                <a:solidFill>
                  <a:srgbClr val="1E3B60"/>
                </a:solidFill>
                <a:latin typeface="Arial"/>
                <a:cs typeface="Arial"/>
              </a:rPr>
              <a:t> </a:t>
            </a:r>
            <a:r>
              <a:rPr sz="1100" spc="120" dirty="0">
                <a:solidFill>
                  <a:srgbClr val="1E3B60"/>
                </a:solidFill>
                <a:latin typeface="Arial"/>
                <a:cs typeface="Arial"/>
              </a:rPr>
              <a:t>cotizante?</a:t>
            </a:r>
            <a:endParaRPr sz="1100">
              <a:latin typeface="Arial"/>
              <a:cs typeface="Arial"/>
            </a:endParaRPr>
          </a:p>
          <a:p>
            <a:pPr marL="555625" indent="-182880">
              <a:lnSpc>
                <a:spcPct val="100000"/>
              </a:lnSpc>
              <a:spcBef>
                <a:spcPts val="30"/>
              </a:spcBef>
              <a:buAutoNum type="arabicPeriod" startAt="3"/>
              <a:tabLst>
                <a:tab pos="556260" algn="l"/>
              </a:tabLst>
            </a:pPr>
            <a:r>
              <a:rPr sz="1100" spc="10" dirty="0">
                <a:solidFill>
                  <a:srgbClr val="1E3B60"/>
                </a:solidFill>
                <a:latin typeface="Arial"/>
                <a:cs typeface="Arial"/>
              </a:rPr>
              <a:t>Es</a:t>
            </a:r>
            <a:r>
              <a:rPr sz="1100" spc="-40" dirty="0">
                <a:solidFill>
                  <a:srgbClr val="1E3B60"/>
                </a:solidFill>
                <a:latin typeface="Arial"/>
                <a:cs typeface="Arial"/>
              </a:rPr>
              <a:t> </a:t>
            </a:r>
            <a:r>
              <a:rPr sz="1100" spc="125" dirty="0">
                <a:solidFill>
                  <a:srgbClr val="1E3B60"/>
                </a:solidFill>
                <a:latin typeface="Arial"/>
                <a:cs typeface="Arial"/>
              </a:rPr>
              <a:t>beneficiario</a:t>
            </a:r>
            <a:endParaRPr sz="1100">
              <a:latin typeface="Arial"/>
              <a:cs typeface="Arial"/>
            </a:endParaRPr>
          </a:p>
          <a:p>
            <a:pPr marL="274955" marR="132080" indent="-135255">
              <a:lnSpc>
                <a:spcPct val="102299"/>
              </a:lnSpc>
              <a:buAutoNum type="arabicPeriod" startAt="3"/>
              <a:tabLst>
                <a:tab pos="314325" algn="l"/>
              </a:tabLst>
            </a:pPr>
            <a:r>
              <a:rPr sz="1100" spc="110" dirty="0">
                <a:solidFill>
                  <a:srgbClr val="1E3B60"/>
                </a:solidFill>
                <a:latin typeface="Arial"/>
                <a:cs typeface="Arial"/>
              </a:rPr>
              <a:t>Tiene </a:t>
            </a:r>
            <a:r>
              <a:rPr sz="1100" spc="135" dirty="0">
                <a:solidFill>
                  <a:srgbClr val="1E3B60"/>
                </a:solidFill>
                <a:latin typeface="Arial"/>
                <a:cs typeface="Arial"/>
              </a:rPr>
              <a:t>tratamientos</a:t>
            </a:r>
            <a:r>
              <a:rPr sz="1100" spc="-25" dirty="0">
                <a:solidFill>
                  <a:srgbClr val="1E3B60"/>
                </a:solidFill>
                <a:latin typeface="Arial"/>
                <a:cs typeface="Arial"/>
              </a:rPr>
              <a:t> </a:t>
            </a:r>
            <a:r>
              <a:rPr sz="1100" spc="140" dirty="0">
                <a:solidFill>
                  <a:srgbClr val="1E3B60"/>
                </a:solidFill>
                <a:latin typeface="Arial"/>
                <a:cs typeface="Arial"/>
              </a:rPr>
              <a:t>o  </a:t>
            </a:r>
            <a:r>
              <a:rPr sz="1100" spc="110" dirty="0">
                <a:solidFill>
                  <a:srgbClr val="1E3B60"/>
                </a:solidFill>
                <a:latin typeface="Arial"/>
                <a:cs typeface="Arial"/>
              </a:rPr>
              <a:t>cirugías</a:t>
            </a:r>
            <a:r>
              <a:rPr sz="1100" spc="-15" dirty="0">
                <a:solidFill>
                  <a:srgbClr val="1E3B60"/>
                </a:solidFill>
                <a:latin typeface="Arial"/>
                <a:cs typeface="Arial"/>
              </a:rPr>
              <a:t> </a:t>
            </a:r>
            <a:r>
              <a:rPr sz="1100" spc="125" dirty="0">
                <a:solidFill>
                  <a:srgbClr val="1E3B60"/>
                </a:solidFill>
                <a:latin typeface="Arial"/>
                <a:cs typeface="Arial"/>
              </a:rPr>
              <a:t>pendientes</a:t>
            </a:r>
            <a:endParaRPr sz="1100">
              <a:latin typeface="Arial"/>
              <a:cs typeface="Arial"/>
            </a:endParaRPr>
          </a:p>
          <a:p>
            <a:pPr marL="666750" marR="8890" indent="-649605">
              <a:lnSpc>
                <a:spcPct val="102299"/>
              </a:lnSpc>
              <a:buAutoNum type="arabicPeriod" startAt="3"/>
              <a:tabLst>
                <a:tab pos="196850" algn="l"/>
              </a:tabLst>
            </a:pPr>
            <a:r>
              <a:rPr sz="1100" spc="50" dirty="0">
                <a:solidFill>
                  <a:srgbClr val="1E3B60"/>
                </a:solidFill>
                <a:latin typeface="Arial"/>
                <a:cs typeface="Arial"/>
              </a:rPr>
              <a:t>¿Le </a:t>
            </a:r>
            <a:r>
              <a:rPr sz="1100" spc="135" dirty="0">
                <a:solidFill>
                  <a:srgbClr val="1E3B60"/>
                </a:solidFill>
                <a:latin typeface="Arial"/>
                <a:cs typeface="Arial"/>
              </a:rPr>
              <a:t>negaron </a:t>
            </a:r>
            <a:r>
              <a:rPr sz="1100" spc="90" dirty="0">
                <a:solidFill>
                  <a:srgbClr val="1E3B60"/>
                </a:solidFill>
                <a:latin typeface="Arial"/>
                <a:cs typeface="Arial"/>
              </a:rPr>
              <a:t>la</a:t>
            </a:r>
            <a:r>
              <a:rPr sz="1100" spc="-60" dirty="0">
                <a:solidFill>
                  <a:srgbClr val="1E3B60"/>
                </a:solidFill>
                <a:latin typeface="Arial"/>
                <a:cs typeface="Arial"/>
              </a:rPr>
              <a:t> </a:t>
            </a:r>
            <a:r>
              <a:rPr sz="1100" spc="130" dirty="0">
                <a:solidFill>
                  <a:srgbClr val="1E3B60"/>
                </a:solidFill>
                <a:latin typeface="Arial"/>
                <a:cs typeface="Arial"/>
              </a:rPr>
              <a:t>atención  </a:t>
            </a:r>
            <a:r>
              <a:rPr sz="1100" spc="120" dirty="0">
                <a:solidFill>
                  <a:srgbClr val="1E3B60"/>
                </a:solidFill>
                <a:latin typeface="Arial"/>
                <a:cs typeface="Arial"/>
              </a:rPr>
              <a:t>en</a:t>
            </a:r>
            <a:r>
              <a:rPr sz="1100" spc="-25" dirty="0">
                <a:solidFill>
                  <a:srgbClr val="1E3B60"/>
                </a:solidFill>
                <a:latin typeface="Arial"/>
                <a:cs typeface="Arial"/>
              </a:rPr>
              <a:t> </a:t>
            </a:r>
            <a:r>
              <a:rPr sz="1100" spc="90" dirty="0">
                <a:solidFill>
                  <a:srgbClr val="1E3B60"/>
                </a:solidFill>
                <a:latin typeface="Arial"/>
                <a:cs typeface="Arial"/>
              </a:rPr>
              <a:t>salud?</a:t>
            </a:r>
            <a:endParaRPr sz="1100">
              <a:latin typeface="Arial"/>
              <a:cs typeface="Arial"/>
            </a:endParaRPr>
          </a:p>
          <a:p>
            <a:pPr marL="400050" marR="273685" indent="-118745">
              <a:lnSpc>
                <a:spcPct val="102299"/>
              </a:lnSpc>
              <a:buAutoNum type="arabicPeriod" startAt="3"/>
              <a:tabLst>
                <a:tab pos="452755" algn="l"/>
              </a:tabLst>
            </a:pPr>
            <a:r>
              <a:rPr sz="1100" spc="135" dirty="0">
                <a:solidFill>
                  <a:srgbClr val="1E3B60"/>
                </a:solidFill>
                <a:latin typeface="Arial"/>
                <a:cs typeface="Arial"/>
              </a:rPr>
              <a:t>No </a:t>
            </a:r>
            <a:r>
              <a:rPr sz="1100" spc="85" dirty="0">
                <a:solidFill>
                  <a:srgbClr val="1E3B60"/>
                </a:solidFill>
                <a:latin typeface="Arial"/>
                <a:cs typeface="Arial"/>
              </a:rPr>
              <a:t>le </a:t>
            </a:r>
            <a:r>
              <a:rPr sz="1100" spc="125" dirty="0">
                <a:solidFill>
                  <a:srgbClr val="1E3B60"/>
                </a:solidFill>
                <a:latin typeface="Arial"/>
                <a:cs typeface="Arial"/>
              </a:rPr>
              <a:t>cotizan </a:t>
            </a:r>
            <a:r>
              <a:rPr sz="1100" spc="135" dirty="0">
                <a:solidFill>
                  <a:srgbClr val="1E3B60"/>
                </a:solidFill>
                <a:latin typeface="Arial"/>
                <a:cs typeface="Arial"/>
              </a:rPr>
              <a:t>a</a:t>
            </a:r>
            <a:r>
              <a:rPr sz="1100" spc="-175" dirty="0">
                <a:solidFill>
                  <a:srgbClr val="1E3B60"/>
                </a:solidFill>
                <a:latin typeface="Arial"/>
                <a:cs typeface="Arial"/>
              </a:rPr>
              <a:t> </a:t>
            </a:r>
            <a:r>
              <a:rPr sz="1100" spc="90" dirty="0">
                <a:solidFill>
                  <a:srgbClr val="1E3B60"/>
                </a:solidFill>
                <a:latin typeface="Arial"/>
                <a:cs typeface="Arial"/>
              </a:rPr>
              <a:t>la  </a:t>
            </a:r>
            <a:r>
              <a:rPr sz="1100" spc="130" dirty="0">
                <a:solidFill>
                  <a:srgbClr val="1E3B60"/>
                </a:solidFill>
                <a:latin typeface="Arial"/>
                <a:cs typeface="Arial"/>
              </a:rPr>
              <a:t>seguridad</a:t>
            </a:r>
            <a:r>
              <a:rPr sz="1100" spc="5" dirty="0">
                <a:solidFill>
                  <a:srgbClr val="1E3B60"/>
                </a:solidFill>
                <a:latin typeface="Arial"/>
                <a:cs typeface="Arial"/>
              </a:rPr>
              <a:t> </a:t>
            </a:r>
            <a:r>
              <a:rPr sz="1100" spc="95" dirty="0">
                <a:solidFill>
                  <a:srgbClr val="1E3B60"/>
                </a:solidFill>
                <a:latin typeface="Arial"/>
                <a:cs typeface="Arial"/>
              </a:rPr>
              <a:t>social</a:t>
            </a:r>
            <a:endParaRPr sz="1100">
              <a:latin typeface="Arial"/>
              <a:cs typeface="Arial"/>
            </a:endParaRPr>
          </a:p>
          <a:p>
            <a:pPr marL="203835" marR="103505" indent="-92710">
              <a:lnSpc>
                <a:spcPct val="102299"/>
              </a:lnSpc>
              <a:buAutoNum type="arabicPeriod" startAt="3"/>
              <a:tabLst>
                <a:tab pos="288925" algn="l"/>
              </a:tabLst>
            </a:pPr>
            <a:r>
              <a:rPr sz="1100" spc="135" dirty="0">
                <a:solidFill>
                  <a:srgbClr val="1E3B60"/>
                </a:solidFill>
                <a:latin typeface="Arial"/>
                <a:cs typeface="Arial"/>
              </a:rPr>
              <a:t>No</a:t>
            </a:r>
            <a:r>
              <a:rPr sz="1100" spc="35" dirty="0">
                <a:solidFill>
                  <a:srgbClr val="1E3B60"/>
                </a:solidFill>
                <a:latin typeface="Arial"/>
                <a:cs typeface="Arial"/>
              </a:rPr>
              <a:t> </a:t>
            </a:r>
            <a:r>
              <a:rPr sz="1100" spc="85" dirty="0">
                <a:solidFill>
                  <a:srgbClr val="1E3B60"/>
                </a:solidFill>
                <a:latin typeface="Arial"/>
                <a:cs typeface="Arial"/>
              </a:rPr>
              <a:t>le</a:t>
            </a:r>
            <a:r>
              <a:rPr sz="1100" spc="35" dirty="0">
                <a:solidFill>
                  <a:srgbClr val="1E3B60"/>
                </a:solidFill>
                <a:latin typeface="Arial"/>
                <a:cs typeface="Arial"/>
              </a:rPr>
              <a:t> </a:t>
            </a:r>
            <a:r>
              <a:rPr sz="1100" spc="125" dirty="0">
                <a:solidFill>
                  <a:srgbClr val="1E3B60"/>
                </a:solidFill>
                <a:latin typeface="Arial"/>
                <a:cs typeface="Arial"/>
              </a:rPr>
              <a:t>han</a:t>
            </a:r>
            <a:r>
              <a:rPr sz="1100" spc="35" dirty="0">
                <a:solidFill>
                  <a:srgbClr val="1E3B60"/>
                </a:solidFill>
                <a:latin typeface="Arial"/>
                <a:cs typeface="Arial"/>
              </a:rPr>
              <a:t> </a:t>
            </a:r>
            <a:r>
              <a:rPr sz="1100" spc="140" dirty="0">
                <a:solidFill>
                  <a:srgbClr val="1E3B60"/>
                </a:solidFill>
                <a:latin typeface="Arial"/>
                <a:cs typeface="Arial"/>
              </a:rPr>
              <a:t>cumplido</a:t>
            </a:r>
            <a:r>
              <a:rPr sz="1100" spc="35" dirty="0">
                <a:solidFill>
                  <a:srgbClr val="1E3B60"/>
                </a:solidFill>
                <a:latin typeface="Arial"/>
                <a:cs typeface="Arial"/>
              </a:rPr>
              <a:t> </a:t>
            </a:r>
            <a:r>
              <a:rPr sz="1100" spc="95" dirty="0">
                <a:solidFill>
                  <a:srgbClr val="1E3B60"/>
                </a:solidFill>
                <a:latin typeface="Arial"/>
                <a:cs typeface="Arial"/>
              </a:rPr>
              <a:t>lo  </a:t>
            </a:r>
            <a:r>
              <a:rPr sz="1100" spc="145" dirty="0">
                <a:solidFill>
                  <a:srgbClr val="1E3B60"/>
                </a:solidFill>
                <a:latin typeface="Arial"/>
                <a:cs typeface="Arial"/>
              </a:rPr>
              <a:t>ordenado </a:t>
            </a:r>
            <a:r>
              <a:rPr sz="1100" spc="120" dirty="0">
                <a:solidFill>
                  <a:srgbClr val="1E3B60"/>
                </a:solidFill>
                <a:latin typeface="Arial"/>
                <a:cs typeface="Arial"/>
              </a:rPr>
              <a:t>en </a:t>
            </a:r>
            <a:r>
              <a:rPr sz="1100" spc="90" dirty="0">
                <a:solidFill>
                  <a:srgbClr val="1E3B60"/>
                </a:solidFill>
                <a:latin typeface="Arial"/>
                <a:cs typeface="Arial"/>
              </a:rPr>
              <a:t>la</a:t>
            </a:r>
            <a:r>
              <a:rPr sz="1100" spc="-150" dirty="0">
                <a:solidFill>
                  <a:srgbClr val="1E3B60"/>
                </a:solidFill>
                <a:latin typeface="Arial"/>
                <a:cs typeface="Arial"/>
              </a:rPr>
              <a:t> </a:t>
            </a:r>
            <a:r>
              <a:rPr sz="1100" spc="125" dirty="0">
                <a:solidFill>
                  <a:srgbClr val="1E3B60"/>
                </a:solidFill>
                <a:latin typeface="Arial"/>
                <a:cs typeface="Arial"/>
              </a:rPr>
              <a:t>tutela</a:t>
            </a:r>
            <a:endParaRPr sz="1100">
              <a:latin typeface="Arial"/>
              <a:cs typeface="Arial"/>
            </a:endParaRPr>
          </a:p>
          <a:p>
            <a:pPr marL="471805" marR="144145" indent="-320040">
              <a:lnSpc>
                <a:spcPct val="102299"/>
              </a:lnSpc>
              <a:buAutoNum type="arabicPeriod" startAt="3"/>
              <a:tabLst>
                <a:tab pos="332105" algn="l"/>
              </a:tabLst>
            </a:pPr>
            <a:r>
              <a:rPr sz="1100" spc="105" dirty="0">
                <a:solidFill>
                  <a:srgbClr val="1E3B60"/>
                </a:solidFill>
                <a:latin typeface="Arial"/>
                <a:cs typeface="Arial"/>
              </a:rPr>
              <a:t>Requiere </a:t>
            </a:r>
            <a:r>
              <a:rPr sz="1100" spc="135" dirty="0">
                <a:solidFill>
                  <a:srgbClr val="1E3B60"/>
                </a:solidFill>
                <a:latin typeface="Arial"/>
                <a:cs typeface="Arial"/>
              </a:rPr>
              <a:t>copia </a:t>
            </a:r>
            <a:r>
              <a:rPr sz="1100" spc="150" dirty="0">
                <a:solidFill>
                  <a:srgbClr val="1E3B60"/>
                </a:solidFill>
                <a:latin typeface="Arial"/>
                <a:cs typeface="Arial"/>
              </a:rPr>
              <a:t>de</a:t>
            </a:r>
            <a:r>
              <a:rPr sz="1100" spc="-130" dirty="0">
                <a:solidFill>
                  <a:srgbClr val="1E3B60"/>
                </a:solidFill>
                <a:latin typeface="Arial"/>
                <a:cs typeface="Arial"/>
              </a:rPr>
              <a:t> </a:t>
            </a:r>
            <a:r>
              <a:rPr sz="1100" spc="90" dirty="0">
                <a:solidFill>
                  <a:srgbClr val="1E3B60"/>
                </a:solidFill>
                <a:latin typeface="Arial"/>
                <a:cs typeface="Arial"/>
              </a:rPr>
              <a:t>la  </a:t>
            </a:r>
            <a:r>
              <a:rPr sz="1100" spc="114" dirty="0">
                <a:solidFill>
                  <a:srgbClr val="1E3B60"/>
                </a:solidFill>
                <a:latin typeface="Arial"/>
                <a:cs typeface="Arial"/>
              </a:rPr>
              <a:t>historia</a:t>
            </a:r>
            <a:r>
              <a:rPr sz="1100" spc="15" dirty="0">
                <a:solidFill>
                  <a:srgbClr val="1E3B60"/>
                </a:solidFill>
                <a:latin typeface="Arial"/>
                <a:cs typeface="Arial"/>
              </a:rPr>
              <a:t> </a:t>
            </a:r>
            <a:r>
              <a:rPr sz="1100" spc="95" dirty="0">
                <a:solidFill>
                  <a:srgbClr val="1E3B60"/>
                </a:solidFill>
                <a:latin typeface="Arial"/>
                <a:cs typeface="Arial"/>
              </a:rPr>
              <a:t>clínica</a:t>
            </a:r>
            <a:endParaRPr sz="1100">
              <a:latin typeface="Arial"/>
              <a:cs typeface="Arial"/>
            </a:endParaRPr>
          </a:p>
        </p:txBody>
      </p:sp>
      <p:sp>
        <p:nvSpPr>
          <p:cNvPr id="15" name="object 15"/>
          <p:cNvSpPr/>
          <p:nvPr/>
        </p:nvSpPr>
        <p:spPr>
          <a:xfrm>
            <a:off x="2702624" y="2818908"/>
            <a:ext cx="0" cy="3771900"/>
          </a:xfrm>
          <a:custGeom>
            <a:avLst/>
            <a:gdLst/>
            <a:ahLst/>
            <a:cxnLst/>
            <a:rect l="l" t="t" r="r" b="b"/>
            <a:pathLst>
              <a:path h="3771900">
                <a:moveTo>
                  <a:pt x="0" y="0"/>
                </a:moveTo>
                <a:lnTo>
                  <a:pt x="0" y="3771332"/>
                </a:lnTo>
              </a:path>
            </a:pathLst>
          </a:custGeom>
          <a:ln w="30007">
            <a:solidFill>
              <a:srgbClr val="8BCDAF"/>
            </a:solidFill>
          </a:ln>
        </p:spPr>
        <p:txBody>
          <a:bodyPr wrap="square" lIns="0" tIns="0" rIns="0" bIns="0" rtlCol="0"/>
          <a:lstStyle/>
          <a:p>
            <a:endParaRPr/>
          </a:p>
        </p:txBody>
      </p:sp>
      <p:sp>
        <p:nvSpPr>
          <p:cNvPr id="16" name="object 16"/>
          <p:cNvSpPr/>
          <p:nvPr/>
        </p:nvSpPr>
        <p:spPr>
          <a:xfrm>
            <a:off x="2804290" y="6665600"/>
            <a:ext cx="0" cy="229870"/>
          </a:xfrm>
          <a:custGeom>
            <a:avLst/>
            <a:gdLst/>
            <a:ahLst/>
            <a:cxnLst/>
            <a:rect l="l" t="t" r="r" b="b"/>
            <a:pathLst>
              <a:path h="229870">
                <a:moveTo>
                  <a:pt x="0" y="0"/>
                </a:moveTo>
                <a:lnTo>
                  <a:pt x="0" y="229648"/>
                </a:lnTo>
              </a:path>
            </a:pathLst>
          </a:custGeom>
          <a:ln w="29405">
            <a:solidFill>
              <a:srgbClr val="8BCDAF"/>
            </a:solidFill>
          </a:ln>
        </p:spPr>
        <p:txBody>
          <a:bodyPr wrap="square" lIns="0" tIns="0" rIns="0" bIns="0" rtlCol="0"/>
          <a:lstStyle/>
          <a:p>
            <a:endParaRPr/>
          </a:p>
        </p:txBody>
      </p:sp>
      <p:sp>
        <p:nvSpPr>
          <p:cNvPr id="17" name="object 17"/>
          <p:cNvSpPr/>
          <p:nvPr/>
        </p:nvSpPr>
        <p:spPr>
          <a:xfrm>
            <a:off x="2717991" y="6679953"/>
            <a:ext cx="71755" cy="0"/>
          </a:xfrm>
          <a:custGeom>
            <a:avLst/>
            <a:gdLst/>
            <a:ahLst/>
            <a:cxnLst/>
            <a:rect l="l" t="t" r="r" b="b"/>
            <a:pathLst>
              <a:path w="71755">
                <a:moveTo>
                  <a:pt x="0" y="0"/>
                </a:moveTo>
                <a:lnTo>
                  <a:pt x="71596" y="0"/>
                </a:lnTo>
              </a:path>
            </a:pathLst>
          </a:custGeom>
          <a:ln w="28706">
            <a:solidFill>
              <a:srgbClr val="8BCDAF"/>
            </a:solidFill>
          </a:ln>
        </p:spPr>
        <p:txBody>
          <a:bodyPr wrap="square" lIns="0" tIns="0" rIns="0" bIns="0" rtlCol="0"/>
          <a:lstStyle/>
          <a:p>
            <a:endParaRPr/>
          </a:p>
        </p:txBody>
      </p:sp>
      <p:sp>
        <p:nvSpPr>
          <p:cNvPr id="18" name="object 18"/>
          <p:cNvSpPr/>
          <p:nvPr/>
        </p:nvSpPr>
        <p:spPr>
          <a:xfrm>
            <a:off x="2702648" y="6580452"/>
            <a:ext cx="0" cy="114300"/>
          </a:xfrm>
          <a:custGeom>
            <a:avLst/>
            <a:gdLst/>
            <a:ahLst/>
            <a:cxnLst/>
            <a:rect l="l" t="t" r="r" b="b"/>
            <a:pathLst>
              <a:path h="114300">
                <a:moveTo>
                  <a:pt x="0" y="0"/>
                </a:moveTo>
                <a:lnTo>
                  <a:pt x="0" y="113854"/>
                </a:lnTo>
              </a:path>
            </a:pathLst>
          </a:custGeom>
          <a:ln w="30684">
            <a:solidFill>
              <a:srgbClr val="8BCDAF"/>
            </a:solidFill>
          </a:ln>
        </p:spPr>
        <p:txBody>
          <a:bodyPr wrap="square" lIns="0" tIns="0" rIns="0" bIns="0" rtlCol="0"/>
          <a:lstStyle/>
          <a:p>
            <a:endParaRPr/>
          </a:p>
        </p:txBody>
      </p:sp>
      <p:sp>
        <p:nvSpPr>
          <p:cNvPr id="19" name="object 19"/>
          <p:cNvSpPr/>
          <p:nvPr/>
        </p:nvSpPr>
        <p:spPr>
          <a:xfrm>
            <a:off x="2615710" y="6679953"/>
            <a:ext cx="71755" cy="0"/>
          </a:xfrm>
          <a:custGeom>
            <a:avLst/>
            <a:gdLst/>
            <a:ahLst/>
            <a:cxnLst/>
            <a:rect l="l" t="t" r="r" b="b"/>
            <a:pathLst>
              <a:path w="71755">
                <a:moveTo>
                  <a:pt x="0" y="0"/>
                </a:moveTo>
                <a:lnTo>
                  <a:pt x="71596" y="0"/>
                </a:lnTo>
              </a:path>
            </a:pathLst>
          </a:custGeom>
          <a:ln w="28706">
            <a:solidFill>
              <a:srgbClr val="8BCDAF"/>
            </a:solidFill>
          </a:ln>
        </p:spPr>
        <p:txBody>
          <a:bodyPr wrap="square" lIns="0" tIns="0" rIns="0" bIns="0" rtlCol="0"/>
          <a:lstStyle/>
          <a:p>
            <a:endParaRPr/>
          </a:p>
        </p:txBody>
      </p:sp>
      <p:sp>
        <p:nvSpPr>
          <p:cNvPr id="20" name="object 20"/>
          <p:cNvSpPr/>
          <p:nvPr/>
        </p:nvSpPr>
        <p:spPr>
          <a:xfrm>
            <a:off x="2601007" y="6665600"/>
            <a:ext cx="0" cy="229870"/>
          </a:xfrm>
          <a:custGeom>
            <a:avLst/>
            <a:gdLst/>
            <a:ahLst/>
            <a:cxnLst/>
            <a:rect l="l" t="t" r="r" b="b"/>
            <a:pathLst>
              <a:path h="229870">
                <a:moveTo>
                  <a:pt x="0" y="0"/>
                </a:moveTo>
                <a:lnTo>
                  <a:pt x="0" y="229648"/>
                </a:lnTo>
              </a:path>
            </a:pathLst>
          </a:custGeom>
          <a:ln w="29405">
            <a:solidFill>
              <a:srgbClr val="8BCDAF"/>
            </a:solidFill>
          </a:ln>
        </p:spPr>
        <p:txBody>
          <a:bodyPr wrap="square" lIns="0" tIns="0" rIns="0" bIns="0" rtlCol="0"/>
          <a:lstStyle/>
          <a:p>
            <a:endParaRPr/>
          </a:p>
        </p:txBody>
      </p:sp>
      <p:sp>
        <p:nvSpPr>
          <p:cNvPr id="21" name="object 21"/>
          <p:cNvSpPr/>
          <p:nvPr/>
        </p:nvSpPr>
        <p:spPr>
          <a:xfrm>
            <a:off x="2615350" y="6880891"/>
            <a:ext cx="174625" cy="0"/>
          </a:xfrm>
          <a:custGeom>
            <a:avLst/>
            <a:gdLst/>
            <a:ahLst/>
            <a:cxnLst/>
            <a:rect l="l" t="t" r="r" b="b"/>
            <a:pathLst>
              <a:path w="174625">
                <a:moveTo>
                  <a:pt x="0" y="0"/>
                </a:moveTo>
                <a:lnTo>
                  <a:pt x="174549" y="0"/>
                </a:lnTo>
              </a:path>
            </a:pathLst>
          </a:custGeom>
          <a:ln w="28715">
            <a:solidFill>
              <a:srgbClr val="8BCDAF"/>
            </a:solidFill>
          </a:ln>
        </p:spPr>
        <p:txBody>
          <a:bodyPr wrap="square" lIns="0" tIns="0" rIns="0" bIns="0" rtlCol="0"/>
          <a:lstStyle/>
          <a:p>
            <a:endParaRPr/>
          </a:p>
        </p:txBody>
      </p:sp>
      <p:sp>
        <p:nvSpPr>
          <p:cNvPr id="22" name="object 22"/>
          <p:cNvSpPr/>
          <p:nvPr/>
        </p:nvSpPr>
        <p:spPr>
          <a:xfrm>
            <a:off x="2804290" y="2486875"/>
            <a:ext cx="0" cy="229870"/>
          </a:xfrm>
          <a:custGeom>
            <a:avLst/>
            <a:gdLst/>
            <a:ahLst/>
            <a:cxnLst/>
            <a:rect l="l" t="t" r="r" b="b"/>
            <a:pathLst>
              <a:path h="229869">
                <a:moveTo>
                  <a:pt x="0" y="0"/>
                </a:moveTo>
                <a:lnTo>
                  <a:pt x="0" y="229648"/>
                </a:lnTo>
              </a:path>
            </a:pathLst>
          </a:custGeom>
          <a:ln w="29405">
            <a:solidFill>
              <a:srgbClr val="8BCDAF"/>
            </a:solidFill>
          </a:ln>
        </p:spPr>
        <p:txBody>
          <a:bodyPr wrap="square" lIns="0" tIns="0" rIns="0" bIns="0" rtlCol="0"/>
          <a:lstStyle/>
          <a:p>
            <a:endParaRPr/>
          </a:p>
        </p:txBody>
      </p:sp>
      <p:sp>
        <p:nvSpPr>
          <p:cNvPr id="23" name="object 23"/>
          <p:cNvSpPr/>
          <p:nvPr/>
        </p:nvSpPr>
        <p:spPr>
          <a:xfrm>
            <a:off x="2615710" y="2501228"/>
            <a:ext cx="173990" cy="0"/>
          </a:xfrm>
          <a:custGeom>
            <a:avLst/>
            <a:gdLst/>
            <a:ahLst/>
            <a:cxnLst/>
            <a:rect l="l" t="t" r="r" b="b"/>
            <a:pathLst>
              <a:path w="173989">
                <a:moveTo>
                  <a:pt x="0" y="0"/>
                </a:moveTo>
                <a:lnTo>
                  <a:pt x="173877" y="0"/>
                </a:lnTo>
              </a:path>
            </a:pathLst>
          </a:custGeom>
          <a:ln w="28706">
            <a:solidFill>
              <a:srgbClr val="8BCDAF"/>
            </a:solidFill>
          </a:ln>
        </p:spPr>
        <p:txBody>
          <a:bodyPr wrap="square" lIns="0" tIns="0" rIns="0" bIns="0" rtlCol="0"/>
          <a:lstStyle/>
          <a:p>
            <a:endParaRPr/>
          </a:p>
        </p:txBody>
      </p:sp>
      <p:sp>
        <p:nvSpPr>
          <p:cNvPr id="24" name="object 24"/>
          <p:cNvSpPr/>
          <p:nvPr/>
        </p:nvSpPr>
        <p:spPr>
          <a:xfrm>
            <a:off x="2601007" y="2486875"/>
            <a:ext cx="0" cy="229870"/>
          </a:xfrm>
          <a:custGeom>
            <a:avLst/>
            <a:gdLst/>
            <a:ahLst/>
            <a:cxnLst/>
            <a:rect l="l" t="t" r="r" b="b"/>
            <a:pathLst>
              <a:path h="229869">
                <a:moveTo>
                  <a:pt x="0" y="0"/>
                </a:moveTo>
                <a:lnTo>
                  <a:pt x="0" y="229648"/>
                </a:lnTo>
              </a:path>
            </a:pathLst>
          </a:custGeom>
          <a:ln w="29405">
            <a:solidFill>
              <a:srgbClr val="8BCDAF"/>
            </a:solidFill>
          </a:ln>
        </p:spPr>
        <p:txBody>
          <a:bodyPr wrap="square" lIns="0" tIns="0" rIns="0" bIns="0" rtlCol="0"/>
          <a:lstStyle/>
          <a:p>
            <a:endParaRPr/>
          </a:p>
        </p:txBody>
      </p:sp>
      <p:sp>
        <p:nvSpPr>
          <p:cNvPr id="25" name="object 25"/>
          <p:cNvSpPr/>
          <p:nvPr/>
        </p:nvSpPr>
        <p:spPr>
          <a:xfrm>
            <a:off x="2717991" y="2702171"/>
            <a:ext cx="71755" cy="0"/>
          </a:xfrm>
          <a:custGeom>
            <a:avLst/>
            <a:gdLst/>
            <a:ahLst/>
            <a:cxnLst/>
            <a:rect l="l" t="t" r="r" b="b"/>
            <a:pathLst>
              <a:path w="71755">
                <a:moveTo>
                  <a:pt x="0" y="0"/>
                </a:moveTo>
                <a:lnTo>
                  <a:pt x="71596" y="0"/>
                </a:lnTo>
              </a:path>
            </a:pathLst>
          </a:custGeom>
          <a:ln w="28706">
            <a:solidFill>
              <a:srgbClr val="8BCDAF"/>
            </a:solidFill>
          </a:ln>
        </p:spPr>
        <p:txBody>
          <a:bodyPr wrap="square" lIns="0" tIns="0" rIns="0" bIns="0" rtlCol="0"/>
          <a:lstStyle/>
          <a:p>
            <a:endParaRPr/>
          </a:p>
        </p:txBody>
      </p:sp>
      <p:sp>
        <p:nvSpPr>
          <p:cNvPr id="26" name="object 26"/>
          <p:cNvSpPr/>
          <p:nvPr/>
        </p:nvSpPr>
        <p:spPr>
          <a:xfrm>
            <a:off x="2702648" y="2687818"/>
            <a:ext cx="0" cy="140970"/>
          </a:xfrm>
          <a:custGeom>
            <a:avLst/>
            <a:gdLst/>
            <a:ahLst/>
            <a:cxnLst/>
            <a:rect l="l" t="t" r="r" b="b"/>
            <a:pathLst>
              <a:path h="140969">
                <a:moveTo>
                  <a:pt x="0" y="0"/>
                </a:moveTo>
                <a:lnTo>
                  <a:pt x="0" y="140894"/>
                </a:lnTo>
              </a:path>
            </a:pathLst>
          </a:custGeom>
          <a:ln w="30684">
            <a:solidFill>
              <a:srgbClr val="8BCDAF"/>
            </a:solidFill>
          </a:ln>
        </p:spPr>
        <p:txBody>
          <a:bodyPr wrap="square" lIns="0" tIns="0" rIns="0" bIns="0" rtlCol="0"/>
          <a:lstStyle/>
          <a:p>
            <a:endParaRPr/>
          </a:p>
        </p:txBody>
      </p:sp>
      <p:sp>
        <p:nvSpPr>
          <p:cNvPr id="27" name="object 27"/>
          <p:cNvSpPr/>
          <p:nvPr/>
        </p:nvSpPr>
        <p:spPr>
          <a:xfrm>
            <a:off x="2615710" y="2702171"/>
            <a:ext cx="71755" cy="0"/>
          </a:xfrm>
          <a:custGeom>
            <a:avLst/>
            <a:gdLst/>
            <a:ahLst/>
            <a:cxnLst/>
            <a:rect l="l" t="t" r="r" b="b"/>
            <a:pathLst>
              <a:path w="71755">
                <a:moveTo>
                  <a:pt x="0" y="0"/>
                </a:moveTo>
                <a:lnTo>
                  <a:pt x="71596" y="0"/>
                </a:lnTo>
              </a:path>
            </a:pathLst>
          </a:custGeom>
          <a:ln w="28706">
            <a:solidFill>
              <a:srgbClr val="8BCDAF"/>
            </a:solidFill>
          </a:ln>
        </p:spPr>
        <p:txBody>
          <a:bodyPr wrap="square" lIns="0" tIns="0" rIns="0" bIns="0" rtlCol="0"/>
          <a:lstStyle/>
          <a:p>
            <a:endParaRPr/>
          </a:p>
        </p:txBody>
      </p:sp>
      <p:sp>
        <p:nvSpPr>
          <p:cNvPr id="28" name="object 28"/>
          <p:cNvSpPr/>
          <p:nvPr/>
        </p:nvSpPr>
        <p:spPr>
          <a:xfrm>
            <a:off x="5321747" y="2787114"/>
            <a:ext cx="0" cy="3766185"/>
          </a:xfrm>
          <a:custGeom>
            <a:avLst/>
            <a:gdLst/>
            <a:ahLst/>
            <a:cxnLst/>
            <a:rect l="l" t="t" r="r" b="b"/>
            <a:pathLst>
              <a:path h="3766184">
                <a:moveTo>
                  <a:pt x="0" y="0"/>
                </a:moveTo>
                <a:lnTo>
                  <a:pt x="0" y="3766053"/>
                </a:lnTo>
              </a:path>
            </a:pathLst>
          </a:custGeom>
          <a:ln w="26673">
            <a:solidFill>
              <a:srgbClr val="8BCDAF"/>
            </a:solidFill>
          </a:ln>
        </p:spPr>
        <p:txBody>
          <a:bodyPr wrap="square" lIns="0" tIns="0" rIns="0" bIns="0" rtlCol="0"/>
          <a:lstStyle/>
          <a:p>
            <a:endParaRPr/>
          </a:p>
        </p:txBody>
      </p:sp>
      <p:sp>
        <p:nvSpPr>
          <p:cNvPr id="29" name="object 29"/>
          <p:cNvSpPr/>
          <p:nvPr/>
        </p:nvSpPr>
        <p:spPr>
          <a:xfrm>
            <a:off x="5411983" y="6622427"/>
            <a:ext cx="0" cy="211454"/>
          </a:xfrm>
          <a:custGeom>
            <a:avLst/>
            <a:gdLst/>
            <a:ahLst/>
            <a:cxnLst/>
            <a:rect l="l" t="t" r="r" b="b"/>
            <a:pathLst>
              <a:path h="211454">
                <a:moveTo>
                  <a:pt x="0" y="0"/>
                </a:moveTo>
                <a:lnTo>
                  <a:pt x="0" y="211061"/>
                </a:lnTo>
              </a:path>
            </a:pathLst>
          </a:custGeom>
          <a:ln w="26403">
            <a:solidFill>
              <a:srgbClr val="8BCDAF"/>
            </a:solidFill>
          </a:ln>
        </p:spPr>
        <p:txBody>
          <a:bodyPr wrap="square" lIns="0" tIns="0" rIns="0" bIns="0" rtlCol="0"/>
          <a:lstStyle/>
          <a:p>
            <a:endParaRPr/>
          </a:p>
        </p:txBody>
      </p:sp>
      <p:sp>
        <p:nvSpPr>
          <p:cNvPr id="30" name="object 30"/>
          <p:cNvSpPr/>
          <p:nvPr/>
        </p:nvSpPr>
        <p:spPr>
          <a:xfrm>
            <a:off x="5334659" y="6635619"/>
            <a:ext cx="64135" cy="0"/>
          </a:xfrm>
          <a:custGeom>
            <a:avLst/>
            <a:gdLst/>
            <a:ahLst/>
            <a:cxnLst/>
            <a:rect l="l" t="t" r="r" b="b"/>
            <a:pathLst>
              <a:path w="64135">
                <a:moveTo>
                  <a:pt x="0" y="0"/>
                </a:moveTo>
                <a:lnTo>
                  <a:pt x="64122" y="0"/>
                </a:lnTo>
              </a:path>
            </a:pathLst>
          </a:custGeom>
          <a:ln w="26382">
            <a:solidFill>
              <a:srgbClr val="8BCDAF"/>
            </a:solidFill>
          </a:ln>
        </p:spPr>
        <p:txBody>
          <a:bodyPr wrap="square" lIns="0" tIns="0" rIns="0" bIns="0" rtlCol="0"/>
          <a:lstStyle/>
          <a:p>
            <a:endParaRPr/>
          </a:p>
        </p:txBody>
      </p:sp>
      <p:sp>
        <p:nvSpPr>
          <p:cNvPr id="31" name="object 31"/>
          <p:cNvSpPr/>
          <p:nvPr/>
        </p:nvSpPr>
        <p:spPr>
          <a:xfrm>
            <a:off x="5321457" y="6544171"/>
            <a:ext cx="0" cy="104775"/>
          </a:xfrm>
          <a:custGeom>
            <a:avLst/>
            <a:gdLst/>
            <a:ahLst/>
            <a:cxnLst/>
            <a:rect l="l" t="t" r="r" b="b"/>
            <a:pathLst>
              <a:path h="104775">
                <a:moveTo>
                  <a:pt x="0" y="0"/>
                </a:moveTo>
                <a:lnTo>
                  <a:pt x="0" y="104638"/>
                </a:lnTo>
              </a:path>
            </a:pathLst>
          </a:custGeom>
          <a:ln w="26403">
            <a:solidFill>
              <a:srgbClr val="8BCDAF"/>
            </a:solidFill>
          </a:ln>
        </p:spPr>
        <p:txBody>
          <a:bodyPr wrap="square" lIns="0" tIns="0" rIns="0" bIns="0" rtlCol="0"/>
          <a:lstStyle/>
          <a:p>
            <a:endParaRPr/>
          </a:p>
        </p:txBody>
      </p:sp>
      <p:sp>
        <p:nvSpPr>
          <p:cNvPr id="32" name="object 32"/>
          <p:cNvSpPr/>
          <p:nvPr/>
        </p:nvSpPr>
        <p:spPr>
          <a:xfrm>
            <a:off x="5244132" y="6635619"/>
            <a:ext cx="64135" cy="0"/>
          </a:xfrm>
          <a:custGeom>
            <a:avLst/>
            <a:gdLst/>
            <a:ahLst/>
            <a:cxnLst/>
            <a:rect l="l" t="t" r="r" b="b"/>
            <a:pathLst>
              <a:path w="64135">
                <a:moveTo>
                  <a:pt x="0" y="0"/>
                </a:moveTo>
                <a:lnTo>
                  <a:pt x="64122" y="0"/>
                </a:lnTo>
              </a:path>
            </a:pathLst>
          </a:custGeom>
          <a:ln w="26382">
            <a:solidFill>
              <a:srgbClr val="8BCDAF"/>
            </a:solidFill>
          </a:ln>
        </p:spPr>
        <p:txBody>
          <a:bodyPr wrap="square" lIns="0" tIns="0" rIns="0" bIns="0" rtlCol="0"/>
          <a:lstStyle/>
          <a:p>
            <a:endParaRPr/>
          </a:p>
        </p:txBody>
      </p:sp>
      <p:sp>
        <p:nvSpPr>
          <p:cNvPr id="33" name="object 33"/>
          <p:cNvSpPr/>
          <p:nvPr/>
        </p:nvSpPr>
        <p:spPr>
          <a:xfrm>
            <a:off x="5230931" y="6622427"/>
            <a:ext cx="0" cy="211454"/>
          </a:xfrm>
          <a:custGeom>
            <a:avLst/>
            <a:gdLst/>
            <a:ahLst/>
            <a:cxnLst/>
            <a:rect l="l" t="t" r="r" b="b"/>
            <a:pathLst>
              <a:path h="211454">
                <a:moveTo>
                  <a:pt x="0" y="0"/>
                </a:moveTo>
                <a:lnTo>
                  <a:pt x="0" y="211061"/>
                </a:lnTo>
              </a:path>
            </a:pathLst>
          </a:custGeom>
          <a:ln w="26403">
            <a:solidFill>
              <a:srgbClr val="8BCDAF"/>
            </a:solidFill>
          </a:ln>
        </p:spPr>
        <p:txBody>
          <a:bodyPr wrap="square" lIns="0" tIns="0" rIns="0" bIns="0" rtlCol="0"/>
          <a:lstStyle/>
          <a:p>
            <a:endParaRPr/>
          </a:p>
        </p:txBody>
      </p:sp>
      <p:sp>
        <p:nvSpPr>
          <p:cNvPr id="34" name="object 34"/>
          <p:cNvSpPr/>
          <p:nvPr/>
        </p:nvSpPr>
        <p:spPr>
          <a:xfrm>
            <a:off x="5244169" y="6820292"/>
            <a:ext cx="155575" cy="0"/>
          </a:xfrm>
          <a:custGeom>
            <a:avLst/>
            <a:gdLst/>
            <a:ahLst/>
            <a:cxnLst/>
            <a:rect l="l" t="t" r="r" b="b"/>
            <a:pathLst>
              <a:path w="155575">
                <a:moveTo>
                  <a:pt x="0" y="0"/>
                </a:moveTo>
                <a:lnTo>
                  <a:pt x="155155" y="0"/>
                </a:lnTo>
              </a:path>
            </a:pathLst>
          </a:custGeom>
          <a:ln w="26391">
            <a:solidFill>
              <a:srgbClr val="8BCDAF"/>
            </a:solidFill>
          </a:ln>
        </p:spPr>
        <p:txBody>
          <a:bodyPr wrap="square" lIns="0" tIns="0" rIns="0" bIns="0" rtlCol="0"/>
          <a:lstStyle/>
          <a:p>
            <a:endParaRPr/>
          </a:p>
        </p:txBody>
      </p:sp>
      <p:sp>
        <p:nvSpPr>
          <p:cNvPr id="35" name="object 35"/>
          <p:cNvSpPr/>
          <p:nvPr/>
        </p:nvSpPr>
        <p:spPr>
          <a:xfrm>
            <a:off x="5411983" y="2481960"/>
            <a:ext cx="0" cy="211454"/>
          </a:xfrm>
          <a:custGeom>
            <a:avLst/>
            <a:gdLst/>
            <a:ahLst/>
            <a:cxnLst/>
            <a:rect l="l" t="t" r="r" b="b"/>
            <a:pathLst>
              <a:path h="211455">
                <a:moveTo>
                  <a:pt x="0" y="0"/>
                </a:moveTo>
                <a:lnTo>
                  <a:pt x="0" y="211061"/>
                </a:lnTo>
              </a:path>
            </a:pathLst>
          </a:custGeom>
          <a:ln w="26403">
            <a:solidFill>
              <a:srgbClr val="8BCDAF"/>
            </a:solidFill>
          </a:ln>
        </p:spPr>
        <p:txBody>
          <a:bodyPr wrap="square" lIns="0" tIns="0" rIns="0" bIns="0" rtlCol="0"/>
          <a:lstStyle/>
          <a:p>
            <a:endParaRPr/>
          </a:p>
        </p:txBody>
      </p:sp>
      <p:sp>
        <p:nvSpPr>
          <p:cNvPr id="36" name="object 36"/>
          <p:cNvSpPr/>
          <p:nvPr/>
        </p:nvSpPr>
        <p:spPr>
          <a:xfrm>
            <a:off x="5244132" y="2495152"/>
            <a:ext cx="154940" cy="0"/>
          </a:xfrm>
          <a:custGeom>
            <a:avLst/>
            <a:gdLst/>
            <a:ahLst/>
            <a:cxnLst/>
            <a:rect l="l" t="t" r="r" b="b"/>
            <a:pathLst>
              <a:path w="154939">
                <a:moveTo>
                  <a:pt x="0" y="0"/>
                </a:moveTo>
                <a:lnTo>
                  <a:pt x="154649" y="0"/>
                </a:lnTo>
              </a:path>
            </a:pathLst>
          </a:custGeom>
          <a:ln w="26382">
            <a:solidFill>
              <a:srgbClr val="8BCDAF"/>
            </a:solidFill>
          </a:ln>
        </p:spPr>
        <p:txBody>
          <a:bodyPr wrap="square" lIns="0" tIns="0" rIns="0" bIns="0" rtlCol="0"/>
          <a:lstStyle/>
          <a:p>
            <a:endParaRPr/>
          </a:p>
        </p:txBody>
      </p:sp>
      <p:sp>
        <p:nvSpPr>
          <p:cNvPr id="37" name="object 37"/>
          <p:cNvSpPr/>
          <p:nvPr/>
        </p:nvSpPr>
        <p:spPr>
          <a:xfrm>
            <a:off x="5230931" y="2481960"/>
            <a:ext cx="0" cy="211454"/>
          </a:xfrm>
          <a:custGeom>
            <a:avLst/>
            <a:gdLst/>
            <a:ahLst/>
            <a:cxnLst/>
            <a:rect l="l" t="t" r="r" b="b"/>
            <a:pathLst>
              <a:path h="211455">
                <a:moveTo>
                  <a:pt x="0" y="0"/>
                </a:moveTo>
                <a:lnTo>
                  <a:pt x="0" y="211061"/>
                </a:lnTo>
              </a:path>
            </a:pathLst>
          </a:custGeom>
          <a:ln w="26403">
            <a:solidFill>
              <a:srgbClr val="8BCDAF"/>
            </a:solidFill>
          </a:ln>
        </p:spPr>
        <p:txBody>
          <a:bodyPr wrap="square" lIns="0" tIns="0" rIns="0" bIns="0" rtlCol="0"/>
          <a:lstStyle/>
          <a:p>
            <a:endParaRPr/>
          </a:p>
        </p:txBody>
      </p:sp>
      <p:sp>
        <p:nvSpPr>
          <p:cNvPr id="38" name="object 38"/>
          <p:cNvSpPr/>
          <p:nvPr/>
        </p:nvSpPr>
        <p:spPr>
          <a:xfrm>
            <a:off x="5334659" y="2679830"/>
            <a:ext cx="64135" cy="0"/>
          </a:xfrm>
          <a:custGeom>
            <a:avLst/>
            <a:gdLst/>
            <a:ahLst/>
            <a:cxnLst/>
            <a:rect l="l" t="t" r="r" b="b"/>
            <a:pathLst>
              <a:path w="64135">
                <a:moveTo>
                  <a:pt x="0" y="0"/>
                </a:moveTo>
                <a:lnTo>
                  <a:pt x="64122" y="0"/>
                </a:lnTo>
              </a:path>
            </a:pathLst>
          </a:custGeom>
          <a:ln w="26382">
            <a:solidFill>
              <a:srgbClr val="8BCDAF"/>
            </a:solidFill>
          </a:ln>
        </p:spPr>
        <p:txBody>
          <a:bodyPr wrap="square" lIns="0" tIns="0" rIns="0" bIns="0" rtlCol="0"/>
          <a:lstStyle/>
          <a:p>
            <a:endParaRPr/>
          </a:p>
        </p:txBody>
      </p:sp>
      <p:sp>
        <p:nvSpPr>
          <p:cNvPr id="39" name="object 39"/>
          <p:cNvSpPr/>
          <p:nvPr/>
        </p:nvSpPr>
        <p:spPr>
          <a:xfrm>
            <a:off x="5321457" y="2666639"/>
            <a:ext cx="0" cy="129539"/>
          </a:xfrm>
          <a:custGeom>
            <a:avLst/>
            <a:gdLst/>
            <a:ahLst/>
            <a:cxnLst/>
            <a:rect l="l" t="t" r="r" b="b"/>
            <a:pathLst>
              <a:path h="129539">
                <a:moveTo>
                  <a:pt x="0" y="0"/>
                </a:moveTo>
                <a:lnTo>
                  <a:pt x="0" y="129490"/>
                </a:lnTo>
              </a:path>
            </a:pathLst>
          </a:custGeom>
          <a:ln w="26403">
            <a:solidFill>
              <a:srgbClr val="8BCDAF"/>
            </a:solidFill>
          </a:ln>
        </p:spPr>
        <p:txBody>
          <a:bodyPr wrap="square" lIns="0" tIns="0" rIns="0" bIns="0" rtlCol="0"/>
          <a:lstStyle/>
          <a:p>
            <a:endParaRPr/>
          </a:p>
        </p:txBody>
      </p:sp>
      <p:sp>
        <p:nvSpPr>
          <p:cNvPr id="40" name="object 40"/>
          <p:cNvSpPr/>
          <p:nvPr/>
        </p:nvSpPr>
        <p:spPr>
          <a:xfrm>
            <a:off x="5244132" y="2679830"/>
            <a:ext cx="64135" cy="0"/>
          </a:xfrm>
          <a:custGeom>
            <a:avLst/>
            <a:gdLst/>
            <a:ahLst/>
            <a:cxnLst/>
            <a:rect l="l" t="t" r="r" b="b"/>
            <a:pathLst>
              <a:path w="64135">
                <a:moveTo>
                  <a:pt x="0" y="0"/>
                </a:moveTo>
                <a:lnTo>
                  <a:pt x="64122" y="0"/>
                </a:lnTo>
              </a:path>
            </a:pathLst>
          </a:custGeom>
          <a:ln w="26382">
            <a:solidFill>
              <a:srgbClr val="8BCDAF"/>
            </a:solidFill>
          </a:ln>
        </p:spPr>
        <p:txBody>
          <a:bodyPr wrap="square" lIns="0" tIns="0" rIns="0" bIns="0" rtlCol="0"/>
          <a:lstStyle/>
          <a:p>
            <a:endParaRPr/>
          </a:p>
        </p:txBody>
      </p:sp>
      <p:sp>
        <p:nvSpPr>
          <p:cNvPr id="41" name="object 41"/>
          <p:cNvSpPr/>
          <p:nvPr/>
        </p:nvSpPr>
        <p:spPr>
          <a:xfrm>
            <a:off x="7479412" y="2814322"/>
            <a:ext cx="0" cy="3723640"/>
          </a:xfrm>
          <a:custGeom>
            <a:avLst/>
            <a:gdLst/>
            <a:ahLst/>
            <a:cxnLst/>
            <a:rect l="l" t="t" r="r" b="b"/>
            <a:pathLst>
              <a:path h="3723640">
                <a:moveTo>
                  <a:pt x="0" y="0"/>
                </a:moveTo>
                <a:lnTo>
                  <a:pt x="0" y="3723374"/>
                </a:lnTo>
              </a:path>
            </a:pathLst>
          </a:custGeom>
          <a:ln w="30007">
            <a:solidFill>
              <a:srgbClr val="8BCDAF"/>
            </a:solidFill>
          </a:ln>
        </p:spPr>
        <p:txBody>
          <a:bodyPr wrap="square" lIns="0" tIns="0" rIns="0" bIns="0" rtlCol="0"/>
          <a:lstStyle/>
          <a:p>
            <a:endParaRPr/>
          </a:p>
        </p:txBody>
      </p:sp>
      <p:sp>
        <p:nvSpPr>
          <p:cNvPr id="42" name="object 42"/>
          <p:cNvSpPr/>
          <p:nvPr/>
        </p:nvSpPr>
        <p:spPr>
          <a:xfrm>
            <a:off x="7581082" y="6613097"/>
            <a:ext cx="0" cy="229870"/>
          </a:xfrm>
          <a:custGeom>
            <a:avLst/>
            <a:gdLst/>
            <a:ahLst/>
            <a:cxnLst/>
            <a:rect l="l" t="t" r="r" b="b"/>
            <a:pathLst>
              <a:path h="229870">
                <a:moveTo>
                  <a:pt x="0" y="0"/>
                </a:moveTo>
                <a:lnTo>
                  <a:pt x="0" y="229783"/>
                </a:lnTo>
              </a:path>
            </a:pathLst>
          </a:custGeom>
          <a:ln w="29397">
            <a:solidFill>
              <a:srgbClr val="8BCDAF"/>
            </a:solidFill>
          </a:ln>
        </p:spPr>
        <p:txBody>
          <a:bodyPr wrap="square" lIns="0" tIns="0" rIns="0" bIns="0" rtlCol="0"/>
          <a:lstStyle/>
          <a:p>
            <a:endParaRPr/>
          </a:p>
        </p:txBody>
      </p:sp>
      <p:sp>
        <p:nvSpPr>
          <p:cNvPr id="43" name="object 43"/>
          <p:cNvSpPr/>
          <p:nvPr/>
        </p:nvSpPr>
        <p:spPr>
          <a:xfrm>
            <a:off x="7494808" y="6627459"/>
            <a:ext cx="71755" cy="0"/>
          </a:xfrm>
          <a:custGeom>
            <a:avLst/>
            <a:gdLst/>
            <a:ahLst/>
            <a:cxnLst/>
            <a:rect l="l" t="t" r="r" b="b"/>
            <a:pathLst>
              <a:path w="71754">
                <a:moveTo>
                  <a:pt x="0" y="0"/>
                </a:moveTo>
                <a:lnTo>
                  <a:pt x="71575" y="0"/>
                </a:lnTo>
              </a:path>
            </a:pathLst>
          </a:custGeom>
          <a:ln w="28722">
            <a:solidFill>
              <a:srgbClr val="8BCDAF"/>
            </a:solidFill>
          </a:ln>
        </p:spPr>
        <p:txBody>
          <a:bodyPr wrap="square" lIns="0" tIns="0" rIns="0" bIns="0" rtlCol="0"/>
          <a:lstStyle/>
          <a:p>
            <a:endParaRPr/>
          </a:p>
        </p:txBody>
      </p:sp>
      <p:sp>
        <p:nvSpPr>
          <p:cNvPr id="44" name="object 44"/>
          <p:cNvSpPr/>
          <p:nvPr/>
        </p:nvSpPr>
        <p:spPr>
          <a:xfrm>
            <a:off x="7479470" y="6527899"/>
            <a:ext cx="0" cy="114300"/>
          </a:xfrm>
          <a:custGeom>
            <a:avLst/>
            <a:gdLst/>
            <a:ahLst/>
            <a:cxnLst/>
            <a:rect l="l" t="t" r="r" b="b"/>
            <a:pathLst>
              <a:path h="114300">
                <a:moveTo>
                  <a:pt x="0" y="0"/>
                </a:moveTo>
                <a:lnTo>
                  <a:pt x="0" y="113920"/>
                </a:lnTo>
              </a:path>
            </a:pathLst>
          </a:custGeom>
          <a:ln w="30675">
            <a:solidFill>
              <a:srgbClr val="8BCDAF"/>
            </a:solidFill>
          </a:ln>
        </p:spPr>
        <p:txBody>
          <a:bodyPr wrap="square" lIns="0" tIns="0" rIns="0" bIns="0" rtlCol="0"/>
          <a:lstStyle/>
          <a:p>
            <a:endParaRPr/>
          </a:p>
        </p:txBody>
      </p:sp>
      <p:sp>
        <p:nvSpPr>
          <p:cNvPr id="45" name="object 45"/>
          <p:cNvSpPr/>
          <p:nvPr/>
        </p:nvSpPr>
        <p:spPr>
          <a:xfrm>
            <a:off x="7392557" y="6627459"/>
            <a:ext cx="71755" cy="0"/>
          </a:xfrm>
          <a:custGeom>
            <a:avLst/>
            <a:gdLst/>
            <a:ahLst/>
            <a:cxnLst/>
            <a:rect l="l" t="t" r="r" b="b"/>
            <a:pathLst>
              <a:path w="71754">
                <a:moveTo>
                  <a:pt x="0" y="0"/>
                </a:moveTo>
                <a:lnTo>
                  <a:pt x="71575" y="0"/>
                </a:lnTo>
              </a:path>
            </a:pathLst>
          </a:custGeom>
          <a:ln w="28722">
            <a:solidFill>
              <a:srgbClr val="8BCDAF"/>
            </a:solidFill>
          </a:ln>
        </p:spPr>
        <p:txBody>
          <a:bodyPr wrap="square" lIns="0" tIns="0" rIns="0" bIns="0" rtlCol="0"/>
          <a:lstStyle/>
          <a:p>
            <a:endParaRPr/>
          </a:p>
        </p:txBody>
      </p:sp>
      <p:sp>
        <p:nvSpPr>
          <p:cNvPr id="46" name="object 46"/>
          <p:cNvSpPr/>
          <p:nvPr/>
        </p:nvSpPr>
        <p:spPr>
          <a:xfrm>
            <a:off x="7377858" y="6613097"/>
            <a:ext cx="0" cy="229870"/>
          </a:xfrm>
          <a:custGeom>
            <a:avLst/>
            <a:gdLst/>
            <a:ahLst/>
            <a:cxnLst/>
            <a:rect l="l" t="t" r="r" b="b"/>
            <a:pathLst>
              <a:path h="229870">
                <a:moveTo>
                  <a:pt x="0" y="0"/>
                </a:moveTo>
                <a:lnTo>
                  <a:pt x="0" y="229783"/>
                </a:lnTo>
              </a:path>
            </a:pathLst>
          </a:custGeom>
          <a:ln w="29397">
            <a:solidFill>
              <a:srgbClr val="8BCDAF"/>
            </a:solidFill>
          </a:ln>
        </p:spPr>
        <p:txBody>
          <a:bodyPr wrap="square" lIns="0" tIns="0" rIns="0" bIns="0" rtlCol="0"/>
          <a:lstStyle/>
          <a:p>
            <a:endParaRPr/>
          </a:p>
        </p:txBody>
      </p:sp>
      <p:sp>
        <p:nvSpPr>
          <p:cNvPr id="47" name="object 47"/>
          <p:cNvSpPr/>
          <p:nvPr/>
        </p:nvSpPr>
        <p:spPr>
          <a:xfrm>
            <a:off x="7392137" y="6828514"/>
            <a:ext cx="174625" cy="0"/>
          </a:xfrm>
          <a:custGeom>
            <a:avLst/>
            <a:gdLst/>
            <a:ahLst/>
            <a:cxnLst/>
            <a:rect l="l" t="t" r="r" b="b"/>
            <a:pathLst>
              <a:path w="174625">
                <a:moveTo>
                  <a:pt x="0" y="0"/>
                </a:moveTo>
                <a:lnTo>
                  <a:pt x="174549" y="0"/>
                </a:lnTo>
              </a:path>
            </a:pathLst>
          </a:custGeom>
          <a:ln w="28732">
            <a:solidFill>
              <a:srgbClr val="8BCDAF"/>
            </a:solidFill>
          </a:ln>
        </p:spPr>
        <p:txBody>
          <a:bodyPr wrap="square" lIns="0" tIns="0" rIns="0" bIns="0" rtlCol="0"/>
          <a:lstStyle/>
          <a:p>
            <a:endParaRPr/>
          </a:p>
        </p:txBody>
      </p:sp>
      <p:sp>
        <p:nvSpPr>
          <p:cNvPr id="48" name="object 48"/>
          <p:cNvSpPr/>
          <p:nvPr/>
        </p:nvSpPr>
        <p:spPr>
          <a:xfrm>
            <a:off x="7581082" y="2482088"/>
            <a:ext cx="0" cy="229870"/>
          </a:xfrm>
          <a:custGeom>
            <a:avLst/>
            <a:gdLst/>
            <a:ahLst/>
            <a:cxnLst/>
            <a:rect l="l" t="t" r="r" b="b"/>
            <a:pathLst>
              <a:path h="229869">
                <a:moveTo>
                  <a:pt x="0" y="0"/>
                </a:moveTo>
                <a:lnTo>
                  <a:pt x="0" y="229783"/>
                </a:lnTo>
              </a:path>
            </a:pathLst>
          </a:custGeom>
          <a:ln w="29397">
            <a:solidFill>
              <a:srgbClr val="8BCDAF"/>
            </a:solidFill>
          </a:ln>
        </p:spPr>
        <p:txBody>
          <a:bodyPr wrap="square" lIns="0" tIns="0" rIns="0" bIns="0" rtlCol="0"/>
          <a:lstStyle/>
          <a:p>
            <a:endParaRPr/>
          </a:p>
        </p:txBody>
      </p:sp>
      <p:sp>
        <p:nvSpPr>
          <p:cNvPr id="49" name="object 49"/>
          <p:cNvSpPr/>
          <p:nvPr/>
        </p:nvSpPr>
        <p:spPr>
          <a:xfrm>
            <a:off x="7392557" y="2496449"/>
            <a:ext cx="173990" cy="0"/>
          </a:xfrm>
          <a:custGeom>
            <a:avLst/>
            <a:gdLst/>
            <a:ahLst/>
            <a:cxnLst/>
            <a:rect l="l" t="t" r="r" b="b"/>
            <a:pathLst>
              <a:path w="173990">
                <a:moveTo>
                  <a:pt x="0" y="0"/>
                </a:moveTo>
                <a:lnTo>
                  <a:pt x="173826" y="0"/>
                </a:lnTo>
              </a:path>
            </a:pathLst>
          </a:custGeom>
          <a:ln w="28722">
            <a:solidFill>
              <a:srgbClr val="8BCDAF"/>
            </a:solidFill>
          </a:ln>
        </p:spPr>
        <p:txBody>
          <a:bodyPr wrap="square" lIns="0" tIns="0" rIns="0" bIns="0" rtlCol="0"/>
          <a:lstStyle/>
          <a:p>
            <a:endParaRPr/>
          </a:p>
        </p:txBody>
      </p:sp>
      <p:sp>
        <p:nvSpPr>
          <p:cNvPr id="50" name="object 50"/>
          <p:cNvSpPr/>
          <p:nvPr/>
        </p:nvSpPr>
        <p:spPr>
          <a:xfrm>
            <a:off x="7377858" y="2482088"/>
            <a:ext cx="0" cy="229870"/>
          </a:xfrm>
          <a:custGeom>
            <a:avLst/>
            <a:gdLst/>
            <a:ahLst/>
            <a:cxnLst/>
            <a:rect l="l" t="t" r="r" b="b"/>
            <a:pathLst>
              <a:path h="229869">
                <a:moveTo>
                  <a:pt x="0" y="0"/>
                </a:moveTo>
                <a:lnTo>
                  <a:pt x="0" y="229783"/>
                </a:lnTo>
              </a:path>
            </a:pathLst>
          </a:custGeom>
          <a:ln w="29397">
            <a:solidFill>
              <a:srgbClr val="8BCDAF"/>
            </a:solidFill>
          </a:ln>
        </p:spPr>
        <p:txBody>
          <a:bodyPr wrap="square" lIns="0" tIns="0" rIns="0" bIns="0" rtlCol="0"/>
          <a:lstStyle/>
          <a:p>
            <a:endParaRPr/>
          </a:p>
        </p:txBody>
      </p:sp>
      <p:sp>
        <p:nvSpPr>
          <p:cNvPr id="51" name="object 51"/>
          <p:cNvSpPr/>
          <p:nvPr/>
        </p:nvSpPr>
        <p:spPr>
          <a:xfrm>
            <a:off x="7494808" y="2697509"/>
            <a:ext cx="71755" cy="0"/>
          </a:xfrm>
          <a:custGeom>
            <a:avLst/>
            <a:gdLst/>
            <a:ahLst/>
            <a:cxnLst/>
            <a:rect l="l" t="t" r="r" b="b"/>
            <a:pathLst>
              <a:path w="71754">
                <a:moveTo>
                  <a:pt x="0" y="0"/>
                </a:moveTo>
                <a:lnTo>
                  <a:pt x="71575" y="0"/>
                </a:lnTo>
              </a:path>
            </a:pathLst>
          </a:custGeom>
          <a:ln w="28722">
            <a:solidFill>
              <a:srgbClr val="8BCDAF"/>
            </a:solidFill>
          </a:ln>
        </p:spPr>
        <p:txBody>
          <a:bodyPr wrap="square" lIns="0" tIns="0" rIns="0" bIns="0" rtlCol="0"/>
          <a:lstStyle/>
          <a:p>
            <a:endParaRPr/>
          </a:p>
        </p:txBody>
      </p:sp>
      <p:sp>
        <p:nvSpPr>
          <p:cNvPr id="52" name="object 52"/>
          <p:cNvSpPr/>
          <p:nvPr/>
        </p:nvSpPr>
        <p:spPr>
          <a:xfrm>
            <a:off x="7479470" y="2683148"/>
            <a:ext cx="0" cy="140970"/>
          </a:xfrm>
          <a:custGeom>
            <a:avLst/>
            <a:gdLst/>
            <a:ahLst/>
            <a:cxnLst/>
            <a:rect l="l" t="t" r="r" b="b"/>
            <a:pathLst>
              <a:path h="140969">
                <a:moveTo>
                  <a:pt x="0" y="0"/>
                </a:moveTo>
                <a:lnTo>
                  <a:pt x="0" y="140976"/>
                </a:lnTo>
              </a:path>
            </a:pathLst>
          </a:custGeom>
          <a:ln w="30675">
            <a:solidFill>
              <a:srgbClr val="8BCDAF"/>
            </a:solidFill>
          </a:ln>
        </p:spPr>
        <p:txBody>
          <a:bodyPr wrap="square" lIns="0" tIns="0" rIns="0" bIns="0" rtlCol="0"/>
          <a:lstStyle/>
          <a:p>
            <a:endParaRPr/>
          </a:p>
        </p:txBody>
      </p:sp>
      <p:sp>
        <p:nvSpPr>
          <p:cNvPr id="53" name="object 53"/>
          <p:cNvSpPr/>
          <p:nvPr/>
        </p:nvSpPr>
        <p:spPr>
          <a:xfrm>
            <a:off x="7392557" y="2697509"/>
            <a:ext cx="71755" cy="0"/>
          </a:xfrm>
          <a:custGeom>
            <a:avLst/>
            <a:gdLst/>
            <a:ahLst/>
            <a:cxnLst/>
            <a:rect l="l" t="t" r="r" b="b"/>
            <a:pathLst>
              <a:path w="71754">
                <a:moveTo>
                  <a:pt x="0" y="0"/>
                </a:moveTo>
                <a:lnTo>
                  <a:pt x="71575" y="0"/>
                </a:lnTo>
              </a:path>
            </a:pathLst>
          </a:custGeom>
          <a:ln w="28722">
            <a:solidFill>
              <a:srgbClr val="8BCDAF"/>
            </a:solidFill>
          </a:ln>
        </p:spPr>
        <p:txBody>
          <a:bodyPr wrap="square" lIns="0" tIns="0" rIns="0" bIns="0" rtlCol="0"/>
          <a:lstStyle/>
          <a:p>
            <a:endParaRPr/>
          </a:p>
        </p:txBody>
      </p:sp>
      <p:sp>
        <p:nvSpPr>
          <p:cNvPr id="54" name="object 54"/>
          <p:cNvSpPr/>
          <p:nvPr/>
        </p:nvSpPr>
        <p:spPr>
          <a:xfrm>
            <a:off x="1093401" y="1611606"/>
            <a:ext cx="586740" cy="541020"/>
          </a:xfrm>
          <a:custGeom>
            <a:avLst/>
            <a:gdLst/>
            <a:ahLst/>
            <a:cxnLst/>
            <a:rect l="l" t="t" r="r" b="b"/>
            <a:pathLst>
              <a:path w="586739" h="541019">
                <a:moveTo>
                  <a:pt x="521979" y="540554"/>
                </a:moveTo>
                <a:lnTo>
                  <a:pt x="64338" y="540554"/>
                </a:lnTo>
                <a:lnTo>
                  <a:pt x="39319" y="535490"/>
                </a:lnTo>
                <a:lnTo>
                  <a:pt x="18865" y="521688"/>
                </a:lnTo>
                <a:lnTo>
                  <a:pt x="5064" y="501235"/>
                </a:lnTo>
                <a:lnTo>
                  <a:pt x="0" y="476216"/>
                </a:lnTo>
                <a:lnTo>
                  <a:pt x="0" y="178748"/>
                </a:lnTo>
                <a:lnTo>
                  <a:pt x="5064" y="153729"/>
                </a:lnTo>
                <a:lnTo>
                  <a:pt x="18865" y="133276"/>
                </a:lnTo>
                <a:lnTo>
                  <a:pt x="39319" y="119474"/>
                </a:lnTo>
                <a:lnTo>
                  <a:pt x="64338" y="114410"/>
                </a:lnTo>
                <a:lnTo>
                  <a:pt x="137293" y="114410"/>
                </a:lnTo>
                <a:lnTo>
                  <a:pt x="137293" y="64338"/>
                </a:lnTo>
                <a:lnTo>
                  <a:pt x="142357" y="39319"/>
                </a:lnTo>
                <a:lnTo>
                  <a:pt x="156158" y="18865"/>
                </a:lnTo>
                <a:lnTo>
                  <a:pt x="176611" y="5064"/>
                </a:lnTo>
                <a:lnTo>
                  <a:pt x="201629" y="0"/>
                </a:lnTo>
                <a:lnTo>
                  <a:pt x="384685" y="0"/>
                </a:lnTo>
                <a:lnTo>
                  <a:pt x="409704" y="5064"/>
                </a:lnTo>
                <a:lnTo>
                  <a:pt x="430158" y="18865"/>
                </a:lnTo>
                <a:lnTo>
                  <a:pt x="442496" y="37148"/>
                </a:lnTo>
                <a:lnTo>
                  <a:pt x="201629" y="37148"/>
                </a:lnTo>
                <a:lnTo>
                  <a:pt x="191056" y="39288"/>
                </a:lnTo>
                <a:lnTo>
                  <a:pt x="182413" y="45121"/>
                </a:lnTo>
                <a:lnTo>
                  <a:pt x="176581" y="53765"/>
                </a:lnTo>
                <a:lnTo>
                  <a:pt x="174443" y="64338"/>
                </a:lnTo>
                <a:lnTo>
                  <a:pt x="174443" y="114411"/>
                </a:lnTo>
                <a:lnTo>
                  <a:pt x="521985" y="114411"/>
                </a:lnTo>
                <a:lnTo>
                  <a:pt x="546998" y="119474"/>
                </a:lnTo>
                <a:lnTo>
                  <a:pt x="567451" y="133276"/>
                </a:lnTo>
                <a:lnTo>
                  <a:pt x="579788" y="151558"/>
                </a:lnTo>
                <a:lnTo>
                  <a:pt x="64338" y="151558"/>
                </a:lnTo>
                <a:lnTo>
                  <a:pt x="53765" y="153698"/>
                </a:lnTo>
                <a:lnTo>
                  <a:pt x="45120" y="159531"/>
                </a:lnTo>
                <a:lnTo>
                  <a:pt x="39287" y="168175"/>
                </a:lnTo>
                <a:lnTo>
                  <a:pt x="37146" y="178748"/>
                </a:lnTo>
                <a:lnTo>
                  <a:pt x="37146" y="241394"/>
                </a:lnTo>
                <a:lnTo>
                  <a:pt x="64646" y="259190"/>
                </a:lnTo>
                <a:lnTo>
                  <a:pt x="109665" y="282557"/>
                </a:lnTo>
                <a:lnTo>
                  <a:pt x="119523" y="286134"/>
                </a:lnTo>
                <a:lnTo>
                  <a:pt x="37147" y="286134"/>
                </a:lnTo>
                <a:lnTo>
                  <a:pt x="37147" y="476216"/>
                </a:lnTo>
                <a:lnTo>
                  <a:pt x="39287" y="486789"/>
                </a:lnTo>
                <a:lnTo>
                  <a:pt x="45121" y="495433"/>
                </a:lnTo>
                <a:lnTo>
                  <a:pt x="53765" y="501266"/>
                </a:lnTo>
                <a:lnTo>
                  <a:pt x="64338" y="503406"/>
                </a:lnTo>
                <a:lnTo>
                  <a:pt x="579788" y="503406"/>
                </a:lnTo>
                <a:lnTo>
                  <a:pt x="567451" y="521688"/>
                </a:lnTo>
                <a:lnTo>
                  <a:pt x="546998" y="535490"/>
                </a:lnTo>
                <a:lnTo>
                  <a:pt x="521979" y="540554"/>
                </a:lnTo>
                <a:close/>
              </a:path>
              <a:path w="586739" h="541019">
                <a:moveTo>
                  <a:pt x="521985" y="114411"/>
                </a:moveTo>
                <a:lnTo>
                  <a:pt x="411877" y="114411"/>
                </a:lnTo>
                <a:lnTo>
                  <a:pt x="411877" y="64338"/>
                </a:lnTo>
                <a:lnTo>
                  <a:pt x="409737" y="53765"/>
                </a:lnTo>
                <a:lnTo>
                  <a:pt x="403903" y="45121"/>
                </a:lnTo>
                <a:lnTo>
                  <a:pt x="395258" y="39288"/>
                </a:lnTo>
                <a:lnTo>
                  <a:pt x="384685" y="37148"/>
                </a:lnTo>
                <a:lnTo>
                  <a:pt x="442496" y="37148"/>
                </a:lnTo>
                <a:lnTo>
                  <a:pt x="443960" y="39319"/>
                </a:lnTo>
                <a:lnTo>
                  <a:pt x="449025" y="64338"/>
                </a:lnTo>
                <a:lnTo>
                  <a:pt x="449025" y="114410"/>
                </a:lnTo>
                <a:lnTo>
                  <a:pt x="521985" y="114411"/>
                </a:lnTo>
                <a:close/>
              </a:path>
              <a:path w="586739" h="541019">
                <a:moveTo>
                  <a:pt x="384389" y="114411"/>
                </a:moveTo>
                <a:lnTo>
                  <a:pt x="200690" y="114411"/>
                </a:lnTo>
                <a:lnTo>
                  <a:pt x="200690" y="100953"/>
                </a:lnTo>
                <a:lnTo>
                  <a:pt x="204132" y="83941"/>
                </a:lnTo>
                <a:lnTo>
                  <a:pt x="213513" y="70034"/>
                </a:lnTo>
                <a:lnTo>
                  <a:pt x="227416" y="60650"/>
                </a:lnTo>
                <a:lnTo>
                  <a:pt x="244424" y="57207"/>
                </a:lnTo>
                <a:lnTo>
                  <a:pt x="340632" y="57207"/>
                </a:lnTo>
                <a:lnTo>
                  <a:pt x="380945" y="83941"/>
                </a:lnTo>
                <a:lnTo>
                  <a:pt x="240731" y="94353"/>
                </a:lnTo>
                <a:lnTo>
                  <a:pt x="237838" y="97252"/>
                </a:lnTo>
                <a:lnTo>
                  <a:pt x="237838" y="114410"/>
                </a:lnTo>
                <a:lnTo>
                  <a:pt x="384389" y="114410"/>
                </a:lnTo>
                <a:close/>
              </a:path>
              <a:path w="586739" h="541019">
                <a:moveTo>
                  <a:pt x="384389" y="114410"/>
                </a:moveTo>
                <a:lnTo>
                  <a:pt x="347242" y="114410"/>
                </a:lnTo>
                <a:lnTo>
                  <a:pt x="347242" y="97252"/>
                </a:lnTo>
                <a:lnTo>
                  <a:pt x="344338" y="94353"/>
                </a:lnTo>
                <a:lnTo>
                  <a:pt x="383053" y="94353"/>
                </a:lnTo>
                <a:lnTo>
                  <a:pt x="384389" y="100953"/>
                </a:lnTo>
                <a:lnTo>
                  <a:pt x="384389" y="114410"/>
                </a:lnTo>
                <a:close/>
              </a:path>
              <a:path w="586739" h="541019">
                <a:moveTo>
                  <a:pt x="493556" y="316895"/>
                </a:moveTo>
                <a:lnTo>
                  <a:pt x="355785" y="316895"/>
                </a:lnTo>
                <a:lnTo>
                  <a:pt x="422643" y="304254"/>
                </a:lnTo>
                <a:lnTo>
                  <a:pt x="479366" y="283062"/>
                </a:lnTo>
                <a:lnTo>
                  <a:pt x="522643" y="260329"/>
                </a:lnTo>
                <a:lnTo>
                  <a:pt x="549168" y="243067"/>
                </a:lnTo>
                <a:lnTo>
                  <a:pt x="549168" y="178748"/>
                </a:lnTo>
                <a:lnTo>
                  <a:pt x="547028" y="168175"/>
                </a:lnTo>
                <a:lnTo>
                  <a:pt x="541195" y="159531"/>
                </a:lnTo>
                <a:lnTo>
                  <a:pt x="532551" y="153698"/>
                </a:lnTo>
                <a:lnTo>
                  <a:pt x="521978" y="151558"/>
                </a:lnTo>
                <a:lnTo>
                  <a:pt x="579788" y="151558"/>
                </a:lnTo>
                <a:lnTo>
                  <a:pt x="581253" y="153729"/>
                </a:lnTo>
                <a:lnTo>
                  <a:pt x="586317" y="178748"/>
                </a:lnTo>
                <a:lnTo>
                  <a:pt x="586317" y="287786"/>
                </a:lnTo>
                <a:lnTo>
                  <a:pt x="549170" y="287786"/>
                </a:lnTo>
                <a:lnTo>
                  <a:pt x="514840" y="307295"/>
                </a:lnTo>
                <a:lnTo>
                  <a:pt x="493556" y="316895"/>
                </a:lnTo>
                <a:close/>
              </a:path>
              <a:path w="586739" h="541019">
                <a:moveTo>
                  <a:pt x="274886" y="315771"/>
                </a:moveTo>
                <a:lnTo>
                  <a:pt x="237737" y="315771"/>
                </a:lnTo>
                <a:lnTo>
                  <a:pt x="237737" y="309347"/>
                </a:lnTo>
                <a:lnTo>
                  <a:pt x="240369" y="296345"/>
                </a:lnTo>
                <a:lnTo>
                  <a:pt x="247541" y="285717"/>
                </a:lnTo>
                <a:lnTo>
                  <a:pt x="258169" y="278545"/>
                </a:lnTo>
                <a:lnTo>
                  <a:pt x="271170" y="275914"/>
                </a:lnTo>
                <a:lnTo>
                  <a:pt x="322352" y="275914"/>
                </a:lnTo>
                <a:lnTo>
                  <a:pt x="335353" y="278545"/>
                </a:lnTo>
                <a:lnTo>
                  <a:pt x="345981" y="285717"/>
                </a:lnTo>
                <a:lnTo>
                  <a:pt x="353153" y="296345"/>
                </a:lnTo>
                <a:lnTo>
                  <a:pt x="355785" y="309347"/>
                </a:lnTo>
                <a:lnTo>
                  <a:pt x="355785" y="313060"/>
                </a:lnTo>
                <a:lnTo>
                  <a:pt x="274886" y="313060"/>
                </a:lnTo>
                <a:lnTo>
                  <a:pt x="274886" y="315771"/>
                </a:lnTo>
                <a:close/>
              </a:path>
              <a:path w="586739" h="541019">
                <a:moveTo>
                  <a:pt x="322353" y="393960"/>
                </a:moveTo>
                <a:lnTo>
                  <a:pt x="271171" y="393960"/>
                </a:lnTo>
                <a:lnTo>
                  <a:pt x="258170" y="391328"/>
                </a:lnTo>
                <a:lnTo>
                  <a:pt x="247541" y="384157"/>
                </a:lnTo>
                <a:lnTo>
                  <a:pt x="240370" y="373528"/>
                </a:lnTo>
                <a:lnTo>
                  <a:pt x="237739" y="360527"/>
                </a:lnTo>
                <a:lnTo>
                  <a:pt x="237739" y="352997"/>
                </a:lnTo>
                <a:lnTo>
                  <a:pt x="174764" y="343965"/>
                </a:lnTo>
                <a:lnTo>
                  <a:pt x="119098" y="326936"/>
                </a:lnTo>
                <a:lnTo>
                  <a:pt x="72604" y="306221"/>
                </a:lnTo>
                <a:lnTo>
                  <a:pt x="37147" y="286134"/>
                </a:lnTo>
                <a:lnTo>
                  <a:pt x="119523" y="286134"/>
                </a:lnTo>
                <a:lnTo>
                  <a:pt x="168573" y="303936"/>
                </a:lnTo>
                <a:lnTo>
                  <a:pt x="237737" y="315771"/>
                </a:lnTo>
                <a:lnTo>
                  <a:pt x="274886" y="315771"/>
                </a:lnTo>
                <a:lnTo>
                  <a:pt x="274886" y="356811"/>
                </a:lnTo>
                <a:lnTo>
                  <a:pt x="355786" y="356811"/>
                </a:lnTo>
                <a:lnTo>
                  <a:pt x="355786" y="360527"/>
                </a:lnTo>
                <a:lnTo>
                  <a:pt x="353154" y="373528"/>
                </a:lnTo>
                <a:lnTo>
                  <a:pt x="345983" y="384157"/>
                </a:lnTo>
                <a:lnTo>
                  <a:pt x="335354" y="391328"/>
                </a:lnTo>
                <a:lnTo>
                  <a:pt x="322353" y="393960"/>
                </a:lnTo>
                <a:close/>
              </a:path>
              <a:path w="586739" h="541019">
                <a:moveTo>
                  <a:pt x="579788" y="503406"/>
                </a:moveTo>
                <a:lnTo>
                  <a:pt x="521979" y="503406"/>
                </a:lnTo>
                <a:lnTo>
                  <a:pt x="532552" y="501266"/>
                </a:lnTo>
                <a:lnTo>
                  <a:pt x="541196" y="495433"/>
                </a:lnTo>
                <a:lnTo>
                  <a:pt x="547029" y="486789"/>
                </a:lnTo>
                <a:lnTo>
                  <a:pt x="549170" y="476216"/>
                </a:lnTo>
                <a:lnTo>
                  <a:pt x="549170" y="287786"/>
                </a:lnTo>
                <a:lnTo>
                  <a:pt x="586317" y="287786"/>
                </a:lnTo>
                <a:lnTo>
                  <a:pt x="586317" y="476216"/>
                </a:lnTo>
                <a:lnTo>
                  <a:pt x="581253" y="501235"/>
                </a:lnTo>
                <a:lnTo>
                  <a:pt x="579788" y="503406"/>
                </a:lnTo>
                <a:close/>
              </a:path>
              <a:path w="586739" h="541019">
                <a:moveTo>
                  <a:pt x="355786" y="356811"/>
                </a:moveTo>
                <a:lnTo>
                  <a:pt x="318638" y="356811"/>
                </a:lnTo>
                <a:lnTo>
                  <a:pt x="318638" y="313060"/>
                </a:lnTo>
                <a:lnTo>
                  <a:pt x="355785" y="313060"/>
                </a:lnTo>
                <a:lnTo>
                  <a:pt x="355785" y="316895"/>
                </a:lnTo>
                <a:lnTo>
                  <a:pt x="493556" y="316895"/>
                </a:lnTo>
                <a:lnTo>
                  <a:pt x="470023" y="327509"/>
                </a:lnTo>
                <a:lnTo>
                  <a:pt x="416433" y="344461"/>
                </a:lnTo>
                <a:lnTo>
                  <a:pt x="355786" y="354184"/>
                </a:lnTo>
                <a:lnTo>
                  <a:pt x="355786" y="356811"/>
                </a:lnTo>
                <a:close/>
              </a:path>
            </a:pathLst>
          </a:custGeom>
          <a:solidFill>
            <a:srgbClr val="F5F5F5"/>
          </a:solidFill>
        </p:spPr>
        <p:txBody>
          <a:bodyPr wrap="square" lIns="0" tIns="0" rIns="0" bIns="0" rtlCol="0"/>
          <a:lstStyle/>
          <a:p>
            <a:endParaRPr/>
          </a:p>
        </p:txBody>
      </p:sp>
      <p:sp>
        <p:nvSpPr>
          <p:cNvPr id="55" name="object 55"/>
          <p:cNvSpPr/>
          <p:nvPr/>
        </p:nvSpPr>
        <p:spPr>
          <a:xfrm>
            <a:off x="3762450" y="1590675"/>
            <a:ext cx="542925" cy="542925"/>
          </a:xfrm>
          <a:custGeom>
            <a:avLst/>
            <a:gdLst/>
            <a:ahLst/>
            <a:cxnLst/>
            <a:rect l="l" t="t" r="r" b="b"/>
            <a:pathLst>
              <a:path w="542925" h="542925">
                <a:moveTo>
                  <a:pt x="271385" y="542924"/>
                </a:moveTo>
                <a:lnTo>
                  <a:pt x="12447" y="542924"/>
                </a:lnTo>
                <a:lnTo>
                  <a:pt x="6529" y="539411"/>
                </a:lnTo>
                <a:lnTo>
                  <a:pt x="367" y="528114"/>
                </a:lnTo>
                <a:lnTo>
                  <a:pt x="617" y="521235"/>
                </a:lnTo>
                <a:lnTo>
                  <a:pt x="55487" y="435979"/>
                </a:lnTo>
                <a:lnTo>
                  <a:pt x="31685" y="398767"/>
                </a:lnTo>
                <a:lnTo>
                  <a:pt x="14293" y="358366"/>
                </a:lnTo>
                <a:lnTo>
                  <a:pt x="3625" y="315643"/>
                </a:lnTo>
                <a:lnTo>
                  <a:pt x="0" y="271462"/>
                </a:lnTo>
                <a:lnTo>
                  <a:pt x="5212" y="218089"/>
                </a:lnTo>
                <a:lnTo>
                  <a:pt x="20522" y="167521"/>
                </a:lnTo>
                <a:lnTo>
                  <a:pt x="45443" y="120936"/>
                </a:lnTo>
                <a:lnTo>
                  <a:pt x="79487" y="79510"/>
                </a:lnTo>
                <a:lnTo>
                  <a:pt x="120901" y="45456"/>
                </a:lnTo>
                <a:lnTo>
                  <a:pt x="167474" y="20528"/>
                </a:lnTo>
                <a:lnTo>
                  <a:pt x="218028" y="5213"/>
                </a:lnTo>
                <a:lnTo>
                  <a:pt x="271387" y="0"/>
                </a:lnTo>
                <a:lnTo>
                  <a:pt x="324746" y="5213"/>
                </a:lnTo>
                <a:lnTo>
                  <a:pt x="375300" y="20528"/>
                </a:lnTo>
                <a:lnTo>
                  <a:pt x="402648" y="35166"/>
                </a:lnTo>
                <a:lnTo>
                  <a:pt x="271389" y="35166"/>
                </a:lnTo>
                <a:lnTo>
                  <a:pt x="223840" y="39975"/>
                </a:lnTo>
                <a:lnTo>
                  <a:pt x="179524" y="53765"/>
                </a:lnTo>
                <a:lnTo>
                  <a:pt x="139400" y="75577"/>
                </a:lnTo>
                <a:lnTo>
                  <a:pt x="104425" y="104455"/>
                </a:lnTo>
                <a:lnTo>
                  <a:pt x="75555" y="139440"/>
                </a:lnTo>
                <a:lnTo>
                  <a:pt x="53749" y="179575"/>
                </a:lnTo>
                <a:lnTo>
                  <a:pt x="39963" y="223903"/>
                </a:lnTo>
                <a:lnTo>
                  <a:pt x="35155" y="271466"/>
                </a:lnTo>
                <a:lnTo>
                  <a:pt x="38787" y="312709"/>
                </a:lnTo>
                <a:lnTo>
                  <a:pt x="49458" y="352426"/>
                </a:lnTo>
                <a:lnTo>
                  <a:pt x="66828" y="389684"/>
                </a:lnTo>
                <a:lnTo>
                  <a:pt x="90557" y="423551"/>
                </a:lnTo>
                <a:lnTo>
                  <a:pt x="95522" y="429453"/>
                </a:lnTo>
                <a:lnTo>
                  <a:pt x="96059" y="437901"/>
                </a:lnTo>
                <a:lnTo>
                  <a:pt x="51098" y="507762"/>
                </a:lnTo>
                <a:lnTo>
                  <a:pt x="402641" y="507762"/>
                </a:lnTo>
                <a:lnTo>
                  <a:pt x="375297" y="522397"/>
                </a:lnTo>
                <a:lnTo>
                  <a:pt x="324743" y="537711"/>
                </a:lnTo>
                <a:lnTo>
                  <a:pt x="271385" y="542924"/>
                </a:lnTo>
                <a:close/>
              </a:path>
              <a:path w="542925" h="542925">
                <a:moveTo>
                  <a:pt x="402641" y="507762"/>
                </a:moveTo>
                <a:lnTo>
                  <a:pt x="271388" y="507762"/>
                </a:lnTo>
                <a:lnTo>
                  <a:pt x="318937" y="502952"/>
                </a:lnTo>
                <a:lnTo>
                  <a:pt x="363253" y="489163"/>
                </a:lnTo>
                <a:lnTo>
                  <a:pt x="403377" y="467351"/>
                </a:lnTo>
                <a:lnTo>
                  <a:pt x="438353" y="438474"/>
                </a:lnTo>
                <a:lnTo>
                  <a:pt x="467223" y="403489"/>
                </a:lnTo>
                <a:lnTo>
                  <a:pt x="489030" y="363355"/>
                </a:lnTo>
                <a:lnTo>
                  <a:pt x="502817" y="319028"/>
                </a:lnTo>
                <a:lnTo>
                  <a:pt x="507625" y="271462"/>
                </a:lnTo>
                <a:lnTo>
                  <a:pt x="502818" y="223903"/>
                </a:lnTo>
                <a:lnTo>
                  <a:pt x="489032" y="179575"/>
                </a:lnTo>
                <a:lnTo>
                  <a:pt x="467225" y="139440"/>
                </a:lnTo>
                <a:lnTo>
                  <a:pt x="438355" y="104455"/>
                </a:lnTo>
                <a:lnTo>
                  <a:pt x="403379" y="75577"/>
                </a:lnTo>
                <a:lnTo>
                  <a:pt x="363255" y="53765"/>
                </a:lnTo>
                <a:lnTo>
                  <a:pt x="318939" y="39975"/>
                </a:lnTo>
                <a:lnTo>
                  <a:pt x="271389" y="35166"/>
                </a:lnTo>
                <a:lnTo>
                  <a:pt x="402648" y="35166"/>
                </a:lnTo>
                <a:lnTo>
                  <a:pt x="463289" y="79510"/>
                </a:lnTo>
                <a:lnTo>
                  <a:pt x="497334" y="120936"/>
                </a:lnTo>
                <a:lnTo>
                  <a:pt x="522255" y="167522"/>
                </a:lnTo>
                <a:lnTo>
                  <a:pt x="537565" y="218091"/>
                </a:lnTo>
                <a:lnTo>
                  <a:pt x="542776" y="271466"/>
                </a:lnTo>
                <a:lnTo>
                  <a:pt x="537565" y="324836"/>
                </a:lnTo>
                <a:lnTo>
                  <a:pt x="522254" y="375404"/>
                </a:lnTo>
                <a:lnTo>
                  <a:pt x="497333" y="421989"/>
                </a:lnTo>
                <a:lnTo>
                  <a:pt x="463288" y="463415"/>
                </a:lnTo>
                <a:lnTo>
                  <a:pt x="421871" y="497469"/>
                </a:lnTo>
                <a:lnTo>
                  <a:pt x="402641" y="507762"/>
                </a:lnTo>
                <a:close/>
              </a:path>
            </a:pathLst>
          </a:custGeom>
          <a:solidFill>
            <a:srgbClr val="F5F5F5"/>
          </a:solidFill>
        </p:spPr>
        <p:txBody>
          <a:bodyPr wrap="square" lIns="0" tIns="0" rIns="0" bIns="0" rtlCol="0"/>
          <a:lstStyle/>
          <a:p>
            <a:endParaRPr/>
          </a:p>
        </p:txBody>
      </p:sp>
      <p:sp>
        <p:nvSpPr>
          <p:cNvPr id="56" name="object 56"/>
          <p:cNvSpPr/>
          <p:nvPr/>
        </p:nvSpPr>
        <p:spPr>
          <a:xfrm>
            <a:off x="3920505" y="1943044"/>
            <a:ext cx="92075" cy="65405"/>
          </a:xfrm>
          <a:custGeom>
            <a:avLst/>
            <a:gdLst/>
            <a:ahLst/>
            <a:cxnLst/>
            <a:rect l="l" t="t" r="r" b="b"/>
            <a:pathLst>
              <a:path w="92075" h="65405">
                <a:moveTo>
                  <a:pt x="91473" y="65292"/>
                </a:moveTo>
                <a:lnTo>
                  <a:pt x="47248" y="53711"/>
                </a:lnTo>
                <a:lnTo>
                  <a:pt x="7417" y="32322"/>
                </a:lnTo>
                <a:lnTo>
                  <a:pt x="0" y="24374"/>
                </a:lnTo>
                <a:lnTo>
                  <a:pt x="0" y="7948"/>
                </a:lnTo>
                <a:lnTo>
                  <a:pt x="7946" y="0"/>
                </a:lnTo>
                <a:lnTo>
                  <a:pt x="21719" y="0"/>
                </a:lnTo>
                <a:lnTo>
                  <a:pt x="25428" y="1059"/>
                </a:lnTo>
                <a:lnTo>
                  <a:pt x="28077" y="3179"/>
                </a:lnTo>
                <a:lnTo>
                  <a:pt x="43654" y="12771"/>
                </a:lnTo>
                <a:lnTo>
                  <a:pt x="59425" y="20494"/>
                </a:lnTo>
                <a:lnTo>
                  <a:pt x="75372" y="26315"/>
                </a:lnTo>
                <a:lnTo>
                  <a:pt x="91473" y="30198"/>
                </a:lnTo>
                <a:lnTo>
                  <a:pt x="91473" y="65292"/>
                </a:lnTo>
                <a:close/>
              </a:path>
            </a:pathLst>
          </a:custGeom>
          <a:solidFill>
            <a:srgbClr val="F5F5F5"/>
          </a:solidFill>
        </p:spPr>
        <p:txBody>
          <a:bodyPr wrap="square" lIns="0" tIns="0" rIns="0" bIns="0" rtlCol="0"/>
          <a:lstStyle/>
          <a:p>
            <a:endParaRPr/>
          </a:p>
        </p:txBody>
      </p:sp>
      <p:sp>
        <p:nvSpPr>
          <p:cNvPr id="57" name="object 57"/>
          <p:cNvSpPr/>
          <p:nvPr/>
        </p:nvSpPr>
        <p:spPr>
          <a:xfrm>
            <a:off x="3933220" y="1697862"/>
            <a:ext cx="198120" cy="340995"/>
          </a:xfrm>
          <a:custGeom>
            <a:avLst/>
            <a:gdLst/>
            <a:ahLst/>
            <a:cxnLst/>
            <a:rect l="l" t="t" r="r" b="b"/>
            <a:pathLst>
              <a:path w="198120" h="340994">
                <a:moveTo>
                  <a:pt x="106045" y="340744"/>
                </a:moveTo>
                <a:lnTo>
                  <a:pt x="86630" y="340744"/>
                </a:lnTo>
                <a:lnTo>
                  <a:pt x="78760" y="332872"/>
                </a:lnTo>
                <a:lnTo>
                  <a:pt x="78760" y="181344"/>
                </a:lnTo>
                <a:lnTo>
                  <a:pt x="49838" y="171263"/>
                </a:lnTo>
                <a:lnTo>
                  <a:pt x="24610" y="157121"/>
                </a:lnTo>
                <a:lnTo>
                  <a:pt x="6767" y="136607"/>
                </a:lnTo>
                <a:lnTo>
                  <a:pt x="0" y="107411"/>
                </a:lnTo>
                <a:lnTo>
                  <a:pt x="0" y="106352"/>
                </a:lnTo>
                <a:lnTo>
                  <a:pt x="5778" y="76866"/>
                </a:lnTo>
                <a:lnTo>
                  <a:pt x="21973" y="53379"/>
                </a:lnTo>
                <a:lnTo>
                  <a:pt x="46871" y="36967"/>
                </a:lnTo>
                <a:lnTo>
                  <a:pt x="78760" y="28711"/>
                </a:lnTo>
                <a:lnTo>
                  <a:pt x="78760" y="7872"/>
                </a:lnTo>
                <a:lnTo>
                  <a:pt x="86630" y="0"/>
                </a:lnTo>
                <a:lnTo>
                  <a:pt x="106045" y="0"/>
                </a:lnTo>
                <a:lnTo>
                  <a:pt x="113915" y="7872"/>
                </a:lnTo>
                <a:lnTo>
                  <a:pt x="113915" y="29365"/>
                </a:lnTo>
                <a:lnTo>
                  <a:pt x="131173" y="32532"/>
                </a:lnTo>
                <a:lnTo>
                  <a:pt x="180642" y="51244"/>
                </a:lnTo>
                <a:lnTo>
                  <a:pt x="190708" y="60254"/>
                </a:lnTo>
                <a:lnTo>
                  <a:pt x="190708" y="63438"/>
                </a:lnTo>
                <a:lnTo>
                  <a:pt x="78759" y="63438"/>
                </a:lnTo>
                <a:lnTo>
                  <a:pt x="62242" y="68448"/>
                </a:lnTo>
                <a:lnTo>
                  <a:pt x="49792" y="76995"/>
                </a:lnTo>
                <a:lnTo>
                  <a:pt x="41936" y="88432"/>
                </a:lnTo>
                <a:lnTo>
                  <a:pt x="39200" y="102112"/>
                </a:lnTo>
                <a:lnTo>
                  <a:pt x="39200" y="103172"/>
                </a:lnTo>
                <a:lnTo>
                  <a:pt x="42185" y="115503"/>
                </a:lnTo>
                <a:lnTo>
                  <a:pt x="50458" y="125431"/>
                </a:lnTo>
                <a:lnTo>
                  <a:pt x="62991" y="133512"/>
                </a:lnTo>
                <a:lnTo>
                  <a:pt x="78759" y="140302"/>
                </a:lnTo>
                <a:lnTo>
                  <a:pt x="113913" y="140302"/>
                </a:lnTo>
                <a:lnTo>
                  <a:pt x="113913" y="151622"/>
                </a:lnTo>
                <a:lnTo>
                  <a:pt x="144334" y="162276"/>
                </a:lnTo>
                <a:lnTo>
                  <a:pt x="171172" y="177038"/>
                </a:lnTo>
                <a:lnTo>
                  <a:pt x="184413" y="191808"/>
                </a:lnTo>
                <a:lnTo>
                  <a:pt x="113915" y="191808"/>
                </a:lnTo>
                <a:lnTo>
                  <a:pt x="113915" y="276748"/>
                </a:lnTo>
                <a:lnTo>
                  <a:pt x="180685" y="276748"/>
                </a:lnTo>
                <a:lnTo>
                  <a:pt x="173689" y="286580"/>
                </a:lnTo>
                <a:lnTo>
                  <a:pt x="147166" y="303234"/>
                </a:lnTo>
                <a:lnTo>
                  <a:pt x="113915" y="311266"/>
                </a:lnTo>
                <a:lnTo>
                  <a:pt x="113915" y="332872"/>
                </a:lnTo>
                <a:lnTo>
                  <a:pt x="106045" y="340744"/>
                </a:lnTo>
                <a:close/>
              </a:path>
              <a:path w="198120" h="340994">
                <a:moveTo>
                  <a:pt x="113913" y="140302"/>
                </a:moveTo>
                <a:lnTo>
                  <a:pt x="78759" y="140302"/>
                </a:lnTo>
                <a:lnTo>
                  <a:pt x="78759" y="63438"/>
                </a:lnTo>
                <a:lnTo>
                  <a:pt x="190708" y="63438"/>
                </a:lnTo>
                <a:lnTo>
                  <a:pt x="190708" y="64535"/>
                </a:lnTo>
                <a:lnTo>
                  <a:pt x="113913" y="64535"/>
                </a:lnTo>
                <a:lnTo>
                  <a:pt x="113913" y="140302"/>
                </a:lnTo>
                <a:close/>
              </a:path>
              <a:path w="198120" h="340994">
                <a:moveTo>
                  <a:pt x="182762" y="85688"/>
                </a:moveTo>
                <a:lnTo>
                  <a:pt x="168988" y="85688"/>
                </a:lnTo>
                <a:lnTo>
                  <a:pt x="165809" y="84626"/>
                </a:lnTo>
                <a:lnTo>
                  <a:pt x="163691" y="83567"/>
                </a:lnTo>
                <a:lnTo>
                  <a:pt x="151428" y="77164"/>
                </a:lnTo>
                <a:lnTo>
                  <a:pt x="138978" y="71803"/>
                </a:lnTo>
                <a:lnTo>
                  <a:pt x="126440" y="67566"/>
                </a:lnTo>
                <a:lnTo>
                  <a:pt x="113913" y="64535"/>
                </a:lnTo>
                <a:lnTo>
                  <a:pt x="190708" y="64535"/>
                </a:lnTo>
                <a:lnTo>
                  <a:pt x="190708" y="77740"/>
                </a:lnTo>
                <a:lnTo>
                  <a:pt x="182762" y="85688"/>
                </a:lnTo>
                <a:close/>
              </a:path>
              <a:path w="198120" h="340994">
                <a:moveTo>
                  <a:pt x="180685" y="276748"/>
                </a:moveTo>
                <a:lnTo>
                  <a:pt x="113915" y="276748"/>
                </a:lnTo>
                <a:lnTo>
                  <a:pt x="132198" y="271844"/>
                </a:lnTo>
                <a:lnTo>
                  <a:pt x="146419" y="262781"/>
                </a:lnTo>
                <a:lnTo>
                  <a:pt x="155640" y="250028"/>
                </a:lnTo>
                <a:lnTo>
                  <a:pt x="158923" y="234055"/>
                </a:lnTo>
                <a:lnTo>
                  <a:pt x="158923" y="232996"/>
                </a:lnTo>
                <a:lnTo>
                  <a:pt x="155483" y="218754"/>
                </a:lnTo>
                <a:lnTo>
                  <a:pt x="145999" y="207622"/>
                </a:lnTo>
                <a:lnTo>
                  <a:pt x="131725" y="198880"/>
                </a:lnTo>
                <a:lnTo>
                  <a:pt x="113915" y="191808"/>
                </a:lnTo>
                <a:lnTo>
                  <a:pt x="184413" y="191808"/>
                </a:lnTo>
                <a:lnTo>
                  <a:pt x="190301" y="198375"/>
                </a:lnTo>
                <a:lnTo>
                  <a:pt x="197595" y="228755"/>
                </a:lnTo>
                <a:lnTo>
                  <a:pt x="197595" y="229814"/>
                </a:lnTo>
                <a:lnTo>
                  <a:pt x="191245" y="261905"/>
                </a:lnTo>
                <a:lnTo>
                  <a:pt x="180685" y="276748"/>
                </a:lnTo>
                <a:close/>
              </a:path>
            </a:pathLst>
          </a:custGeom>
          <a:solidFill>
            <a:srgbClr val="F5F5F5"/>
          </a:solidFill>
        </p:spPr>
        <p:txBody>
          <a:bodyPr wrap="square" lIns="0" tIns="0" rIns="0" bIns="0" rtlCol="0"/>
          <a:lstStyle/>
          <a:p>
            <a:endParaRPr/>
          </a:p>
        </p:txBody>
      </p:sp>
      <p:sp>
        <p:nvSpPr>
          <p:cNvPr id="58" name="object 58"/>
          <p:cNvSpPr/>
          <p:nvPr/>
        </p:nvSpPr>
        <p:spPr>
          <a:xfrm>
            <a:off x="6096025" y="1705353"/>
            <a:ext cx="609600" cy="447675"/>
          </a:xfrm>
          <a:custGeom>
            <a:avLst/>
            <a:gdLst/>
            <a:ahLst/>
            <a:cxnLst/>
            <a:rect l="l" t="t" r="r" b="b"/>
            <a:pathLst>
              <a:path w="609600" h="447675">
                <a:moveTo>
                  <a:pt x="589799" y="447297"/>
                </a:moveTo>
                <a:lnTo>
                  <a:pt x="19749" y="447297"/>
                </a:lnTo>
                <a:lnTo>
                  <a:pt x="12086" y="445761"/>
                </a:lnTo>
                <a:lnTo>
                  <a:pt x="5805" y="441563"/>
                </a:lnTo>
                <a:lnTo>
                  <a:pt x="1560" y="435317"/>
                </a:lnTo>
                <a:lnTo>
                  <a:pt x="0" y="427638"/>
                </a:lnTo>
                <a:lnTo>
                  <a:pt x="0" y="19658"/>
                </a:lnTo>
                <a:lnTo>
                  <a:pt x="1542" y="12030"/>
                </a:lnTo>
                <a:lnTo>
                  <a:pt x="5760" y="5779"/>
                </a:lnTo>
                <a:lnTo>
                  <a:pt x="12034" y="1552"/>
                </a:lnTo>
                <a:lnTo>
                  <a:pt x="19749" y="0"/>
                </a:lnTo>
                <a:lnTo>
                  <a:pt x="589799" y="0"/>
                </a:lnTo>
                <a:lnTo>
                  <a:pt x="597462" y="1535"/>
                </a:lnTo>
                <a:lnTo>
                  <a:pt x="603742" y="5733"/>
                </a:lnTo>
                <a:lnTo>
                  <a:pt x="607988" y="11979"/>
                </a:lnTo>
                <a:lnTo>
                  <a:pt x="609548" y="19658"/>
                </a:lnTo>
                <a:lnTo>
                  <a:pt x="609548" y="427638"/>
                </a:lnTo>
                <a:lnTo>
                  <a:pt x="608005" y="435317"/>
                </a:lnTo>
                <a:lnTo>
                  <a:pt x="603788" y="441563"/>
                </a:lnTo>
                <a:lnTo>
                  <a:pt x="597513" y="445761"/>
                </a:lnTo>
                <a:lnTo>
                  <a:pt x="589799" y="447297"/>
                </a:lnTo>
                <a:close/>
              </a:path>
            </a:pathLst>
          </a:custGeom>
          <a:solidFill>
            <a:srgbClr val="74ADDB"/>
          </a:solidFill>
        </p:spPr>
        <p:txBody>
          <a:bodyPr wrap="square" lIns="0" tIns="0" rIns="0" bIns="0" rtlCol="0"/>
          <a:lstStyle/>
          <a:p>
            <a:endParaRPr/>
          </a:p>
        </p:txBody>
      </p:sp>
      <p:sp>
        <p:nvSpPr>
          <p:cNvPr id="59" name="object 59"/>
          <p:cNvSpPr/>
          <p:nvPr/>
        </p:nvSpPr>
        <p:spPr>
          <a:xfrm>
            <a:off x="6250484" y="1882645"/>
            <a:ext cx="300990" cy="93345"/>
          </a:xfrm>
          <a:custGeom>
            <a:avLst/>
            <a:gdLst/>
            <a:ahLst/>
            <a:cxnLst/>
            <a:rect l="l" t="t" r="r" b="b"/>
            <a:pathLst>
              <a:path w="300990" h="93344">
                <a:moveTo>
                  <a:pt x="295874" y="92832"/>
                </a:moveTo>
                <a:lnTo>
                  <a:pt x="4754" y="92832"/>
                </a:lnTo>
                <a:lnTo>
                  <a:pt x="0" y="88100"/>
                </a:lnTo>
                <a:lnTo>
                  <a:pt x="0" y="4732"/>
                </a:lnTo>
                <a:lnTo>
                  <a:pt x="4754" y="0"/>
                </a:lnTo>
                <a:lnTo>
                  <a:pt x="295874" y="0"/>
                </a:lnTo>
                <a:lnTo>
                  <a:pt x="300629" y="4732"/>
                </a:lnTo>
                <a:lnTo>
                  <a:pt x="300629" y="88100"/>
                </a:lnTo>
                <a:lnTo>
                  <a:pt x="295874" y="92832"/>
                </a:lnTo>
                <a:close/>
              </a:path>
            </a:pathLst>
          </a:custGeom>
          <a:solidFill>
            <a:srgbClr val="FFFFFF"/>
          </a:solidFill>
        </p:spPr>
        <p:txBody>
          <a:bodyPr wrap="square" lIns="0" tIns="0" rIns="0" bIns="0" rtlCol="0"/>
          <a:lstStyle/>
          <a:p>
            <a:endParaRPr/>
          </a:p>
        </p:txBody>
      </p:sp>
      <p:sp>
        <p:nvSpPr>
          <p:cNvPr id="60" name="object 60"/>
          <p:cNvSpPr/>
          <p:nvPr/>
        </p:nvSpPr>
        <p:spPr>
          <a:xfrm>
            <a:off x="6354107" y="1779376"/>
            <a:ext cx="93345" cy="299720"/>
          </a:xfrm>
          <a:custGeom>
            <a:avLst/>
            <a:gdLst/>
            <a:ahLst/>
            <a:cxnLst/>
            <a:rect l="l" t="t" r="r" b="b"/>
            <a:pathLst>
              <a:path w="93345" h="299719">
                <a:moveTo>
                  <a:pt x="88506" y="299371"/>
                </a:moveTo>
                <a:lnTo>
                  <a:pt x="4754" y="299371"/>
                </a:lnTo>
                <a:lnTo>
                  <a:pt x="0" y="294638"/>
                </a:lnTo>
                <a:lnTo>
                  <a:pt x="0" y="4732"/>
                </a:lnTo>
                <a:lnTo>
                  <a:pt x="4754" y="0"/>
                </a:lnTo>
                <a:lnTo>
                  <a:pt x="88506" y="0"/>
                </a:lnTo>
                <a:lnTo>
                  <a:pt x="93260" y="4732"/>
                </a:lnTo>
                <a:lnTo>
                  <a:pt x="93260" y="294638"/>
                </a:lnTo>
                <a:lnTo>
                  <a:pt x="88506" y="299371"/>
                </a:lnTo>
                <a:close/>
              </a:path>
            </a:pathLst>
          </a:custGeom>
          <a:solidFill>
            <a:srgbClr val="FFFFFF"/>
          </a:solidFill>
        </p:spPr>
        <p:txBody>
          <a:bodyPr wrap="square" lIns="0" tIns="0" rIns="0" bIns="0" rtlCol="0"/>
          <a:lstStyle/>
          <a:p>
            <a:endParaRPr/>
          </a:p>
        </p:txBody>
      </p:sp>
      <p:sp>
        <p:nvSpPr>
          <p:cNvPr id="61" name="object 61"/>
          <p:cNvSpPr/>
          <p:nvPr/>
        </p:nvSpPr>
        <p:spPr>
          <a:xfrm>
            <a:off x="6232807" y="1571625"/>
            <a:ext cx="336550" cy="134620"/>
          </a:xfrm>
          <a:custGeom>
            <a:avLst/>
            <a:gdLst/>
            <a:ahLst/>
            <a:cxnLst/>
            <a:rect l="l" t="t" r="r" b="b"/>
            <a:pathLst>
              <a:path w="336550" h="134619">
                <a:moveTo>
                  <a:pt x="32915" y="134334"/>
                </a:moveTo>
                <a:lnTo>
                  <a:pt x="0" y="133849"/>
                </a:lnTo>
                <a:lnTo>
                  <a:pt x="7656" y="87263"/>
                </a:lnTo>
                <a:lnTo>
                  <a:pt x="28954" y="49985"/>
                </a:lnTo>
                <a:lnTo>
                  <a:pt x="63136" y="22615"/>
                </a:lnTo>
                <a:lnTo>
                  <a:pt x="109449" y="5753"/>
                </a:lnTo>
                <a:lnTo>
                  <a:pt x="167138" y="0"/>
                </a:lnTo>
                <a:lnTo>
                  <a:pt x="190996" y="946"/>
                </a:lnTo>
                <a:lnTo>
                  <a:pt x="217837" y="4474"/>
                </a:lnTo>
                <a:lnTo>
                  <a:pt x="245844" y="11621"/>
                </a:lnTo>
                <a:lnTo>
                  <a:pt x="273199" y="23420"/>
                </a:lnTo>
                <a:lnTo>
                  <a:pt x="285979" y="32764"/>
                </a:lnTo>
                <a:lnTo>
                  <a:pt x="167260" y="32764"/>
                </a:lnTo>
                <a:lnTo>
                  <a:pt x="146430" y="33547"/>
                </a:lnTo>
                <a:lnTo>
                  <a:pt x="99697" y="42440"/>
                </a:lnTo>
                <a:lnTo>
                  <a:pt x="58030" y="66843"/>
                </a:lnTo>
                <a:lnTo>
                  <a:pt x="35923" y="107711"/>
                </a:lnTo>
                <a:lnTo>
                  <a:pt x="32915" y="134334"/>
                </a:lnTo>
                <a:close/>
              </a:path>
              <a:path w="336550" h="134619">
                <a:moveTo>
                  <a:pt x="303067" y="133849"/>
                </a:moveTo>
                <a:lnTo>
                  <a:pt x="291531" y="85096"/>
                </a:lnTo>
                <a:lnTo>
                  <a:pt x="257229" y="52180"/>
                </a:lnTo>
                <a:lnTo>
                  <a:pt x="210736" y="36465"/>
                </a:lnTo>
                <a:lnTo>
                  <a:pt x="167260" y="32764"/>
                </a:lnTo>
                <a:lnTo>
                  <a:pt x="285979" y="32764"/>
                </a:lnTo>
                <a:lnTo>
                  <a:pt x="300155" y="43128"/>
                </a:lnTo>
                <a:lnTo>
                  <a:pt x="319784" y="68320"/>
                </a:lnTo>
                <a:lnTo>
                  <a:pt x="331847" y="98608"/>
                </a:lnTo>
                <a:lnTo>
                  <a:pt x="336105" y="133606"/>
                </a:lnTo>
                <a:lnTo>
                  <a:pt x="303067" y="133849"/>
                </a:lnTo>
                <a:close/>
              </a:path>
            </a:pathLst>
          </a:custGeom>
          <a:solidFill>
            <a:srgbClr val="E8E8E8"/>
          </a:solidFill>
        </p:spPr>
        <p:txBody>
          <a:bodyPr wrap="square" lIns="0" tIns="0" rIns="0" bIns="0" rtlCol="0"/>
          <a:lstStyle/>
          <a:p>
            <a:endParaRPr/>
          </a:p>
        </p:txBody>
      </p:sp>
      <p:sp>
        <p:nvSpPr>
          <p:cNvPr id="62" name="object 62"/>
          <p:cNvSpPr/>
          <p:nvPr/>
        </p:nvSpPr>
        <p:spPr>
          <a:xfrm>
            <a:off x="8334544" y="1590675"/>
            <a:ext cx="552450" cy="600075"/>
          </a:xfrm>
          <a:custGeom>
            <a:avLst/>
            <a:gdLst/>
            <a:ahLst/>
            <a:cxnLst/>
            <a:rect l="l" t="t" r="r" b="b"/>
            <a:pathLst>
              <a:path w="552450" h="600075">
                <a:moveTo>
                  <a:pt x="91678" y="600075"/>
                </a:moveTo>
                <a:lnTo>
                  <a:pt x="75870" y="600075"/>
                </a:lnTo>
                <a:lnTo>
                  <a:pt x="67829" y="597104"/>
                </a:lnTo>
                <a:lnTo>
                  <a:pt x="61330" y="591611"/>
                </a:lnTo>
                <a:lnTo>
                  <a:pt x="53550" y="582187"/>
                </a:lnTo>
                <a:lnTo>
                  <a:pt x="49520" y="570919"/>
                </a:lnTo>
                <a:lnTo>
                  <a:pt x="49430" y="558946"/>
                </a:lnTo>
                <a:lnTo>
                  <a:pt x="53467" y="547404"/>
                </a:lnTo>
                <a:lnTo>
                  <a:pt x="170817" y="338525"/>
                </a:lnTo>
                <a:lnTo>
                  <a:pt x="170304" y="337778"/>
                </a:lnTo>
                <a:lnTo>
                  <a:pt x="169821" y="334604"/>
                </a:lnTo>
                <a:lnTo>
                  <a:pt x="34770" y="334604"/>
                </a:lnTo>
                <a:lnTo>
                  <a:pt x="25111" y="333378"/>
                </a:lnTo>
                <a:lnTo>
                  <a:pt x="0" y="297642"/>
                </a:lnTo>
                <a:lnTo>
                  <a:pt x="2203" y="288617"/>
                </a:lnTo>
                <a:lnTo>
                  <a:pt x="206281" y="16828"/>
                </a:lnTo>
                <a:lnTo>
                  <a:pt x="234085" y="0"/>
                </a:lnTo>
                <a:lnTo>
                  <a:pt x="472616" y="0"/>
                </a:lnTo>
                <a:lnTo>
                  <a:pt x="504965" y="23448"/>
                </a:lnTo>
                <a:lnTo>
                  <a:pt x="507411" y="33835"/>
                </a:lnTo>
                <a:lnTo>
                  <a:pt x="506808" y="44595"/>
                </a:lnTo>
                <a:lnTo>
                  <a:pt x="503295" y="54744"/>
                </a:lnTo>
                <a:lnTo>
                  <a:pt x="497011" y="63297"/>
                </a:lnTo>
                <a:lnTo>
                  <a:pt x="379364" y="175268"/>
                </a:lnTo>
                <a:lnTo>
                  <a:pt x="517326" y="175268"/>
                </a:lnTo>
                <a:lnTo>
                  <a:pt x="550268" y="201270"/>
                </a:lnTo>
                <a:lnTo>
                  <a:pt x="552246" y="212113"/>
                </a:lnTo>
                <a:lnTo>
                  <a:pt x="550938" y="223065"/>
                </a:lnTo>
                <a:lnTo>
                  <a:pt x="546547" y="233148"/>
                </a:lnTo>
                <a:lnTo>
                  <a:pt x="539278" y="241383"/>
                </a:lnTo>
                <a:lnTo>
                  <a:pt x="99439" y="597602"/>
                </a:lnTo>
                <a:lnTo>
                  <a:pt x="91678" y="600075"/>
                </a:lnTo>
                <a:close/>
              </a:path>
            </a:pathLst>
          </a:custGeom>
          <a:solidFill>
            <a:srgbClr val="F5F5F5"/>
          </a:solidFill>
        </p:spPr>
        <p:txBody>
          <a:bodyPr wrap="square" lIns="0" tIns="0" rIns="0" bIns="0" rtlCol="0"/>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28599" y="238125"/>
            <a:ext cx="9296400" cy="6838950"/>
          </a:xfrm>
          <a:custGeom>
            <a:avLst/>
            <a:gdLst/>
            <a:ahLst/>
            <a:cxnLst/>
            <a:rect l="l" t="t" r="r" b="b"/>
            <a:pathLst>
              <a:path w="9296400" h="6838950">
                <a:moveTo>
                  <a:pt x="0" y="0"/>
                </a:moveTo>
                <a:lnTo>
                  <a:pt x="9296399" y="0"/>
                </a:lnTo>
                <a:lnTo>
                  <a:pt x="9296399" y="6838950"/>
                </a:lnTo>
                <a:lnTo>
                  <a:pt x="0" y="6838950"/>
                </a:lnTo>
                <a:lnTo>
                  <a:pt x="0" y="0"/>
                </a:lnTo>
                <a:close/>
              </a:path>
            </a:pathLst>
          </a:custGeom>
          <a:solidFill>
            <a:srgbClr val="F5F5F5"/>
          </a:solidFill>
        </p:spPr>
        <p:txBody>
          <a:bodyPr wrap="square" lIns="0" tIns="0" rIns="0" bIns="0" rtlCol="0"/>
          <a:lstStyle/>
          <a:p>
            <a:endParaRPr/>
          </a:p>
        </p:txBody>
      </p:sp>
      <p:sp>
        <p:nvSpPr>
          <p:cNvPr id="3" name="object 3"/>
          <p:cNvSpPr/>
          <p:nvPr/>
        </p:nvSpPr>
        <p:spPr>
          <a:xfrm>
            <a:off x="4883120" y="1984798"/>
            <a:ext cx="380365" cy="0"/>
          </a:xfrm>
          <a:custGeom>
            <a:avLst/>
            <a:gdLst/>
            <a:ahLst/>
            <a:cxnLst/>
            <a:rect l="l" t="t" r="r" b="b"/>
            <a:pathLst>
              <a:path w="380364">
                <a:moveTo>
                  <a:pt x="0" y="0"/>
                </a:moveTo>
                <a:lnTo>
                  <a:pt x="379791" y="0"/>
                </a:lnTo>
              </a:path>
            </a:pathLst>
          </a:custGeom>
          <a:ln w="27266">
            <a:solidFill>
              <a:srgbClr val="1E3B60"/>
            </a:solidFill>
          </a:ln>
        </p:spPr>
        <p:txBody>
          <a:bodyPr wrap="square" lIns="0" tIns="0" rIns="0" bIns="0" rtlCol="0"/>
          <a:lstStyle/>
          <a:p>
            <a:endParaRPr/>
          </a:p>
        </p:txBody>
      </p:sp>
      <p:sp>
        <p:nvSpPr>
          <p:cNvPr id="4" name="object 4"/>
          <p:cNvSpPr/>
          <p:nvPr/>
        </p:nvSpPr>
        <p:spPr>
          <a:xfrm>
            <a:off x="4883120" y="2065696"/>
            <a:ext cx="380365" cy="0"/>
          </a:xfrm>
          <a:custGeom>
            <a:avLst/>
            <a:gdLst/>
            <a:ahLst/>
            <a:cxnLst/>
            <a:rect l="l" t="t" r="r" b="b"/>
            <a:pathLst>
              <a:path w="380364">
                <a:moveTo>
                  <a:pt x="0" y="0"/>
                </a:moveTo>
                <a:lnTo>
                  <a:pt x="379791" y="0"/>
                </a:lnTo>
              </a:path>
            </a:pathLst>
          </a:custGeom>
          <a:ln w="27266">
            <a:solidFill>
              <a:srgbClr val="1E3B60"/>
            </a:solidFill>
          </a:ln>
        </p:spPr>
        <p:txBody>
          <a:bodyPr wrap="square" lIns="0" tIns="0" rIns="0" bIns="0" rtlCol="0"/>
          <a:lstStyle/>
          <a:p>
            <a:endParaRPr/>
          </a:p>
        </p:txBody>
      </p:sp>
      <p:sp>
        <p:nvSpPr>
          <p:cNvPr id="5" name="object 5"/>
          <p:cNvSpPr/>
          <p:nvPr/>
        </p:nvSpPr>
        <p:spPr>
          <a:xfrm>
            <a:off x="4883120" y="2149469"/>
            <a:ext cx="380365" cy="0"/>
          </a:xfrm>
          <a:custGeom>
            <a:avLst/>
            <a:gdLst/>
            <a:ahLst/>
            <a:cxnLst/>
            <a:rect l="l" t="t" r="r" b="b"/>
            <a:pathLst>
              <a:path w="380364">
                <a:moveTo>
                  <a:pt x="0" y="0"/>
                </a:moveTo>
                <a:lnTo>
                  <a:pt x="379791" y="0"/>
                </a:lnTo>
              </a:path>
            </a:pathLst>
          </a:custGeom>
          <a:ln w="27274">
            <a:solidFill>
              <a:srgbClr val="1E3B60"/>
            </a:solidFill>
          </a:ln>
        </p:spPr>
        <p:txBody>
          <a:bodyPr wrap="square" lIns="0" tIns="0" rIns="0" bIns="0" rtlCol="0"/>
          <a:lstStyle/>
          <a:p>
            <a:endParaRPr/>
          </a:p>
        </p:txBody>
      </p:sp>
      <p:sp>
        <p:nvSpPr>
          <p:cNvPr id="6" name="object 6"/>
          <p:cNvSpPr/>
          <p:nvPr/>
        </p:nvSpPr>
        <p:spPr>
          <a:xfrm>
            <a:off x="4883120" y="2228916"/>
            <a:ext cx="380365" cy="0"/>
          </a:xfrm>
          <a:custGeom>
            <a:avLst/>
            <a:gdLst/>
            <a:ahLst/>
            <a:cxnLst/>
            <a:rect l="l" t="t" r="r" b="b"/>
            <a:pathLst>
              <a:path w="380364">
                <a:moveTo>
                  <a:pt x="0" y="0"/>
                </a:moveTo>
                <a:lnTo>
                  <a:pt x="379791" y="0"/>
                </a:lnTo>
              </a:path>
            </a:pathLst>
          </a:custGeom>
          <a:ln w="27282">
            <a:solidFill>
              <a:srgbClr val="1E3B60"/>
            </a:solidFill>
          </a:ln>
        </p:spPr>
        <p:txBody>
          <a:bodyPr wrap="square" lIns="0" tIns="0" rIns="0" bIns="0" rtlCol="0"/>
          <a:lstStyle/>
          <a:p>
            <a:endParaRPr/>
          </a:p>
        </p:txBody>
      </p:sp>
      <p:sp>
        <p:nvSpPr>
          <p:cNvPr id="7" name="object 7"/>
          <p:cNvSpPr/>
          <p:nvPr/>
        </p:nvSpPr>
        <p:spPr>
          <a:xfrm>
            <a:off x="4883120" y="2309786"/>
            <a:ext cx="167005" cy="0"/>
          </a:xfrm>
          <a:custGeom>
            <a:avLst/>
            <a:gdLst/>
            <a:ahLst/>
            <a:cxnLst/>
            <a:rect l="l" t="t" r="r" b="b"/>
            <a:pathLst>
              <a:path w="167004">
                <a:moveTo>
                  <a:pt x="0" y="0"/>
                </a:moveTo>
                <a:lnTo>
                  <a:pt x="166627" y="0"/>
                </a:lnTo>
              </a:path>
            </a:pathLst>
          </a:custGeom>
          <a:ln w="27274">
            <a:solidFill>
              <a:srgbClr val="1E3B60"/>
            </a:solidFill>
          </a:ln>
        </p:spPr>
        <p:txBody>
          <a:bodyPr wrap="square" lIns="0" tIns="0" rIns="0" bIns="0" rtlCol="0"/>
          <a:lstStyle/>
          <a:p>
            <a:endParaRPr/>
          </a:p>
        </p:txBody>
      </p:sp>
      <p:sp>
        <p:nvSpPr>
          <p:cNvPr id="8" name="object 8"/>
          <p:cNvSpPr/>
          <p:nvPr/>
        </p:nvSpPr>
        <p:spPr>
          <a:xfrm>
            <a:off x="4883120" y="2390913"/>
            <a:ext cx="167005" cy="0"/>
          </a:xfrm>
          <a:custGeom>
            <a:avLst/>
            <a:gdLst/>
            <a:ahLst/>
            <a:cxnLst/>
            <a:rect l="l" t="t" r="r" b="b"/>
            <a:pathLst>
              <a:path w="167004">
                <a:moveTo>
                  <a:pt x="0" y="0"/>
                </a:moveTo>
                <a:lnTo>
                  <a:pt x="166627" y="0"/>
                </a:lnTo>
              </a:path>
            </a:pathLst>
          </a:custGeom>
          <a:ln w="27282">
            <a:solidFill>
              <a:srgbClr val="1E3B60"/>
            </a:solidFill>
          </a:ln>
        </p:spPr>
        <p:txBody>
          <a:bodyPr wrap="square" lIns="0" tIns="0" rIns="0" bIns="0" rtlCol="0"/>
          <a:lstStyle/>
          <a:p>
            <a:endParaRPr/>
          </a:p>
        </p:txBody>
      </p:sp>
      <p:sp>
        <p:nvSpPr>
          <p:cNvPr id="9" name="object 9"/>
          <p:cNvSpPr/>
          <p:nvPr/>
        </p:nvSpPr>
        <p:spPr>
          <a:xfrm>
            <a:off x="4883120" y="2475061"/>
            <a:ext cx="380365" cy="0"/>
          </a:xfrm>
          <a:custGeom>
            <a:avLst/>
            <a:gdLst/>
            <a:ahLst/>
            <a:cxnLst/>
            <a:rect l="l" t="t" r="r" b="b"/>
            <a:pathLst>
              <a:path w="380364">
                <a:moveTo>
                  <a:pt x="0" y="0"/>
                </a:moveTo>
                <a:lnTo>
                  <a:pt x="379791" y="0"/>
                </a:lnTo>
              </a:path>
            </a:pathLst>
          </a:custGeom>
          <a:ln w="32178">
            <a:solidFill>
              <a:srgbClr val="1E3B60"/>
            </a:solidFill>
          </a:ln>
        </p:spPr>
        <p:txBody>
          <a:bodyPr wrap="square" lIns="0" tIns="0" rIns="0" bIns="0" rtlCol="0"/>
          <a:lstStyle/>
          <a:p>
            <a:endParaRPr/>
          </a:p>
        </p:txBody>
      </p:sp>
      <p:sp>
        <p:nvSpPr>
          <p:cNvPr id="10" name="object 10"/>
          <p:cNvSpPr/>
          <p:nvPr/>
        </p:nvSpPr>
        <p:spPr>
          <a:xfrm>
            <a:off x="5073016" y="2209475"/>
            <a:ext cx="480059" cy="281940"/>
          </a:xfrm>
          <a:custGeom>
            <a:avLst/>
            <a:gdLst/>
            <a:ahLst/>
            <a:cxnLst/>
            <a:rect l="l" t="t" r="r" b="b"/>
            <a:pathLst>
              <a:path w="480060" h="281939">
                <a:moveTo>
                  <a:pt x="338968" y="281674"/>
                </a:moveTo>
                <a:lnTo>
                  <a:pt x="338968" y="192004"/>
                </a:lnTo>
                <a:lnTo>
                  <a:pt x="0" y="192004"/>
                </a:lnTo>
                <a:lnTo>
                  <a:pt x="0" y="89662"/>
                </a:lnTo>
                <a:lnTo>
                  <a:pt x="338968" y="89662"/>
                </a:lnTo>
                <a:lnTo>
                  <a:pt x="338968" y="0"/>
                </a:lnTo>
                <a:lnTo>
                  <a:pt x="480020" y="140833"/>
                </a:lnTo>
                <a:lnTo>
                  <a:pt x="338968" y="281674"/>
                </a:lnTo>
                <a:close/>
              </a:path>
            </a:pathLst>
          </a:custGeom>
          <a:solidFill>
            <a:srgbClr val="1E3B60"/>
          </a:solidFill>
        </p:spPr>
        <p:txBody>
          <a:bodyPr wrap="square" lIns="0" tIns="0" rIns="0" bIns="0" rtlCol="0"/>
          <a:lstStyle/>
          <a:p>
            <a:endParaRPr/>
          </a:p>
        </p:txBody>
      </p:sp>
      <p:sp>
        <p:nvSpPr>
          <p:cNvPr id="11" name="object 11"/>
          <p:cNvSpPr/>
          <p:nvPr/>
        </p:nvSpPr>
        <p:spPr>
          <a:xfrm>
            <a:off x="4791100" y="1886570"/>
            <a:ext cx="577215" cy="0"/>
          </a:xfrm>
          <a:custGeom>
            <a:avLst/>
            <a:gdLst/>
            <a:ahLst/>
            <a:cxnLst/>
            <a:rect l="l" t="t" r="r" b="b"/>
            <a:pathLst>
              <a:path w="577214">
                <a:moveTo>
                  <a:pt x="0" y="0"/>
                </a:moveTo>
                <a:lnTo>
                  <a:pt x="576835" y="0"/>
                </a:lnTo>
              </a:path>
            </a:pathLst>
          </a:custGeom>
          <a:ln w="39341">
            <a:solidFill>
              <a:srgbClr val="1E3B60"/>
            </a:solidFill>
          </a:ln>
        </p:spPr>
        <p:txBody>
          <a:bodyPr wrap="square" lIns="0" tIns="0" rIns="0" bIns="0" rtlCol="0"/>
          <a:lstStyle/>
          <a:p>
            <a:endParaRPr/>
          </a:p>
        </p:txBody>
      </p:sp>
      <p:sp>
        <p:nvSpPr>
          <p:cNvPr id="12" name="object 12"/>
          <p:cNvSpPr/>
          <p:nvPr/>
        </p:nvSpPr>
        <p:spPr>
          <a:xfrm>
            <a:off x="4810587" y="1906241"/>
            <a:ext cx="0" cy="646430"/>
          </a:xfrm>
          <a:custGeom>
            <a:avLst/>
            <a:gdLst/>
            <a:ahLst/>
            <a:cxnLst/>
            <a:rect l="l" t="t" r="r" b="b"/>
            <a:pathLst>
              <a:path h="646430">
                <a:moveTo>
                  <a:pt x="0" y="0"/>
                </a:moveTo>
                <a:lnTo>
                  <a:pt x="0" y="645965"/>
                </a:lnTo>
              </a:path>
            </a:pathLst>
          </a:custGeom>
          <a:ln w="38975">
            <a:solidFill>
              <a:srgbClr val="1E3B60"/>
            </a:solidFill>
          </a:ln>
        </p:spPr>
        <p:txBody>
          <a:bodyPr wrap="square" lIns="0" tIns="0" rIns="0" bIns="0" rtlCol="0"/>
          <a:lstStyle/>
          <a:p>
            <a:endParaRPr/>
          </a:p>
        </p:txBody>
      </p:sp>
      <p:sp>
        <p:nvSpPr>
          <p:cNvPr id="13" name="object 13"/>
          <p:cNvSpPr/>
          <p:nvPr/>
        </p:nvSpPr>
        <p:spPr>
          <a:xfrm>
            <a:off x="4791100" y="2571243"/>
            <a:ext cx="577215" cy="0"/>
          </a:xfrm>
          <a:custGeom>
            <a:avLst/>
            <a:gdLst/>
            <a:ahLst/>
            <a:cxnLst/>
            <a:rect l="l" t="t" r="r" b="b"/>
            <a:pathLst>
              <a:path w="577214">
                <a:moveTo>
                  <a:pt x="0" y="0"/>
                </a:moveTo>
                <a:lnTo>
                  <a:pt x="576835" y="0"/>
                </a:lnTo>
              </a:path>
            </a:pathLst>
          </a:custGeom>
          <a:ln w="38072">
            <a:solidFill>
              <a:srgbClr val="1E3B60"/>
            </a:solidFill>
          </a:ln>
        </p:spPr>
        <p:txBody>
          <a:bodyPr wrap="square" lIns="0" tIns="0" rIns="0" bIns="0" rtlCol="0"/>
          <a:lstStyle/>
          <a:p>
            <a:endParaRPr/>
          </a:p>
        </p:txBody>
      </p:sp>
      <p:sp>
        <p:nvSpPr>
          <p:cNvPr id="14" name="object 14"/>
          <p:cNvSpPr/>
          <p:nvPr/>
        </p:nvSpPr>
        <p:spPr>
          <a:xfrm>
            <a:off x="5340652" y="1905819"/>
            <a:ext cx="0" cy="350520"/>
          </a:xfrm>
          <a:custGeom>
            <a:avLst/>
            <a:gdLst/>
            <a:ahLst/>
            <a:cxnLst/>
            <a:rect l="l" t="t" r="r" b="b"/>
            <a:pathLst>
              <a:path h="350519">
                <a:moveTo>
                  <a:pt x="0" y="0"/>
                </a:moveTo>
                <a:lnTo>
                  <a:pt x="0" y="350274"/>
                </a:lnTo>
              </a:path>
            </a:pathLst>
          </a:custGeom>
          <a:ln w="54565">
            <a:solidFill>
              <a:srgbClr val="1E3B60"/>
            </a:solidFill>
          </a:ln>
        </p:spPr>
        <p:txBody>
          <a:bodyPr wrap="square" lIns="0" tIns="0" rIns="0" bIns="0" rtlCol="0"/>
          <a:lstStyle/>
          <a:p>
            <a:endParaRPr/>
          </a:p>
        </p:txBody>
      </p:sp>
      <p:sp>
        <p:nvSpPr>
          <p:cNvPr id="15" name="object 15"/>
          <p:cNvSpPr/>
          <p:nvPr/>
        </p:nvSpPr>
        <p:spPr>
          <a:xfrm>
            <a:off x="5340652" y="2450690"/>
            <a:ext cx="0" cy="101600"/>
          </a:xfrm>
          <a:custGeom>
            <a:avLst/>
            <a:gdLst/>
            <a:ahLst/>
            <a:cxnLst/>
            <a:rect l="l" t="t" r="r" b="b"/>
            <a:pathLst>
              <a:path h="101600">
                <a:moveTo>
                  <a:pt x="0" y="0"/>
                </a:moveTo>
                <a:lnTo>
                  <a:pt x="0" y="101190"/>
                </a:lnTo>
              </a:path>
            </a:pathLst>
          </a:custGeom>
          <a:ln w="54565">
            <a:solidFill>
              <a:srgbClr val="1E3B60"/>
            </a:solidFill>
          </a:ln>
        </p:spPr>
        <p:txBody>
          <a:bodyPr wrap="square" lIns="0" tIns="0" rIns="0" bIns="0" rtlCol="0"/>
          <a:lstStyle/>
          <a:p>
            <a:endParaRPr/>
          </a:p>
        </p:txBody>
      </p:sp>
      <p:sp>
        <p:nvSpPr>
          <p:cNvPr id="16" name="object 16"/>
          <p:cNvSpPr/>
          <p:nvPr/>
        </p:nvSpPr>
        <p:spPr>
          <a:xfrm>
            <a:off x="2000300" y="1714539"/>
            <a:ext cx="1752507" cy="1171534"/>
          </a:xfrm>
          <a:prstGeom prst="rect">
            <a:avLst/>
          </a:prstGeom>
          <a:blipFill>
            <a:blip r:embed="rId2" cstate="print"/>
            <a:stretch>
              <a:fillRect/>
            </a:stretch>
          </a:blipFill>
        </p:spPr>
        <p:txBody>
          <a:bodyPr wrap="square" lIns="0" tIns="0" rIns="0" bIns="0" rtlCol="0"/>
          <a:lstStyle/>
          <a:p>
            <a:endParaRPr/>
          </a:p>
        </p:txBody>
      </p:sp>
      <p:sp>
        <p:nvSpPr>
          <p:cNvPr id="17" name="object 17"/>
          <p:cNvSpPr/>
          <p:nvPr/>
        </p:nvSpPr>
        <p:spPr>
          <a:xfrm>
            <a:off x="3943387" y="1800268"/>
            <a:ext cx="533400" cy="638175"/>
          </a:xfrm>
          <a:custGeom>
            <a:avLst/>
            <a:gdLst/>
            <a:ahLst/>
            <a:cxnLst/>
            <a:rect l="l" t="t" r="r" b="b"/>
            <a:pathLst>
              <a:path w="533400" h="638175">
                <a:moveTo>
                  <a:pt x="462726" y="638129"/>
                </a:moveTo>
                <a:lnTo>
                  <a:pt x="70598" y="638129"/>
                </a:lnTo>
                <a:lnTo>
                  <a:pt x="43148" y="632600"/>
                </a:lnTo>
                <a:lnTo>
                  <a:pt x="20709" y="617536"/>
                </a:lnTo>
                <a:lnTo>
                  <a:pt x="5566" y="595210"/>
                </a:lnTo>
                <a:lnTo>
                  <a:pt x="19" y="567945"/>
                </a:lnTo>
                <a:lnTo>
                  <a:pt x="43" y="549132"/>
                </a:lnTo>
                <a:lnTo>
                  <a:pt x="59" y="534205"/>
                </a:lnTo>
                <a:lnTo>
                  <a:pt x="61" y="513512"/>
                </a:lnTo>
                <a:lnTo>
                  <a:pt x="21" y="505591"/>
                </a:lnTo>
                <a:lnTo>
                  <a:pt x="0" y="505007"/>
                </a:lnTo>
                <a:lnTo>
                  <a:pt x="18" y="504459"/>
                </a:lnTo>
                <a:lnTo>
                  <a:pt x="11520" y="453379"/>
                </a:lnTo>
                <a:lnTo>
                  <a:pt x="53655" y="402214"/>
                </a:lnTo>
                <a:lnTo>
                  <a:pt x="91704" y="376643"/>
                </a:lnTo>
                <a:lnTo>
                  <a:pt x="136964" y="359570"/>
                </a:lnTo>
                <a:lnTo>
                  <a:pt x="191525" y="349928"/>
                </a:lnTo>
                <a:lnTo>
                  <a:pt x="193954" y="349628"/>
                </a:lnTo>
                <a:lnTo>
                  <a:pt x="199298" y="348703"/>
                </a:lnTo>
                <a:lnTo>
                  <a:pt x="201979" y="334740"/>
                </a:lnTo>
                <a:lnTo>
                  <a:pt x="202872" y="330050"/>
                </a:lnTo>
                <a:lnTo>
                  <a:pt x="204049" y="322699"/>
                </a:lnTo>
                <a:lnTo>
                  <a:pt x="204551" y="317519"/>
                </a:lnTo>
                <a:lnTo>
                  <a:pt x="162695" y="293075"/>
                </a:lnTo>
                <a:lnTo>
                  <a:pt x="130359" y="258458"/>
                </a:lnTo>
                <a:lnTo>
                  <a:pt x="109251" y="216110"/>
                </a:lnTo>
                <a:lnTo>
                  <a:pt x="101081" y="168476"/>
                </a:lnTo>
                <a:lnTo>
                  <a:pt x="103521" y="136016"/>
                </a:lnTo>
                <a:lnTo>
                  <a:pt x="126719" y="76505"/>
                </a:lnTo>
                <a:lnTo>
                  <a:pt x="171711" y="29661"/>
                </a:lnTo>
                <a:lnTo>
                  <a:pt x="230410" y="3900"/>
                </a:lnTo>
                <a:lnTo>
                  <a:pt x="262892" y="0"/>
                </a:lnTo>
                <a:lnTo>
                  <a:pt x="296006" y="2504"/>
                </a:lnTo>
                <a:lnTo>
                  <a:pt x="327461" y="11359"/>
                </a:lnTo>
                <a:lnTo>
                  <a:pt x="356498" y="26242"/>
                </a:lnTo>
                <a:lnTo>
                  <a:pt x="373499" y="39775"/>
                </a:lnTo>
                <a:lnTo>
                  <a:pt x="263808" y="39775"/>
                </a:lnTo>
                <a:lnTo>
                  <a:pt x="239169" y="42733"/>
                </a:lnTo>
                <a:lnTo>
                  <a:pt x="194641" y="62274"/>
                </a:lnTo>
                <a:lnTo>
                  <a:pt x="160510" y="97811"/>
                </a:lnTo>
                <a:lnTo>
                  <a:pt x="142913" y="142954"/>
                </a:lnTo>
                <a:lnTo>
                  <a:pt x="141063" y="167578"/>
                </a:lnTo>
                <a:lnTo>
                  <a:pt x="147329" y="203927"/>
                </a:lnTo>
                <a:lnTo>
                  <a:pt x="163524" y="236204"/>
                </a:lnTo>
                <a:lnTo>
                  <a:pt x="188325" y="262522"/>
                </a:lnTo>
                <a:lnTo>
                  <a:pt x="220413" y="280992"/>
                </a:lnTo>
                <a:lnTo>
                  <a:pt x="221800" y="281601"/>
                </a:lnTo>
                <a:lnTo>
                  <a:pt x="227011" y="284591"/>
                </a:lnTo>
                <a:lnTo>
                  <a:pt x="234733" y="290840"/>
                </a:lnTo>
                <a:lnTo>
                  <a:pt x="241735" y="300447"/>
                </a:lnTo>
                <a:lnTo>
                  <a:pt x="244786" y="313514"/>
                </a:lnTo>
                <a:lnTo>
                  <a:pt x="244319" y="321660"/>
                </a:lnTo>
                <a:lnTo>
                  <a:pt x="235311" y="360654"/>
                </a:lnTo>
                <a:lnTo>
                  <a:pt x="196200" y="389442"/>
                </a:lnTo>
                <a:lnTo>
                  <a:pt x="195882" y="389478"/>
                </a:lnTo>
                <a:lnTo>
                  <a:pt x="149005" y="397446"/>
                </a:lnTo>
                <a:lnTo>
                  <a:pt x="111149" y="411278"/>
                </a:lnTo>
                <a:lnTo>
                  <a:pt x="52442" y="461588"/>
                </a:lnTo>
                <a:lnTo>
                  <a:pt x="40011" y="505007"/>
                </a:lnTo>
                <a:lnTo>
                  <a:pt x="40004" y="505632"/>
                </a:lnTo>
                <a:lnTo>
                  <a:pt x="40037" y="513512"/>
                </a:lnTo>
                <a:lnTo>
                  <a:pt x="40048" y="534205"/>
                </a:lnTo>
                <a:lnTo>
                  <a:pt x="40023" y="553509"/>
                </a:lnTo>
                <a:lnTo>
                  <a:pt x="39996" y="567945"/>
                </a:lnTo>
                <a:lnTo>
                  <a:pt x="42405" y="579761"/>
                </a:lnTo>
                <a:lnTo>
                  <a:pt x="48970" y="589429"/>
                </a:lnTo>
                <a:lnTo>
                  <a:pt x="58699" y="595956"/>
                </a:lnTo>
                <a:lnTo>
                  <a:pt x="70601" y="598352"/>
                </a:lnTo>
                <a:lnTo>
                  <a:pt x="525616" y="598352"/>
                </a:lnTo>
                <a:lnTo>
                  <a:pt x="512616" y="617530"/>
                </a:lnTo>
                <a:lnTo>
                  <a:pt x="490172" y="632601"/>
                </a:lnTo>
                <a:lnTo>
                  <a:pt x="462726" y="638129"/>
                </a:lnTo>
                <a:close/>
              </a:path>
              <a:path w="533400" h="638175">
                <a:moveTo>
                  <a:pt x="525616" y="598352"/>
                </a:moveTo>
                <a:lnTo>
                  <a:pt x="462727" y="598352"/>
                </a:lnTo>
                <a:lnTo>
                  <a:pt x="474629" y="595955"/>
                </a:lnTo>
                <a:lnTo>
                  <a:pt x="484359" y="589423"/>
                </a:lnTo>
                <a:lnTo>
                  <a:pt x="490924" y="579744"/>
                </a:lnTo>
                <a:lnTo>
                  <a:pt x="493325" y="567945"/>
                </a:lnTo>
                <a:lnTo>
                  <a:pt x="493306" y="553509"/>
                </a:lnTo>
                <a:lnTo>
                  <a:pt x="493300" y="549148"/>
                </a:lnTo>
                <a:lnTo>
                  <a:pt x="493292" y="513512"/>
                </a:lnTo>
                <a:lnTo>
                  <a:pt x="493326" y="505632"/>
                </a:lnTo>
                <a:lnTo>
                  <a:pt x="493318" y="505007"/>
                </a:lnTo>
                <a:lnTo>
                  <a:pt x="480908" y="461602"/>
                </a:lnTo>
                <a:lnTo>
                  <a:pt x="453217" y="431881"/>
                </a:lnTo>
                <a:lnTo>
                  <a:pt x="421381" y="410721"/>
                </a:lnTo>
                <a:lnTo>
                  <a:pt x="382839" y="396847"/>
                </a:lnTo>
                <a:lnTo>
                  <a:pt x="335034" y="388983"/>
                </a:lnTo>
                <a:lnTo>
                  <a:pt x="334049" y="388885"/>
                </a:lnTo>
                <a:lnTo>
                  <a:pt x="333078" y="388691"/>
                </a:lnTo>
                <a:lnTo>
                  <a:pt x="300481" y="364173"/>
                </a:lnTo>
                <a:lnTo>
                  <a:pt x="285884" y="320234"/>
                </a:lnTo>
                <a:lnTo>
                  <a:pt x="285130" y="312821"/>
                </a:lnTo>
                <a:lnTo>
                  <a:pt x="287175" y="302609"/>
                </a:lnTo>
                <a:lnTo>
                  <a:pt x="292514" y="294113"/>
                </a:lnTo>
                <a:lnTo>
                  <a:pt x="299952" y="287457"/>
                </a:lnTo>
                <a:lnTo>
                  <a:pt x="308296" y="282766"/>
                </a:lnTo>
                <a:lnTo>
                  <a:pt x="309515" y="282281"/>
                </a:lnTo>
                <a:lnTo>
                  <a:pt x="344019" y="263304"/>
                </a:lnTo>
                <a:lnTo>
                  <a:pt x="370377" y="235367"/>
                </a:lnTo>
                <a:lnTo>
                  <a:pt x="386993" y="200790"/>
                </a:lnTo>
                <a:lnTo>
                  <a:pt x="392273" y="161894"/>
                </a:lnTo>
                <a:lnTo>
                  <a:pt x="381247" y="113771"/>
                </a:lnTo>
                <a:lnTo>
                  <a:pt x="353338" y="74628"/>
                </a:lnTo>
                <a:lnTo>
                  <a:pt x="312781" y="48588"/>
                </a:lnTo>
                <a:lnTo>
                  <a:pt x="263808" y="39775"/>
                </a:lnTo>
                <a:lnTo>
                  <a:pt x="373499" y="39775"/>
                </a:lnTo>
                <a:lnTo>
                  <a:pt x="403166" y="71343"/>
                </a:lnTo>
                <a:lnTo>
                  <a:pt x="428411" y="129120"/>
                </a:lnTo>
                <a:lnTo>
                  <a:pt x="432239" y="160983"/>
                </a:lnTo>
                <a:lnTo>
                  <a:pt x="425519" y="211448"/>
                </a:lnTo>
                <a:lnTo>
                  <a:pt x="404307" y="256454"/>
                </a:lnTo>
                <a:lnTo>
                  <a:pt x="370604" y="293092"/>
                </a:lnTo>
                <a:lnTo>
                  <a:pt x="326412" y="318451"/>
                </a:lnTo>
                <a:lnTo>
                  <a:pt x="327467" y="322400"/>
                </a:lnTo>
                <a:lnTo>
                  <a:pt x="329017" y="327454"/>
                </a:lnTo>
                <a:lnTo>
                  <a:pt x="330873" y="332722"/>
                </a:lnTo>
                <a:lnTo>
                  <a:pt x="333489" y="342968"/>
                </a:lnTo>
                <a:lnTo>
                  <a:pt x="336605" y="348330"/>
                </a:lnTo>
                <a:lnTo>
                  <a:pt x="340355" y="349533"/>
                </a:lnTo>
                <a:lnTo>
                  <a:pt x="395462" y="359122"/>
                </a:lnTo>
                <a:lnTo>
                  <a:pt x="441148" y="376254"/>
                </a:lnTo>
                <a:lnTo>
                  <a:pt x="479506" y="401990"/>
                </a:lnTo>
                <a:lnTo>
                  <a:pt x="512633" y="437392"/>
                </a:lnTo>
                <a:lnTo>
                  <a:pt x="531911" y="489787"/>
                </a:lnTo>
                <a:lnTo>
                  <a:pt x="533322" y="505007"/>
                </a:lnTo>
                <a:lnTo>
                  <a:pt x="533305" y="505632"/>
                </a:lnTo>
                <a:lnTo>
                  <a:pt x="533266" y="513512"/>
                </a:lnTo>
                <a:lnTo>
                  <a:pt x="533267" y="534205"/>
                </a:lnTo>
                <a:lnTo>
                  <a:pt x="533282" y="549132"/>
                </a:lnTo>
                <a:lnTo>
                  <a:pt x="533314" y="567858"/>
                </a:lnTo>
                <a:lnTo>
                  <a:pt x="527758" y="595192"/>
                </a:lnTo>
                <a:lnTo>
                  <a:pt x="525616" y="598352"/>
                </a:lnTo>
                <a:close/>
              </a:path>
            </a:pathLst>
          </a:custGeom>
          <a:solidFill>
            <a:srgbClr val="1E3B60"/>
          </a:solidFill>
        </p:spPr>
        <p:txBody>
          <a:bodyPr wrap="square" lIns="0" tIns="0" rIns="0" bIns="0" rtlCol="0"/>
          <a:lstStyle/>
          <a:p>
            <a:endParaRPr/>
          </a:p>
        </p:txBody>
      </p:sp>
      <p:sp>
        <p:nvSpPr>
          <p:cNvPr id="18" name="object 18"/>
          <p:cNvSpPr/>
          <p:nvPr/>
        </p:nvSpPr>
        <p:spPr>
          <a:xfrm>
            <a:off x="6126844" y="1609725"/>
            <a:ext cx="1664970" cy="1141730"/>
          </a:xfrm>
          <a:custGeom>
            <a:avLst/>
            <a:gdLst/>
            <a:ahLst/>
            <a:cxnLst/>
            <a:rect l="l" t="t" r="r" b="b"/>
            <a:pathLst>
              <a:path w="1664970" h="1141730">
                <a:moveTo>
                  <a:pt x="1442264" y="1141346"/>
                </a:moveTo>
                <a:lnTo>
                  <a:pt x="222345" y="1141346"/>
                </a:lnTo>
                <a:lnTo>
                  <a:pt x="177589" y="1136530"/>
                </a:lnTo>
                <a:lnTo>
                  <a:pt x="135878" y="1122722"/>
                </a:lnTo>
                <a:lnTo>
                  <a:pt x="98113" y="1100881"/>
                </a:lnTo>
                <a:lnTo>
                  <a:pt x="65194" y="1071965"/>
                </a:lnTo>
                <a:lnTo>
                  <a:pt x="38023" y="1036933"/>
                </a:lnTo>
                <a:lnTo>
                  <a:pt x="17499" y="996744"/>
                </a:lnTo>
                <a:lnTo>
                  <a:pt x="4525" y="952357"/>
                </a:lnTo>
                <a:lnTo>
                  <a:pt x="0" y="904730"/>
                </a:lnTo>
                <a:lnTo>
                  <a:pt x="0" y="236606"/>
                </a:lnTo>
                <a:lnTo>
                  <a:pt x="4523" y="188982"/>
                </a:lnTo>
                <a:lnTo>
                  <a:pt x="17497" y="144598"/>
                </a:lnTo>
                <a:lnTo>
                  <a:pt x="38020" y="104410"/>
                </a:lnTo>
                <a:lnTo>
                  <a:pt x="65192" y="69379"/>
                </a:lnTo>
                <a:lnTo>
                  <a:pt x="98111" y="40464"/>
                </a:lnTo>
                <a:lnTo>
                  <a:pt x="135877" y="18623"/>
                </a:lnTo>
                <a:lnTo>
                  <a:pt x="177589" y="4815"/>
                </a:lnTo>
                <a:lnTo>
                  <a:pt x="222345" y="0"/>
                </a:lnTo>
                <a:lnTo>
                  <a:pt x="1442264" y="0"/>
                </a:lnTo>
                <a:lnTo>
                  <a:pt x="1487020" y="4815"/>
                </a:lnTo>
                <a:lnTo>
                  <a:pt x="1528731" y="18623"/>
                </a:lnTo>
                <a:lnTo>
                  <a:pt x="1566497" y="40464"/>
                </a:lnTo>
                <a:lnTo>
                  <a:pt x="1599415" y="69379"/>
                </a:lnTo>
                <a:lnTo>
                  <a:pt x="1601705" y="72331"/>
                </a:lnTo>
                <a:lnTo>
                  <a:pt x="222345" y="72331"/>
                </a:lnTo>
                <a:lnTo>
                  <a:pt x="175045" y="80720"/>
                </a:lnTo>
                <a:lnTo>
                  <a:pt x="133928" y="104068"/>
                </a:lnTo>
                <a:lnTo>
                  <a:pt x="101479" y="139649"/>
                </a:lnTo>
                <a:lnTo>
                  <a:pt x="80187" y="184737"/>
                </a:lnTo>
                <a:lnTo>
                  <a:pt x="72537" y="236606"/>
                </a:lnTo>
                <a:lnTo>
                  <a:pt x="72537" y="904730"/>
                </a:lnTo>
                <a:lnTo>
                  <a:pt x="80187" y="956602"/>
                </a:lnTo>
                <a:lnTo>
                  <a:pt x="101479" y="1001699"/>
                </a:lnTo>
                <a:lnTo>
                  <a:pt x="133928" y="1037290"/>
                </a:lnTo>
                <a:lnTo>
                  <a:pt x="175045" y="1060647"/>
                </a:lnTo>
                <a:lnTo>
                  <a:pt x="222345" y="1069039"/>
                </a:lnTo>
                <a:lnTo>
                  <a:pt x="1601686" y="1069039"/>
                </a:lnTo>
                <a:lnTo>
                  <a:pt x="1599415" y="1071967"/>
                </a:lnTo>
                <a:lnTo>
                  <a:pt x="1566497" y="1100882"/>
                </a:lnTo>
                <a:lnTo>
                  <a:pt x="1528731" y="1122723"/>
                </a:lnTo>
                <a:lnTo>
                  <a:pt x="1487020" y="1136531"/>
                </a:lnTo>
                <a:lnTo>
                  <a:pt x="1442264" y="1141346"/>
                </a:lnTo>
                <a:close/>
              </a:path>
              <a:path w="1664970" h="1141730">
                <a:moveTo>
                  <a:pt x="1601686" y="1069039"/>
                </a:moveTo>
                <a:lnTo>
                  <a:pt x="1442264" y="1069039"/>
                </a:lnTo>
                <a:lnTo>
                  <a:pt x="1489570" y="1060647"/>
                </a:lnTo>
                <a:lnTo>
                  <a:pt x="1530693" y="1037290"/>
                </a:lnTo>
                <a:lnTo>
                  <a:pt x="1563146" y="1001699"/>
                </a:lnTo>
                <a:lnTo>
                  <a:pt x="1584441" y="956602"/>
                </a:lnTo>
                <a:lnTo>
                  <a:pt x="1592092" y="904730"/>
                </a:lnTo>
                <a:lnTo>
                  <a:pt x="1592092" y="236606"/>
                </a:lnTo>
                <a:lnTo>
                  <a:pt x="1584441" y="184737"/>
                </a:lnTo>
                <a:lnTo>
                  <a:pt x="1563146" y="139649"/>
                </a:lnTo>
                <a:lnTo>
                  <a:pt x="1530693" y="104068"/>
                </a:lnTo>
                <a:lnTo>
                  <a:pt x="1489570" y="80720"/>
                </a:lnTo>
                <a:lnTo>
                  <a:pt x="1442264" y="72331"/>
                </a:lnTo>
                <a:lnTo>
                  <a:pt x="1601705" y="72331"/>
                </a:lnTo>
                <a:lnTo>
                  <a:pt x="1626587" y="104410"/>
                </a:lnTo>
                <a:lnTo>
                  <a:pt x="1647110" y="144598"/>
                </a:lnTo>
                <a:lnTo>
                  <a:pt x="1660085" y="188982"/>
                </a:lnTo>
                <a:lnTo>
                  <a:pt x="1664610" y="236606"/>
                </a:lnTo>
                <a:lnTo>
                  <a:pt x="1664610" y="904730"/>
                </a:lnTo>
                <a:lnTo>
                  <a:pt x="1660085" y="952358"/>
                </a:lnTo>
                <a:lnTo>
                  <a:pt x="1647110" y="996746"/>
                </a:lnTo>
                <a:lnTo>
                  <a:pt x="1626587" y="1036935"/>
                </a:lnTo>
                <a:lnTo>
                  <a:pt x="1601686" y="1069039"/>
                </a:lnTo>
                <a:close/>
              </a:path>
            </a:pathLst>
          </a:custGeom>
          <a:solidFill>
            <a:srgbClr val="9F437A"/>
          </a:solidFill>
        </p:spPr>
        <p:txBody>
          <a:bodyPr wrap="square" lIns="0" tIns="0" rIns="0" bIns="0" rtlCol="0"/>
          <a:lstStyle/>
          <a:p>
            <a:endParaRPr/>
          </a:p>
        </p:txBody>
      </p:sp>
      <p:sp>
        <p:nvSpPr>
          <p:cNvPr id="19" name="object 19"/>
          <p:cNvSpPr/>
          <p:nvPr/>
        </p:nvSpPr>
        <p:spPr>
          <a:xfrm>
            <a:off x="6289674" y="1769054"/>
            <a:ext cx="1330960" cy="827405"/>
          </a:xfrm>
          <a:custGeom>
            <a:avLst/>
            <a:gdLst/>
            <a:ahLst/>
            <a:cxnLst/>
            <a:rect l="l" t="t" r="r" b="b"/>
            <a:pathLst>
              <a:path w="1330959" h="827405">
                <a:moveTo>
                  <a:pt x="1296886" y="827027"/>
                </a:moveTo>
                <a:lnTo>
                  <a:pt x="34001" y="827027"/>
                </a:lnTo>
                <a:lnTo>
                  <a:pt x="20867" y="824328"/>
                </a:lnTo>
                <a:lnTo>
                  <a:pt x="10048" y="817004"/>
                </a:lnTo>
                <a:lnTo>
                  <a:pt x="2705" y="806215"/>
                </a:lnTo>
                <a:lnTo>
                  <a:pt x="0" y="793122"/>
                </a:lnTo>
                <a:lnTo>
                  <a:pt x="0" y="33905"/>
                </a:lnTo>
                <a:lnTo>
                  <a:pt x="2705" y="20808"/>
                </a:lnTo>
                <a:lnTo>
                  <a:pt x="10048" y="10020"/>
                </a:lnTo>
                <a:lnTo>
                  <a:pt x="20867" y="2697"/>
                </a:lnTo>
                <a:lnTo>
                  <a:pt x="34001" y="0"/>
                </a:lnTo>
                <a:lnTo>
                  <a:pt x="1296886" y="0"/>
                </a:lnTo>
                <a:lnTo>
                  <a:pt x="1310013" y="2697"/>
                </a:lnTo>
                <a:lnTo>
                  <a:pt x="1320829" y="10020"/>
                </a:lnTo>
                <a:lnTo>
                  <a:pt x="1328172" y="20808"/>
                </a:lnTo>
                <a:lnTo>
                  <a:pt x="1330878" y="33905"/>
                </a:lnTo>
                <a:lnTo>
                  <a:pt x="67998" y="33905"/>
                </a:lnTo>
                <a:lnTo>
                  <a:pt x="34001" y="67811"/>
                </a:lnTo>
                <a:lnTo>
                  <a:pt x="67998" y="67811"/>
                </a:lnTo>
                <a:lnTo>
                  <a:pt x="67998" y="759216"/>
                </a:lnTo>
                <a:lnTo>
                  <a:pt x="34001" y="759216"/>
                </a:lnTo>
                <a:lnTo>
                  <a:pt x="67998" y="793122"/>
                </a:lnTo>
                <a:lnTo>
                  <a:pt x="1262879" y="793122"/>
                </a:lnTo>
                <a:lnTo>
                  <a:pt x="1273504" y="817716"/>
                </a:lnTo>
                <a:lnTo>
                  <a:pt x="1296879" y="825914"/>
                </a:lnTo>
                <a:lnTo>
                  <a:pt x="1299476" y="825914"/>
                </a:lnTo>
                <a:lnTo>
                  <a:pt x="1296886" y="827027"/>
                </a:lnTo>
                <a:close/>
              </a:path>
              <a:path w="1330959" h="827405">
                <a:moveTo>
                  <a:pt x="67998" y="67811"/>
                </a:moveTo>
                <a:lnTo>
                  <a:pt x="34001" y="67811"/>
                </a:lnTo>
                <a:lnTo>
                  <a:pt x="67998" y="33905"/>
                </a:lnTo>
                <a:lnTo>
                  <a:pt x="67998" y="67811"/>
                </a:lnTo>
                <a:close/>
              </a:path>
              <a:path w="1330959" h="827405">
                <a:moveTo>
                  <a:pt x="1262879" y="67811"/>
                </a:moveTo>
                <a:lnTo>
                  <a:pt x="67998" y="67811"/>
                </a:lnTo>
                <a:lnTo>
                  <a:pt x="67998" y="33905"/>
                </a:lnTo>
                <a:lnTo>
                  <a:pt x="1262879" y="33905"/>
                </a:lnTo>
                <a:lnTo>
                  <a:pt x="1262879" y="67811"/>
                </a:lnTo>
                <a:close/>
              </a:path>
              <a:path w="1330959" h="827405">
                <a:moveTo>
                  <a:pt x="1296879" y="825914"/>
                </a:moveTo>
                <a:lnTo>
                  <a:pt x="1273504" y="817716"/>
                </a:lnTo>
                <a:lnTo>
                  <a:pt x="1262879" y="793122"/>
                </a:lnTo>
                <a:lnTo>
                  <a:pt x="1262879" y="33905"/>
                </a:lnTo>
                <a:lnTo>
                  <a:pt x="1296886" y="67811"/>
                </a:lnTo>
                <a:lnTo>
                  <a:pt x="1330878" y="67811"/>
                </a:lnTo>
                <a:lnTo>
                  <a:pt x="1330878" y="759216"/>
                </a:lnTo>
                <a:lnTo>
                  <a:pt x="1296886" y="759216"/>
                </a:lnTo>
                <a:lnTo>
                  <a:pt x="1321545" y="769812"/>
                </a:lnTo>
                <a:lnTo>
                  <a:pt x="1329765" y="793122"/>
                </a:lnTo>
                <a:lnTo>
                  <a:pt x="1324817" y="807152"/>
                </a:lnTo>
                <a:lnTo>
                  <a:pt x="1320640" y="816821"/>
                </a:lnTo>
                <a:lnTo>
                  <a:pt x="1311015" y="820956"/>
                </a:lnTo>
                <a:lnTo>
                  <a:pt x="1296879" y="825914"/>
                </a:lnTo>
                <a:close/>
              </a:path>
              <a:path w="1330959" h="827405">
                <a:moveTo>
                  <a:pt x="1330878" y="67811"/>
                </a:moveTo>
                <a:lnTo>
                  <a:pt x="1296886" y="67811"/>
                </a:lnTo>
                <a:lnTo>
                  <a:pt x="1262879" y="33905"/>
                </a:lnTo>
                <a:lnTo>
                  <a:pt x="1330878" y="33905"/>
                </a:lnTo>
                <a:lnTo>
                  <a:pt x="1330878" y="67811"/>
                </a:lnTo>
                <a:close/>
              </a:path>
              <a:path w="1330959" h="827405">
                <a:moveTo>
                  <a:pt x="67998" y="793122"/>
                </a:moveTo>
                <a:lnTo>
                  <a:pt x="34001" y="759216"/>
                </a:lnTo>
                <a:lnTo>
                  <a:pt x="67998" y="759216"/>
                </a:lnTo>
                <a:lnTo>
                  <a:pt x="67998" y="793122"/>
                </a:lnTo>
                <a:close/>
              </a:path>
              <a:path w="1330959" h="827405">
                <a:moveTo>
                  <a:pt x="1262879" y="793122"/>
                </a:moveTo>
                <a:lnTo>
                  <a:pt x="67998" y="793122"/>
                </a:lnTo>
                <a:lnTo>
                  <a:pt x="67998" y="759216"/>
                </a:lnTo>
                <a:lnTo>
                  <a:pt x="1262879" y="759216"/>
                </a:lnTo>
                <a:lnTo>
                  <a:pt x="1262879" y="793122"/>
                </a:lnTo>
                <a:close/>
              </a:path>
              <a:path w="1330959" h="827405">
                <a:moveTo>
                  <a:pt x="1324817" y="807152"/>
                </a:moveTo>
                <a:lnTo>
                  <a:pt x="1329765" y="793122"/>
                </a:lnTo>
                <a:lnTo>
                  <a:pt x="1321545" y="769812"/>
                </a:lnTo>
                <a:lnTo>
                  <a:pt x="1296886" y="759216"/>
                </a:lnTo>
                <a:lnTo>
                  <a:pt x="1330878" y="759216"/>
                </a:lnTo>
                <a:lnTo>
                  <a:pt x="1330878" y="793122"/>
                </a:lnTo>
                <a:lnTo>
                  <a:pt x="1324817" y="807152"/>
                </a:lnTo>
                <a:close/>
              </a:path>
              <a:path w="1330959" h="827405">
                <a:moveTo>
                  <a:pt x="1320640" y="816821"/>
                </a:moveTo>
                <a:lnTo>
                  <a:pt x="1324817" y="807152"/>
                </a:lnTo>
                <a:lnTo>
                  <a:pt x="1321545" y="816432"/>
                </a:lnTo>
                <a:lnTo>
                  <a:pt x="1320640" y="816821"/>
                </a:lnTo>
                <a:close/>
              </a:path>
              <a:path w="1330959" h="827405">
                <a:moveTo>
                  <a:pt x="1311015" y="820956"/>
                </a:moveTo>
                <a:lnTo>
                  <a:pt x="1320640" y="816821"/>
                </a:lnTo>
                <a:lnTo>
                  <a:pt x="1320253" y="817716"/>
                </a:lnTo>
                <a:lnTo>
                  <a:pt x="1311015" y="820956"/>
                </a:lnTo>
                <a:close/>
              </a:path>
              <a:path w="1330959" h="827405">
                <a:moveTo>
                  <a:pt x="1299476" y="825914"/>
                </a:moveTo>
                <a:lnTo>
                  <a:pt x="1296879" y="825914"/>
                </a:lnTo>
                <a:lnTo>
                  <a:pt x="1311015" y="820956"/>
                </a:lnTo>
                <a:lnTo>
                  <a:pt x="1299476" y="825914"/>
                </a:lnTo>
                <a:close/>
              </a:path>
            </a:pathLst>
          </a:custGeom>
          <a:solidFill>
            <a:srgbClr val="9F437A"/>
          </a:solidFill>
        </p:spPr>
        <p:txBody>
          <a:bodyPr wrap="square" lIns="0" tIns="0" rIns="0" bIns="0" rtlCol="0"/>
          <a:lstStyle/>
          <a:p>
            <a:endParaRPr/>
          </a:p>
        </p:txBody>
      </p:sp>
      <p:sp>
        <p:nvSpPr>
          <p:cNvPr id="20" name="object 20"/>
          <p:cNvSpPr/>
          <p:nvPr/>
        </p:nvSpPr>
        <p:spPr>
          <a:xfrm>
            <a:off x="5981746" y="2814430"/>
            <a:ext cx="1952625" cy="157480"/>
          </a:xfrm>
          <a:custGeom>
            <a:avLst/>
            <a:gdLst/>
            <a:ahLst/>
            <a:cxnLst/>
            <a:rect l="l" t="t" r="r" b="b"/>
            <a:pathLst>
              <a:path w="1952625" h="157480">
                <a:moveTo>
                  <a:pt x="1866832" y="157369"/>
                </a:moveTo>
                <a:lnTo>
                  <a:pt x="102318" y="157369"/>
                </a:lnTo>
                <a:lnTo>
                  <a:pt x="72205" y="142825"/>
                </a:lnTo>
                <a:lnTo>
                  <a:pt x="44947" y="108658"/>
                </a:lnTo>
                <a:lnTo>
                  <a:pt x="21755" y="69065"/>
                </a:lnTo>
                <a:lnTo>
                  <a:pt x="3841" y="38245"/>
                </a:lnTo>
                <a:lnTo>
                  <a:pt x="0" y="25406"/>
                </a:lnTo>
                <a:lnTo>
                  <a:pt x="3801" y="13021"/>
                </a:lnTo>
                <a:lnTo>
                  <a:pt x="13124" y="3688"/>
                </a:lnTo>
                <a:lnTo>
                  <a:pt x="25851" y="0"/>
                </a:lnTo>
                <a:lnTo>
                  <a:pt x="1927171" y="0"/>
                </a:lnTo>
                <a:lnTo>
                  <a:pt x="1940191" y="3626"/>
                </a:lnTo>
                <a:lnTo>
                  <a:pt x="1948818" y="12598"/>
                </a:lnTo>
                <a:lnTo>
                  <a:pt x="47865" y="12598"/>
                </a:lnTo>
                <a:lnTo>
                  <a:pt x="25851" y="50843"/>
                </a:lnTo>
                <a:lnTo>
                  <a:pt x="74098" y="50843"/>
                </a:lnTo>
                <a:lnTo>
                  <a:pt x="111371" y="105207"/>
                </a:lnTo>
                <a:lnTo>
                  <a:pt x="104716" y="105207"/>
                </a:lnTo>
                <a:lnTo>
                  <a:pt x="110170" y="107562"/>
                </a:lnTo>
                <a:lnTo>
                  <a:pt x="118403" y="115463"/>
                </a:lnTo>
                <a:lnTo>
                  <a:pt x="1846888" y="115463"/>
                </a:lnTo>
                <a:lnTo>
                  <a:pt x="1844817" y="119119"/>
                </a:lnTo>
                <a:lnTo>
                  <a:pt x="1842595" y="139207"/>
                </a:lnTo>
                <a:lnTo>
                  <a:pt x="1854702" y="153378"/>
                </a:lnTo>
                <a:lnTo>
                  <a:pt x="1869553" y="156200"/>
                </a:lnTo>
                <a:lnTo>
                  <a:pt x="1866832" y="157369"/>
                </a:lnTo>
                <a:close/>
              </a:path>
              <a:path w="1952625" h="157480">
                <a:moveTo>
                  <a:pt x="74098" y="50843"/>
                </a:moveTo>
                <a:lnTo>
                  <a:pt x="25851" y="50843"/>
                </a:lnTo>
                <a:lnTo>
                  <a:pt x="47865" y="12598"/>
                </a:lnTo>
                <a:lnTo>
                  <a:pt x="74098" y="50843"/>
                </a:lnTo>
                <a:close/>
              </a:path>
              <a:path w="1952625" h="157480">
                <a:moveTo>
                  <a:pt x="1883492" y="50843"/>
                </a:moveTo>
                <a:lnTo>
                  <a:pt x="74098" y="50843"/>
                </a:lnTo>
                <a:lnTo>
                  <a:pt x="47865" y="12598"/>
                </a:lnTo>
                <a:lnTo>
                  <a:pt x="1905156" y="12598"/>
                </a:lnTo>
                <a:lnTo>
                  <a:pt x="1883492" y="50843"/>
                </a:lnTo>
                <a:close/>
              </a:path>
              <a:path w="1952625" h="157480">
                <a:moveTo>
                  <a:pt x="1869553" y="156200"/>
                </a:moveTo>
                <a:lnTo>
                  <a:pt x="1854702" y="153378"/>
                </a:lnTo>
                <a:lnTo>
                  <a:pt x="1842595" y="139207"/>
                </a:lnTo>
                <a:lnTo>
                  <a:pt x="1844817" y="119119"/>
                </a:lnTo>
                <a:lnTo>
                  <a:pt x="1905156" y="12598"/>
                </a:lnTo>
                <a:lnTo>
                  <a:pt x="1927171" y="50843"/>
                </a:lnTo>
                <a:lnTo>
                  <a:pt x="1942059" y="50843"/>
                </a:lnTo>
                <a:lnTo>
                  <a:pt x="1910526" y="106511"/>
                </a:lnTo>
                <a:lnTo>
                  <a:pt x="1866842" y="106511"/>
                </a:lnTo>
                <a:lnTo>
                  <a:pt x="1885342" y="114457"/>
                </a:lnTo>
                <a:lnTo>
                  <a:pt x="1891508" y="131940"/>
                </a:lnTo>
                <a:lnTo>
                  <a:pt x="1886300" y="146696"/>
                </a:lnTo>
                <a:lnTo>
                  <a:pt x="1879196" y="152060"/>
                </a:lnTo>
                <a:lnTo>
                  <a:pt x="1869553" y="156200"/>
                </a:lnTo>
                <a:close/>
              </a:path>
              <a:path w="1952625" h="157480">
                <a:moveTo>
                  <a:pt x="1942059" y="50843"/>
                </a:moveTo>
                <a:lnTo>
                  <a:pt x="1927171" y="50843"/>
                </a:lnTo>
                <a:lnTo>
                  <a:pt x="1905156" y="12598"/>
                </a:lnTo>
                <a:lnTo>
                  <a:pt x="1948818" y="12598"/>
                </a:lnTo>
                <a:lnTo>
                  <a:pt x="1949067" y="12856"/>
                </a:lnTo>
                <a:lnTo>
                  <a:pt x="1952501" y="25220"/>
                </a:lnTo>
                <a:lnTo>
                  <a:pt x="1949195" y="38245"/>
                </a:lnTo>
                <a:lnTo>
                  <a:pt x="1942059" y="50843"/>
                </a:lnTo>
                <a:close/>
              </a:path>
              <a:path w="1952625" h="157480">
                <a:moveTo>
                  <a:pt x="118403" y="115463"/>
                </a:moveTo>
                <a:lnTo>
                  <a:pt x="110170" y="107562"/>
                </a:lnTo>
                <a:lnTo>
                  <a:pt x="104716" y="105207"/>
                </a:lnTo>
                <a:lnTo>
                  <a:pt x="107142" y="105742"/>
                </a:lnTo>
                <a:lnTo>
                  <a:pt x="111900" y="105979"/>
                </a:lnTo>
                <a:lnTo>
                  <a:pt x="118403" y="115463"/>
                </a:lnTo>
                <a:close/>
              </a:path>
              <a:path w="1952625" h="157480">
                <a:moveTo>
                  <a:pt x="111900" y="105979"/>
                </a:moveTo>
                <a:lnTo>
                  <a:pt x="107142" y="105742"/>
                </a:lnTo>
                <a:lnTo>
                  <a:pt x="104716" y="105207"/>
                </a:lnTo>
                <a:lnTo>
                  <a:pt x="111371" y="105207"/>
                </a:lnTo>
                <a:lnTo>
                  <a:pt x="111900" y="105979"/>
                </a:lnTo>
                <a:close/>
              </a:path>
              <a:path w="1952625" h="157480">
                <a:moveTo>
                  <a:pt x="1846888" y="115463"/>
                </a:moveTo>
                <a:lnTo>
                  <a:pt x="118403" y="115463"/>
                </a:lnTo>
                <a:lnTo>
                  <a:pt x="111900" y="105979"/>
                </a:lnTo>
                <a:lnTo>
                  <a:pt x="122549" y="106511"/>
                </a:lnTo>
                <a:lnTo>
                  <a:pt x="1851960" y="106511"/>
                </a:lnTo>
                <a:lnTo>
                  <a:pt x="1846888" y="115463"/>
                </a:lnTo>
                <a:close/>
              </a:path>
              <a:path w="1952625" h="157480">
                <a:moveTo>
                  <a:pt x="1886300" y="146696"/>
                </a:moveTo>
                <a:lnTo>
                  <a:pt x="1891508" y="131940"/>
                </a:lnTo>
                <a:lnTo>
                  <a:pt x="1885342" y="114457"/>
                </a:lnTo>
                <a:lnTo>
                  <a:pt x="1866842" y="106511"/>
                </a:lnTo>
                <a:lnTo>
                  <a:pt x="1910526" y="106511"/>
                </a:lnTo>
                <a:lnTo>
                  <a:pt x="1888856" y="144766"/>
                </a:lnTo>
                <a:lnTo>
                  <a:pt x="1886300" y="146696"/>
                </a:lnTo>
                <a:close/>
              </a:path>
              <a:path w="1952625" h="157480">
                <a:moveTo>
                  <a:pt x="1879196" y="152060"/>
                </a:moveTo>
                <a:lnTo>
                  <a:pt x="1886300" y="146696"/>
                </a:lnTo>
                <a:lnTo>
                  <a:pt x="1885338" y="149422"/>
                </a:lnTo>
                <a:lnTo>
                  <a:pt x="1879196" y="152060"/>
                </a:lnTo>
                <a:close/>
              </a:path>
              <a:path w="1952625" h="157480">
                <a:moveTo>
                  <a:pt x="1872876" y="156832"/>
                </a:moveTo>
                <a:lnTo>
                  <a:pt x="1869553" y="156200"/>
                </a:lnTo>
                <a:lnTo>
                  <a:pt x="1879196" y="152060"/>
                </a:lnTo>
                <a:lnTo>
                  <a:pt x="1872876" y="156832"/>
                </a:lnTo>
                <a:close/>
              </a:path>
            </a:pathLst>
          </a:custGeom>
          <a:solidFill>
            <a:srgbClr val="9F437A"/>
          </a:solidFill>
        </p:spPr>
        <p:txBody>
          <a:bodyPr wrap="square" lIns="0" tIns="0" rIns="0" bIns="0" rtlCol="0"/>
          <a:lstStyle/>
          <a:p>
            <a:endParaRPr/>
          </a:p>
        </p:txBody>
      </p:sp>
      <p:sp>
        <p:nvSpPr>
          <p:cNvPr id="21" name="object 21"/>
          <p:cNvSpPr/>
          <p:nvPr/>
        </p:nvSpPr>
        <p:spPr>
          <a:xfrm>
            <a:off x="7030665" y="1980625"/>
            <a:ext cx="114300" cy="124460"/>
          </a:xfrm>
          <a:custGeom>
            <a:avLst/>
            <a:gdLst/>
            <a:ahLst/>
            <a:cxnLst/>
            <a:rect l="l" t="t" r="r" b="b"/>
            <a:pathLst>
              <a:path w="114300" h="124460">
                <a:moveTo>
                  <a:pt x="114004" y="123897"/>
                </a:moveTo>
                <a:lnTo>
                  <a:pt x="0" y="123897"/>
                </a:lnTo>
                <a:lnTo>
                  <a:pt x="0" y="0"/>
                </a:lnTo>
                <a:lnTo>
                  <a:pt x="114004" y="123897"/>
                </a:lnTo>
                <a:close/>
              </a:path>
            </a:pathLst>
          </a:custGeom>
          <a:solidFill>
            <a:srgbClr val="1E3B60"/>
          </a:solidFill>
        </p:spPr>
        <p:txBody>
          <a:bodyPr wrap="square" lIns="0" tIns="0" rIns="0" bIns="0" rtlCol="0"/>
          <a:lstStyle/>
          <a:p>
            <a:endParaRPr/>
          </a:p>
        </p:txBody>
      </p:sp>
      <p:sp>
        <p:nvSpPr>
          <p:cNvPr id="22" name="object 22"/>
          <p:cNvSpPr/>
          <p:nvPr/>
        </p:nvSpPr>
        <p:spPr>
          <a:xfrm>
            <a:off x="6753246" y="1971674"/>
            <a:ext cx="409575" cy="504825"/>
          </a:xfrm>
          <a:custGeom>
            <a:avLst/>
            <a:gdLst/>
            <a:ahLst/>
            <a:cxnLst/>
            <a:rect l="l" t="t" r="r" b="b"/>
            <a:pathLst>
              <a:path w="409575" h="504825">
                <a:moveTo>
                  <a:pt x="378342" y="504823"/>
                </a:moveTo>
                <a:lnTo>
                  <a:pt x="29032" y="504823"/>
                </a:lnTo>
                <a:lnTo>
                  <a:pt x="17464" y="502735"/>
                </a:lnTo>
                <a:lnTo>
                  <a:pt x="8266" y="496622"/>
                </a:lnTo>
                <a:lnTo>
                  <a:pt x="2192" y="486712"/>
                </a:lnTo>
                <a:lnTo>
                  <a:pt x="0" y="473232"/>
                </a:lnTo>
                <a:lnTo>
                  <a:pt x="0" y="34917"/>
                </a:lnTo>
                <a:lnTo>
                  <a:pt x="2613" y="20696"/>
                </a:lnTo>
                <a:lnTo>
                  <a:pt x="9913" y="9667"/>
                </a:lnTo>
                <a:lnTo>
                  <a:pt x="21086" y="2534"/>
                </a:lnTo>
                <a:lnTo>
                  <a:pt x="35322" y="0"/>
                </a:lnTo>
                <a:lnTo>
                  <a:pt x="237787" y="0"/>
                </a:lnTo>
                <a:lnTo>
                  <a:pt x="237787" y="132848"/>
                </a:lnTo>
                <a:lnTo>
                  <a:pt x="60466" y="132848"/>
                </a:lnTo>
                <a:lnTo>
                  <a:pt x="55918" y="140489"/>
                </a:lnTo>
                <a:lnTo>
                  <a:pt x="55919" y="151783"/>
                </a:lnTo>
                <a:lnTo>
                  <a:pt x="60467" y="159418"/>
                </a:lnTo>
                <a:lnTo>
                  <a:pt x="409523" y="159418"/>
                </a:lnTo>
                <a:lnTo>
                  <a:pt x="409523" y="185987"/>
                </a:lnTo>
                <a:lnTo>
                  <a:pt x="60467" y="185987"/>
                </a:lnTo>
                <a:lnTo>
                  <a:pt x="55919" y="193622"/>
                </a:lnTo>
                <a:lnTo>
                  <a:pt x="55919" y="204915"/>
                </a:lnTo>
                <a:lnTo>
                  <a:pt x="60467" y="212556"/>
                </a:lnTo>
                <a:lnTo>
                  <a:pt x="409523" y="212556"/>
                </a:lnTo>
                <a:lnTo>
                  <a:pt x="409523" y="239127"/>
                </a:lnTo>
                <a:lnTo>
                  <a:pt x="60467" y="239127"/>
                </a:lnTo>
                <a:lnTo>
                  <a:pt x="55919" y="246761"/>
                </a:lnTo>
                <a:lnTo>
                  <a:pt x="55919" y="258056"/>
                </a:lnTo>
                <a:lnTo>
                  <a:pt x="60467" y="265696"/>
                </a:lnTo>
                <a:lnTo>
                  <a:pt x="409523" y="265696"/>
                </a:lnTo>
                <a:lnTo>
                  <a:pt x="409523" y="292266"/>
                </a:lnTo>
                <a:lnTo>
                  <a:pt x="60467" y="292266"/>
                </a:lnTo>
                <a:lnTo>
                  <a:pt x="55919" y="299896"/>
                </a:lnTo>
                <a:lnTo>
                  <a:pt x="55919" y="311206"/>
                </a:lnTo>
                <a:lnTo>
                  <a:pt x="60467" y="318836"/>
                </a:lnTo>
                <a:lnTo>
                  <a:pt x="409523" y="318836"/>
                </a:lnTo>
                <a:lnTo>
                  <a:pt x="409523" y="345406"/>
                </a:lnTo>
                <a:lnTo>
                  <a:pt x="60467" y="345406"/>
                </a:lnTo>
                <a:lnTo>
                  <a:pt x="55919" y="353033"/>
                </a:lnTo>
                <a:lnTo>
                  <a:pt x="55919" y="364335"/>
                </a:lnTo>
                <a:lnTo>
                  <a:pt x="60467" y="371976"/>
                </a:lnTo>
                <a:lnTo>
                  <a:pt x="409524" y="371976"/>
                </a:lnTo>
                <a:lnTo>
                  <a:pt x="409524" y="398546"/>
                </a:lnTo>
                <a:lnTo>
                  <a:pt x="60467" y="398546"/>
                </a:lnTo>
                <a:lnTo>
                  <a:pt x="55919" y="406173"/>
                </a:lnTo>
                <a:lnTo>
                  <a:pt x="55919" y="417486"/>
                </a:lnTo>
                <a:lnTo>
                  <a:pt x="60467" y="425115"/>
                </a:lnTo>
                <a:lnTo>
                  <a:pt x="409524" y="425115"/>
                </a:lnTo>
                <a:lnTo>
                  <a:pt x="409524" y="473932"/>
                </a:lnTo>
                <a:lnTo>
                  <a:pt x="407094" y="485245"/>
                </a:lnTo>
                <a:lnTo>
                  <a:pt x="400445" y="495143"/>
                </a:lnTo>
                <a:lnTo>
                  <a:pt x="390540" y="502159"/>
                </a:lnTo>
                <a:lnTo>
                  <a:pt x="378342" y="504823"/>
                </a:lnTo>
                <a:close/>
              </a:path>
              <a:path w="409575" h="504825">
                <a:moveTo>
                  <a:pt x="409523" y="159418"/>
                </a:moveTo>
                <a:lnTo>
                  <a:pt x="193705" y="159418"/>
                </a:lnTo>
                <a:lnTo>
                  <a:pt x="198253" y="151783"/>
                </a:lnTo>
                <a:lnTo>
                  <a:pt x="198253" y="140489"/>
                </a:lnTo>
                <a:lnTo>
                  <a:pt x="193705" y="132848"/>
                </a:lnTo>
                <a:lnTo>
                  <a:pt x="237787" y="132848"/>
                </a:lnTo>
                <a:lnTo>
                  <a:pt x="237787" y="141863"/>
                </a:lnTo>
                <a:lnTo>
                  <a:pt x="239958" y="148180"/>
                </a:lnTo>
                <a:lnTo>
                  <a:pt x="245366" y="153817"/>
                </a:lnTo>
                <a:lnTo>
                  <a:pt x="252351" y="157866"/>
                </a:lnTo>
                <a:lnTo>
                  <a:pt x="259254" y="159417"/>
                </a:lnTo>
                <a:lnTo>
                  <a:pt x="409523" y="159417"/>
                </a:lnTo>
                <a:close/>
              </a:path>
              <a:path w="409575" h="504825">
                <a:moveTo>
                  <a:pt x="409523" y="212556"/>
                </a:moveTo>
                <a:lnTo>
                  <a:pt x="356371" y="212556"/>
                </a:lnTo>
                <a:lnTo>
                  <a:pt x="360926" y="204915"/>
                </a:lnTo>
                <a:lnTo>
                  <a:pt x="360926" y="193622"/>
                </a:lnTo>
                <a:lnTo>
                  <a:pt x="356372" y="185987"/>
                </a:lnTo>
                <a:lnTo>
                  <a:pt x="409523" y="185987"/>
                </a:lnTo>
                <a:lnTo>
                  <a:pt x="409523" y="212556"/>
                </a:lnTo>
                <a:close/>
              </a:path>
              <a:path w="409575" h="504825">
                <a:moveTo>
                  <a:pt x="409523" y="265696"/>
                </a:moveTo>
                <a:lnTo>
                  <a:pt x="356371" y="265696"/>
                </a:lnTo>
                <a:lnTo>
                  <a:pt x="360926" y="258056"/>
                </a:lnTo>
                <a:lnTo>
                  <a:pt x="360925" y="246761"/>
                </a:lnTo>
                <a:lnTo>
                  <a:pt x="356372" y="239127"/>
                </a:lnTo>
                <a:lnTo>
                  <a:pt x="409523" y="239127"/>
                </a:lnTo>
                <a:lnTo>
                  <a:pt x="409523" y="265696"/>
                </a:lnTo>
                <a:close/>
              </a:path>
              <a:path w="409575" h="504825">
                <a:moveTo>
                  <a:pt x="409523" y="318836"/>
                </a:moveTo>
                <a:lnTo>
                  <a:pt x="356371" y="318836"/>
                </a:lnTo>
                <a:lnTo>
                  <a:pt x="360926" y="311206"/>
                </a:lnTo>
                <a:lnTo>
                  <a:pt x="360926" y="299896"/>
                </a:lnTo>
                <a:lnTo>
                  <a:pt x="356372" y="292266"/>
                </a:lnTo>
                <a:lnTo>
                  <a:pt x="409523" y="292266"/>
                </a:lnTo>
                <a:lnTo>
                  <a:pt x="409523" y="318836"/>
                </a:lnTo>
                <a:close/>
              </a:path>
              <a:path w="409575" h="504825">
                <a:moveTo>
                  <a:pt x="409524" y="371976"/>
                </a:moveTo>
                <a:lnTo>
                  <a:pt x="356371" y="371976"/>
                </a:lnTo>
                <a:lnTo>
                  <a:pt x="360925" y="364335"/>
                </a:lnTo>
                <a:lnTo>
                  <a:pt x="360924" y="353033"/>
                </a:lnTo>
                <a:lnTo>
                  <a:pt x="356372" y="345406"/>
                </a:lnTo>
                <a:lnTo>
                  <a:pt x="409523" y="345406"/>
                </a:lnTo>
                <a:lnTo>
                  <a:pt x="409524" y="371976"/>
                </a:lnTo>
                <a:close/>
              </a:path>
              <a:path w="409575" h="504825">
                <a:moveTo>
                  <a:pt x="409524" y="425115"/>
                </a:moveTo>
                <a:lnTo>
                  <a:pt x="356371" y="425115"/>
                </a:lnTo>
                <a:lnTo>
                  <a:pt x="360926" y="417486"/>
                </a:lnTo>
                <a:lnTo>
                  <a:pt x="360924" y="406173"/>
                </a:lnTo>
                <a:lnTo>
                  <a:pt x="356372" y="398546"/>
                </a:lnTo>
                <a:lnTo>
                  <a:pt x="409524" y="398546"/>
                </a:lnTo>
                <a:lnTo>
                  <a:pt x="409524" y="425115"/>
                </a:lnTo>
                <a:close/>
              </a:path>
            </a:pathLst>
          </a:custGeom>
          <a:solidFill>
            <a:srgbClr val="1E3B60"/>
          </a:solidFill>
        </p:spPr>
        <p:txBody>
          <a:bodyPr wrap="square" lIns="0" tIns="0" rIns="0" bIns="0" rtlCol="0"/>
          <a:lstStyle/>
          <a:p>
            <a:endParaRPr/>
          </a:p>
        </p:txBody>
      </p:sp>
      <p:sp>
        <p:nvSpPr>
          <p:cNvPr id="23" name="object 23"/>
          <p:cNvSpPr/>
          <p:nvPr/>
        </p:nvSpPr>
        <p:spPr>
          <a:xfrm>
            <a:off x="7049862" y="2163540"/>
            <a:ext cx="303530" cy="303530"/>
          </a:xfrm>
          <a:custGeom>
            <a:avLst/>
            <a:gdLst/>
            <a:ahLst/>
            <a:cxnLst/>
            <a:rect l="l" t="t" r="r" b="b"/>
            <a:pathLst>
              <a:path w="303529" h="303530">
                <a:moveTo>
                  <a:pt x="105694" y="211406"/>
                </a:moveTo>
                <a:lnTo>
                  <a:pt x="65923" y="203666"/>
                </a:lnTo>
                <a:lnTo>
                  <a:pt x="30954" y="180447"/>
                </a:lnTo>
                <a:lnTo>
                  <a:pt x="7738" y="145485"/>
                </a:lnTo>
                <a:lnTo>
                  <a:pt x="0" y="105715"/>
                </a:lnTo>
                <a:lnTo>
                  <a:pt x="7738" y="65944"/>
                </a:lnTo>
                <a:lnTo>
                  <a:pt x="30954" y="30982"/>
                </a:lnTo>
                <a:lnTo>
                  <a:pt x="65923" y="7747"/>
                </a:lnTo>
                <a:lnTo>
                  <a:pt x="105694" y="0"/>
                </a:lnTo>
                <a:lnTo>
                  <a:pt x="125885" y="1937"/>
                </a:lnTo>
                <a:lnTo>
                  <a:pt x="145471" y="7747"/>
                </a:lnTo>
                <a:lnTo>
                  <a:pt x="163853" y="17430"/>
                </a:lnTo>
                <a:lnTo>
                  <a:pt x="180431" y="30982"/>
                </a:lnTo>
                <a:lnTo>
                  <a:pt x="188023" y="42047"/>
                </a:lnTo>
                <a:lnTo>
                  <a:pt x="105694" y="42047"/>
                </a:lnTo>
                <a:lnTo>
                  <a:pt x="93187" y="43272"/>
                </a:lnTo>
                <a:lnTo>
                  <a:pt x="52712" y="70419"/>
                </a:lnTo>
                <a:lnTo>
                  <a:pt x="42043" y="105698"/>
                </a:lnTo>
                <a:lnTo>
                  <a:pt x="43267" y="118214"/>
                </a:lnTo>
                <a:lnTo>
                  <a:pt x="70413" y="158699"/>
                </a:lnTo>
                <a:lnTo>
                  <a:pt x="105694" y="169359"/>
                </a:lnTo>
                <a:lnTo>
                  <a:pt x="189732" y="169359"/>
                </a:lnTo>
                <a:lnTo>
                  <a:pt x="189237" y="170316"/>
                </a:lnTo>
                <a:lnTo>
                  <a:pt x="208183" y="189250"/>
                </a:lnTo>
                <a:lnTo>
                  <a:pt x="170300" y="189250"/>
                </a:lnTo>
                <a:lnTo>
                  <a:pt x="155413" y="198915"/>
                </a:lnTo>
                <a:lnTo>
                  <a:pt x="139449" y="205842"/>
                </a:lnTo>
                <a:lnTo>
                  <a:pt x="122758" y="210012"/>
                </a:lnTo>
                <a:lnTo>
                  <a:pt x="105694" y="211406"/>
                </a:lnTo>
                <a:close/>
              </a:path>
              <a:path w="303529" h="303530">
                <a:moveTo>
                  <a:pt x="189732" y="169359"/>
                </a:moveTo>
                <a:lnTo>
                  <a:pt x="105694" y="169359"/>
                </a:lnTo>
                <a:lnTo>
                  <a:pt x="118213" y="168137"/>
                </a:lnTo>
                <a:lnTo>
                  <a:pt x="130070" y="164546"/>
                </a:lnTo>
                <a:lnTo>
                  <a:pt x="164543" y="130069"/>
                </a:lnTo>
                <a:lnTo>
                  <a:pt x="169355" y="105698"/>
                </a:lnTo>
                <a:lnTo>
                  <a:pt x="168133" y="93194"/>
                </a:lnTo>
                <a:lnTo>
                  <a:pt x="140994" y="52721"/>
                </a:lnTo>
                <a:lnTo>
                  <a:pt x="105694" y="42047"/>
                </a:lnTo>
                <a:lnTo>
                  <a:pt x="188023" y="42047"/>
                </a:lnTo>
                <a:lnTo>
                  <a:pt x="202386" y="62982"/>
                </a:lnTo>
                <a:lnTo>
                  <a:pt x="211160" y="99377"/>
                </a:lnTo>
                <a:lnTo>
                  <a:pt x="206770" y="136408"/>
                </a:lnTo>
                <a:lnTo>
                  <a:pt x="189732" y="169359"/>
                </a:lnTo>
                <a:close/>
              </a:path>
              <a:path w="303529" h="303530">
                <a:moveTo>
                  <a:pt x="231285" y="189405"/>
                </a:moveTo>
                <a:lnTo>
                  <a:pt x="208339" y="189405"/>
                </a:lnTo>
                <a:lnTo>
                  <a:pt x="215434" y="182310"/>
                </a:lnTo>
                <a:lnTo>
                  <a:pt x="224210" y="182319"/>
                </a:lnTo>
                <a:lnTo>
                  <a:pt x="231285" y="189405"/>
                </a:lnTo>
                <a:close/>
              </a:path>
              <a:path w="303529" h="303530">
                <a:moveTo>
                  <a:pt x="270295" y="303422"/>
                </a:moveTo>
                <a:lnTo>
                  <a:pt x="261523" y="303422"/>
                </a:lnTo>
                <a:lnTo>
                  <a:pt x="182306" y="224213"/>
                </a:lnTo>
                <a:lnTo>
                  <a:pt x="182306" y="215432"/>
                </a:lnTo>
                <a:lnTo>
                  <a:pt x="187754" y="210012"/>
                </a:lnTo>
                <a:lnTo>
                  <a:pt x="189401" y="208364"/>
                </a:lnTo>
                <a:lnTo>
                  <a:pt x="170300" y="189250"/>
                </a:lnTo>
                <a:lnTo>
                  <a:pt x="208183" y="189250"/>
                </a:lnTo>
                <a:lnTo>
                  <a:pt x="208339" y="189405"/>
                </a:lnTo>
                <a:lnTo>
                  <a:pt x="231285" y="189405"/>
                </a:lnTo>
                <a:lnTo>
                  <a:pt x="303427" y="261536"/>
                </a:lnTo>
                <a:lnTo>
                  <a:pt x="303427" y="270311"/>
                </a:lnTo>
                <a:lnTo>
                  <a:pt x="270295" y="303422"/>
                </a:lnTo>
                <a:close/>
              </a:path>
            </a:pathLst>
          </a:custGeom>
          <a:solidFill>
            <a:srgbClr val="F4BB33"/>
          </a:solidFill>
        </p:spPr>
        <p:txBody>
          <a:bodyPr wrap="square" lIns="0" tIns="0" rIns="0" bIns="0" rtlCol="0"/>
          <a:lstStyle/>
          <a:p>
            <a:endParaRPr/>
          </a:p>
        </p:txBody>
      </p:sp>
      <p:sp>
        <p:nvSpPr>
          <p:cNvPr id="24" name="object 24"/>
          <p:cNvSpPr txBox="1">
            <a:spLocks noGrp="1"/>
          </p:cNvSpPr>
          <p:nvPr>
            <p:ph type="title"/>
          </p:nvPr>
        </p:nvSpPr>
        <p:spPr>
          <a:xfrm>
            <a:off x="2669034" y="841375"/>
            <a:ext cx="4337050" cy="534035"/>
          </a:xfrm>
          <a:prstGeom prst="rect">
            <a:avLst/>
          </a:prstGeom>
        </p:spPr>
        <p:txBody>
          <a:bodyPr vert="horz" wrap="square" lIns="0" tIns="0" rIns="0" bIns="0" rtlCol="0">
            <a:spAutoFit/>
          </a:bodyPr>
          <a:lstStyle/>
          <a:p>
            <a:pPr marL="12700">
              <a:lnSpc>
                <a:spcPct val="100000"/>
              </a:lnSpc>
              <a:tabLst>
                <a:tab pos="782955" algn="l"/>
              </a:tabLst>
            </a:pPr>
            <a:r>
              <a:rPr sz="3200" b="1" spc="-45" dirty="0">
                <a:solidFill>
                  <a:srgbClr val="1E3B60"/>
                </a:solidFill>
                <a:latin typeface="Gill Sans MT"/>
                <a:cs typeface="Gill Sans MT"/>
              </a:rPr>
              <a:t>C</a:t>
            </a:r>
            <a:r>
              <a:rPr sz="3200" b="1" spc="-345" dirty="0">
                <a:solidFill>
                  <a:srgbClr val="1E3B60"/>
                </a:solidFill>
                <a:latin typeface="Gill Sans MT"/>
                <a:cs typeface="Gill Sans MT"/>
              </a:rPr>
              <a:t> </a:t>
            </a:r>
            <a:r>
              <a:rPr sz="3200" b="1" spc="254" dirty="0">
                <a:solidFill>
                  <a:srgbClr val="1E3B60"/>
                </a:solidFill>
                <a:latin typeface="Gill Sans MT"/>
                <a:cs typeface="Gill Sans MT"/>
              </a:rPr>
              <a:t>.	</a:t>
            </a:r>
            <a:r>
              <a:rPr sz="3200" b="1" spc="45" dirty="0">
                <a:solidFill>
                  <a:srgbClr val="1E3B60"/>
                </a:solidFill>
                <a:latin typeface="Gill Sans MT"/>
                <a:cs typeface="Gill Sans MT"/>
              </a:rPr>
              <a:t>P</a:t>
            </a:r>
            <a:r>
              <a:rPr sz="3200" b="1" spc="-355" dirty="0">
                <a:solidFill>
                  <a:srgbClr val="1E3B60"/>
                </a:solidFill>
                <a:latin typeface="Gill Sans MT"/>
                <a:cs typeface="Gill Sans MT"/>
              </a:rPr>
              <a:t> </a:t>
            </a:r>
            <a:r>
              <a:rPr sz="3200" b="1" spc="135" dirty="0">
                <a:solidFill>
                  <a:srgbClr val="1E3B60"/>
                </a:solidFill>
                <a:latin typeface="Gill Sans MT"/>
                <a:cs typeface="Gill Sans MT"/>
              </a:rPr>
              <a:t>R</a:t>
            </a:r>
            <a:r>
              <a:rPr sz="3200" b="1" spc="-355" dirty="0">
                <a:solidFill>
                  <a:srgbClr val="1E3B60"/>
                </a:solidFill>
                <a:latin typeface="Gill Sans MT"/>
                <a:cs typeface="Gill Sans MT"/>
              </a:rPr>
              <a:t> </a:t>
            </a:r>
            <a:r>
              <a:rPr sz="3200" b="1" spc="-165" dirty="0">
                <a:solidFill>
                  <a:srgbClr val="1E3B60"/>
                </a:solidFill>
                <a:latin typeface="Gill Sans MT"/>
                <a:cs typeface="Gill Sans MT"/>
              </a:rPr>
              <a:t>E</a:t>
            </a:r>
            <a:r>
              <a:rPr sz="3200" b="1" spc="-355" dirty="0">
                <a:solidFill>
                  <a:srgbClr val="1E3B60"/>
                </a:solidFill>
                <a:latin typeface="Gill Sans MT"/>
                <a:cs typeface="Gill Sans MT"/>
              </a:rPr>
              <a:t> </a:t>
            </a:r>
            <a:r>
              <a:rPr sz="3200" b="1" spc="355" dirty="0">
                <a:solidFill>
                  <a:srgbClr val="1E3B60"/>
                </a:solidFill>
                <a:latin typeface="Gill Sans MT"/>
                <a:cs typeface="Gill Sans MT"/>
              </a:rPr>
              <a:t>-</a:t>
            </a:r>
            <a:r>
              <a:rPr sz="3200" b="1" spc="-355" dirty="0">
                <a:solidFill>
                  <a:srgbClr val="1E3B60"/>
                </a:solidFill>
                <a:latin typeface="Gill Sans MT"/>
                <a:cs typeface="Gill Sans MT"/>
              </a:rPr>
              <a:t> </a:t>
            </a:r>
            <a:r>
              <a:rPr sz="3200" b="1" spc="229" dirty="0">
                <a:solidFill>
                  <a:srgbClr val="1E3B60"/>
                </a:solidFill>
                <a:latin typeface="Gill Sans MT"/>
                <a:cs typeface="Gill Sans MT"/>
              </a:rPr>
              <a:t>S</a:t>
            </a:r>
            <a:r>
              <a:rPr sz="3200" b="1" spc="-355" dirty="0">
                <a:solidFill>
                  <a:srgbClr val="1E3B60"/>
                </a:solidFill>
                <a:latin typeface="Gill Sans MT"/>
                <a:cs typeface="Gill Sans MT"/>
              </a:rPr>
              <a:t> </a:t>
            </a:r>
            <a:r>
              <a:rPr sz="3200" b="1" spc="-75" dirty="0">
                <a:solidFill>
                  <a:srgbClr val="1E3B60"/>
                </a:solidFill>
                <a:latin typeface="Gill Sans MT"/>
                <a:cs typeface="Gill Sans MT"/>
              </a:rPr>
              <a:t>I</a:t>
            </a:r>
            <a:r>
              <a:rPr sz="3200" b="1" spc="-355" dirty="0">
                <a:solidFill>
                  <a:srgbClr val="1E3B60"/>
                </a:solidFill>
                <a:latin typeface="Gill Sans MT"/>
                <a:cs typeface="Gill Sans MT"/>
              </a:rPr>
              <a:t> </a:t>
            </a:r>
            <a:r>
              <a:rPr sz="3200" b="1" spc="229" dirty="0">
                <a:solidFill>
                  <a:srgbClr val="1E3B60"/>
                </a:solidFill>
                <a:latin typeface="Gill Sans MT"/>
                <a:cs typeface="Gill Sans MT"/>
              </a:rPr>
              <a:t>S</a:t>
            </a:r>
            <a:r>
              <a:rPr sz="3200" b="1" spc="-355" dirty="0">
                <a:solidFill>
                  <a:srgbClr val="1E3B60"/>
                </a:solidFill>
                <a:latin typeface="Gill Sans MT"/>
                <a:cs typeface="Gill Sans MT"/>
              </a:rPr>
              <a:t> </a:t>
            </a:r>
            <a:r>
              <a:rPr sz="3200" b="1" spc="-385" dirty="0">
                <a:solidFill>
                  <a:srgbClr val="1E3B60"/>
                </a:solidFill>
                <a:latin typeface="Gill Sans MT"/>
                <a:cs typeface="Gill Sans MT"/>
              </a:rPr>
              <a:t>T</a:t>
            </a:r>
            <a:r>
              <a:rPr sz="3200" b="1" spc="-355" dirty="0">
                <a:solidFill>
                  <a:srgbClr val="1E3B60"/>
                </a:solidFill>
                <a:latin typeface="Gill Sans MT"/>
                <a:cs typeface="Gill Sans MT"/>
              </a:rPr>
              <a:t> </a:t>
            </a:r>
            <a:r>
              <a:rPr sz="3200" b="1" spc="-165" dirty="0">
                <a:solidFill>
                  <a:srgbClr val="1E3B60"/>
                </a:solidFill>
                <a:latin typeface="Gill Sans MT"/>
                <a:cs typeface="Gill Sans MT"/>
              </a:rPr>
              <a:t>E</a:t>
            </a:r>
            <a:r>
              <a:rPr sz="3200" b="1" spc="-355" dirty="0">
                <a:solidFill>
                  <a:srgbClr val="1E3B60"/>
                </a:solidFill>
                <a:latin typeface="Gill Sans MT"/>
                <a:cs typeface="Gill Sans MT"/>
              </a:rPr>
              <a:t> </a:t>
            </a:r>
            <a:r>
              <a:rPr sz="3200" b="1" spc="210" dirty="0">
                <a:solidFill>
                  <a:srgbClr val="1E3B60"/>
                </a:solidFill>
                <a:latin typeface="Gill Sans MT"/>
                <a:cs typeface="Gill Sans MT"/>
              </a:rPr>
              <a:t>M</a:t>
            </a:r>
            <a:r>
              <a:rPr sz="3200" b="1" spc="-355" dirty="0">
                <a:solidFill>
                  <a:srgbClr val="1E3B60"/>
                </a:solidFill>
                <a:latin typeface="Gill Sans MT"/>
                <a:cs typeface="Gill Sans MT"/>
              </a:rPr>
              <a:t> </a:t>
            </a:r>
            <a:r>
              <a:rPr sz="3200" b="1" spc="25" dirty="0">
                <a:solidFill>
                  <a:srgbClr val="1E3B60"/>
                </a:solidFill>
                <a:latin typeface="Gill Sans MT"/>
                <a:cs typeface="Gill Sans MT"/>
              </a:rPr>
              <a:t>A</a:t>
            </a:r>
            <a:endParaRPr sz="3200">
              <a:latin typeface="Gill Sans MT"/>
              <a:cs typeface="Gill Sans MT"/>
            </a:endParaRPr>
          </a:p>
        </p:txBody>
      </p:sp>
      <p:sp>
        <p:nvSpPr>
          <p:cNvPr id="25" name="object 25"/>
          <p:cNvSpPr txBox="1"/>
          <p:nvPr/>
        </p:nvSpPr>
        <p:spPr>
          <a:xfrm>
            <a:off x="757931" y="2993110"/>
            <a:ext cx="8242934" cy="2832100"/>
          </a:xfrm>
          <a:prstGeom prst="rect">
            <a:avLst/>
          </a:prstGeom>
        </p:spPr>
        <p:txBody>
          <a:bodyPr vert="horz" wrap="square" lIns="0" tIns="0" rIns="0" bIns="0" rtlCol="0">
            <a:spAutoFit/>
          </a:bodyPr>
          <a:lstStyle/>
          <a:p>
            <a:pPr algn="ctr">
              <a:lnSpc>
                <a:spcPct val="100000"/>
              </a:lnSpc>
            </a:pPr>
            <a:r>
              <a:rPr sz="1600" spc="-25" dirty="0">
                <a:latin typeface="Calibri"/>
                <a:cs typeface="Calibri"/>
              </a:rPr>
              <a:t>.</a:t>
            </a:r>
            <a:endParaRPr sz="1600">
              <a:latin typeface="Calibri"/>
              <a:cs typeface="Calibri"/>
            </a:endParaRPr>
          </a:p>
          <a:p>
            <a:pPr>
              <a:lnSpc>
                <a:spcPct val="100000"/>
              </a:lnSpc>
              <a:spcBef>
                <a:spcPts val="5"/>
              </a:spcBef>
            </a:pPr>
            <a:endParaRPr sz="1950">
              <a:latin typeface="Times New Roman"/>
              <a:cs typeface="Times New Roman"/>
            </a:endParaRPr>
          </a:p>
          <a:p>
            <a:pPr marL="12700" marR="5080" algn="ctr">
              <a:lnSpc>
                <a:spcPct val="117200"/>
              </a:lnSpc>
            </a:pPr>
            <a:r>
              <a:rPr sz="1600" spc="145" dirty="0">
                <a:latin typeface="Calibri"/>
                <a:cs typeface="Calibri"/>
              </a:rPr>
              <a:t>Una </a:t>
            </a:r>
            <a:r>
              <a:rPr sz="1600" spc="110" dirty="0">
                <a:latin typeface="Calibri"/>
                <a:cs typeface="Calibri"/>
              </a:rPr>
              <a:t>vez </a:t>
            </a:r>
            <a:r>
              <a:rPr sz="1600" spc="70" dirty="0">
                <a:latin typeface="Calibri"/>
                <a:cs typeface="Calibri"/>
              </a:rPr>
              <a:t>el </a:t>
            </a:r>
            <a:r>
              <a:rPr sz="1600" spc="125" dirty="0">
                <a:latin typeface="Calibri"/>
                <a:cs typeface="Calibri"/>
              </a:rPr>
              <a:t>estudiante </a:t>
            </a:r>
            <a:r>
              <a:rPr sz="1600" spc="100" dirty="0">
                <a:latin typeface="Calibri"/>
                <a:cs typeface="Calibri"/>
              </a:rPr>
              <a:t>llena </a:t>
            </a:r>
            <a:r>
              <a:rPr sz="1600" spc="70" dirty="0">
                <a:latin typeface="Calibri"/>
                <a:cs typeface="Calibri"/>
              </a:rPr>
              <a:t>el </a:t>
            </a:r>
            <a:r>
              <a:rPr sz="1600" spc="120" dirty="0">
                <a:latin typeface="Calibri"/>
                <a:cs typeface="Calibri"/>
              </a:rPr>
              <a:t>F1 </a:t>
            </a:r>
            <a:r>
              <a:rPr sz="1600" spc="135" dirty="0">
                <a:latin typeface="Calibri"/>
                <a:cs typeface="Calibri"/>
              </a:rPr>
              <a:t>completamente </a:t>
            </a:r>
            <a:r>
              <a:rPr sz="1600" spc="10" dirty="0">
                <a:latin typeface="Calibri"/>
                <a:cs typeface="Calibri"/>
              </a:rPr>
              <a:t>y </a:t>
            </a:r>
            <a:r>
              <a:rPr sz="1600" spc="120" dirty="0">
                <a:latin typeface="Calibri"/>
                <a:cs typeface="Calibri"/>
              </a:rPr>
              <a:t>termina </a:t>
            </a:r>
            <a:r>
              <a:rPr sz="1600" spc="145" dirty="0">
                <a:latin typeface="Calibri"/>
                <a:cs typeface="Calibri"/>
              </a:rPr>
              <a:t>su </a:t>
            </a:r>
            <a:r>
              <a:rPr sz="1600" spc="105" dirty="0">
                <a:latin typeface="Calibri"/>
                <a:cs typeface="Calibri"/>
              </a:rPr>
              <a:t>turno, </a:t>
            </a:r>
            <a:r>
              <a:rPr sz="1600" spc="145" dirty="0">
                <a:latin typeface="Calibri"/>
                <a:cs typeface="Calibri"/>
              </a:rPr>
              <a:t>debe </a:t>
            </a:r>
            <a:r>
              <a:rPr sz="1600" spc="100" dirty="0">
                <a:latin typeface="Calibri"/>
                <a:cs typeface="Calibri"/>
              </a:rPr>
              <a:t>iniciar </a:t>
            </a:r>
            <a:r>
              <a:rPr sz="1600" spc="70" dirty="0">
                <a:latin typeface="Calibri"/>
                <a:cs typeface="Calibri"/>
              </a:rPr>
              <a:t>la  </a:t>
            </a:r>
            <a:r>
              <a:rPr sz="1600" spc="130" dirty="0">
                <a:latin typeface="Calibri"/>
                <a:cs typeface="Calibri"/>
              </a:rPr>
              <a:t>resolución </a:t>
            </a:r>
            <a:r>
              <a:rPr sz="1600" spc="105" dirty="0">
                <a:latin typeface="Calibri"/>
                <a:cs typeface="Calibri"/>
              </a:rPr>
              <a:t>del </a:t>
            </a:r>
            <a:r>
              <a:rPr sz="1600" spc="140" dirty="0">
                <a:latin typeface="Calibri"/>
                <a:cs typeface="Calibri"/>
              </a:rPr>
              <a:t>caso </a:t>
            </a:r>
            <a:r>
              <a:rPr sz="1600" spc="85" dirty="0">
                <a:latin typeface="Calibri"/>
                <a:cs typeface="Calibri"/>
              </a:rPr>
              <a:t>a </a:t>
            </a:r>
            <a:r>
              <a:rPr sz="1600" spc="70" dirty="0">
                <a:latin typeface="Calibri"/>
                <a:cs typeface="Calibri"/>
              </a:rPr>
              <a:t>fin </a:t>
            </a:r>
            <a:r>
              <a:rPr sz="1600" spc="130" dirty="0">
                <a:latin typeface="Calibri"/>
                <a:cs typeface="Calibri"/>
              </a:rPr>
              <a:t>de </a:t>
            </a:r>
            <a:r>
              <a:rPr sz="1600" spc="135" dirty="0">
                <a:latin typeface="Calibri"/>
                <a:cs typeface="Calibri"/>
              </a:rPr>
              <a:t>poderlo </a:t>
            </a:r>
            <a:r>
              <a:rPr sz="1600" spc="130" dirty="0">
                <a:latin typeface="Calibri"/>
                <a:cs typeface="Calibri"/>
              </a:rPr>
              <a:t>subir </a:t>
            </a:r>
            <a:r>
              <a:rPr sz="1600" spc="70" dirty="0">
                <a:latin typeface="Calibri"/>
                <a:cs typeface="Calibri"/>
              </a:rPr>
              <a:t>al </a:t>
            </a:r>
            <a:r>
              <a:rPr sz="1600" spc="114" dirty="0">
                <a:latin typeface="Calibri"/>
                <a:cs typeface="Calibri"/>
              </a:rPr>
              <a:t>sistema; </a:t>
            </a:r>
            <a:r>
              <a:rPr sz="1600" spc="125" dirty="0">
                <a:latin typeface="Calibri"/>
                <a:cs typeface="Calibri"/>
              </a:rPr>
              <a:t>antes </a:t>
            </a:r>
            <a:r>
              <a:rPr sz="1600" spc="130" dirty="0">
                <a:latin typeface="Calibri"/>
                <a:cs typeface="Calibri"/>
              </a:rPr>
              <a:t>de </a:t>
            </a:r>
            <a:r>
              <a:rPr sz="1600" spc="90" dirty="0">
                <a:latin typeface="Calibri"/>
                <a:cs typeface="Calibri"/>
              </a:rPr>
              <a:t>ello </a:t>
            </a:r>
            <a:r>
              <a:rPr sz="1600" spc="114" dirty="0">
                <a:latin typeface="Calibri"/>
                <a:cs typeface="Calibri"/>
              </a:rPr>
              <a:t>sin </a:t>
            </a:r>
            <a:r>
              <a:rPr sz="1600" spc="130" dirty="0">
                <a:latin typeface="Calibri"/>
                <a:cs typeface="Calibri"/>
              </a:rPr>
              <a:t>embargo,  </a:t>
            </a:r>
            <a:r>
              <a:rPr sz="1600" spc="140" dirty="0">
                <a:latin typeface="Calibri"/>
                <a:cs typeface="Calibri"/>
              </a:rPr>
              <a:t>deberá </a:t>
            </a:r>
            <a:r>
              <a:rPr sz="1600" spc="125" dirty="0">
                <a:latin typeface="Calibri"/>
                <a:cs typeface="Calibri"/>
              </a:rPr>
              <a:t>en </a:t>
            </a:r>
            <a:r>
              <a:rPr sz="1600" spc="140" dirty="0">
                <a:latin typeface="Calibri"/>
                <a:cs typeface="Calibri"/>
              </a:rPr>
              <a:t>caso </a:t>
            </a:r>
            <a:r>
              <a:rPr sz="1600" spc="130" dirty="0">
                <a:latin typeface="Calibri"/>
                <a:cs typeface="Calibri"/>
              </a:rPr>
              <a:t>de </a:t>
            </a:r>
            <a:r>
              <a:rPr sz="1600" spc="120" dirty="0">
                <a:latin typeface="Calibri"/>
                <a:cs typeface="Calibri"/>
              </a:rPr>
              <a:t>duda, </a:t>
            </a:r>
            <a:r>
              <a:rPr sz="1600" spc="125" dirty="0">
                <a:latin typeface="Calibri"/>
                <a:cs typeface="Calibri"/>
              </a:rPr>
              <a:t>consultar </a:t>
            </a:r>
            <a:r>
              <a:rPr sz="1600" spc="135" dirty="0">
                <a:latin typeface="Calibri"/>
                <a:cs typeface="Calibri"/>
              </a:rPr>
              <a:t>con </a:t>
            </a:r>
            <a:r>
              <a:rPr sz="1600" spc="110" dirty="0">
                <a:latin typeface="Calibri"/>
                <a:cs typeface="Calibri"/>
              </a:rPr>
              <a:t>los </a:t>
            </a:r>
            <a:r>
              <a:rPr sz="1600" spc="140" dirty="0">
                <a:latin typeface="Calibri"/>
                <a:cs typeface="Calibri"/>
              </a:rPr>
              <a:t>docentes </a:t>
            </a:r>
            <a:r>
              <a:rPr sz="1600" spc="105" dirty="0">
                <a:latin typeface="Calibri"/>
                <a:cs typeface="Calibri"/>
              </a:rPr>
              <a:t>del </a:t>
            </a:r>
            <a:r>
              <a:rPr sz="1600" spc="125" dirty="0">
                <a:latin typeface="Calibri"/>
                <a:cs typeface="Calibri"/>
              </a:rPr>
              <a:t>área </a:t>
            </a:r>
            <a:r>
              <a:rPr sz="1600" spc="130" dirty="0">
                <a:latin typeface="Calibri"/>
                <a:cs typeface="Calibri"/>
              </a:rPr>
              <a:t>de </a:t>
            </a:r>
            <a:r>
              <a:rPr sz="1600" spc="114" dirty="0">
                <a:latin typeface="Calibri"/>
                <a:cs typeface="Calibri"/>
              </a:rPr>
              <a:t>laboral </a:t>
            </a:r>
            <a:r>
              <a:rPr sz="1600" spc="85" dirty="0">
                <a:latin typeface="Calibri"/>
                <a:cs typeface="Calibri"/>
              </a:rPr>
              <a:t>a </a:t>
            </a:r>
            <a:r>
              <a:rPr sz="1600" spc="70" dirty="0">
                <a:latin typeface="Calibri"/>
                <a:cs typeface="Calibri"/>
              </a:rPr>
              <a:t>fin </a:t>
            </a:r>
            <a:r>
              <a:rPr sz="1600" spc="130" dirty="0">
                <a:latin typeface="Calibri"/>
                <a:cs typeface="Calibri"/>
              </a:rPr>
              <a:t>de  </a:t>
            </a:r>
            <a:r>
              <a:rPr sz="1600" spc="110" dirty="0">
                <a:latin typeface="Calibri"/>
                <a:cs typeface="Calibri"/>
              </a:rPr>
              <a:t>recibir </a:t>
            </a:r>
            <a:r>
              <a:rPr sz="1600" spc="120" dirty="0">
                <a:latin typeface="Calibri"/>
                <a:cs typeface="Calibri"/>
              </a:rPr>
              <a:t>orientación </a:t>
            </a:r>
            <a:r>
              <a:rPr sz="1600" spc="135" dirty="0">
                <a:latin typeface="Calibri"/>
                <a:cs typeface="Calibri"/>
              </a:rPr>
              <a:t>respecto </a:t>
            </a:r>
            <a:r>
              <a:rPr sz="1600" spc="130" dirty="0">
                <a:latin typeface="Calibri"/>
                <a:cs typeface="Calibri"/>
              </a:rPr>
              <a:t>de </a:t>
            </a:r>
            <a:r>
              <a:rPr sz="1600" spc="105" dirty="0">
                <a:latin typeface="Calibri"/>
                <a:cs typeface="Calibri"/>
              </a:rPr>
              <a:t>las </a:t>
            </a:r>
            <a:r>
              <a:rPr sz="1600" spc="130" dirty="0">
                <a:latin typeface="Calibri"/>
                <a:cs typeface="Calibri"/>
              </a:rPr>
              <a:t>inquietudes </a:t>
            </a:r>
            <a:r>
              <a:rPr sz="1600" spc="140" dirty="0">
                <a:latin typeface="Calibri"/>
                <a:cs typeface="Calibri"/>
              </a:rPr>
              <a:t>que </a:t>
            </a:r>
            <a:r>
              <a:rPr sz="1600" spc="135" dirty="0">
                <a:latin typeface="Calibri"/>
                <a:cs typeface="Calibri"/>
              </a:rPr>
              <a:t>se </a:t>
            </a:r>
            <a:r>
              <a:rPr sz="1600" spc="70" dirty="0">
                <a:latin typeface="Calibri"/>
                <a:cs typeface="Calibri"/>
              </a:rPr>
              <a:t>le </a:t>
            </a:r>
            <a:r>
              <a:rPr sz="1600" spc="150" dirty="0">
                <a:latin typeface="Calibri"/>
                <a:cs typeface="Calibri"/>
              </a:rPr>
              <a:t>puedan </a:t>
            </a:r>
            <a:r>
              <a:rPr sz="1600" spc="120" dirty="0">
                <a:latin typeface="Calibri"/>
                <a:cs typeface="Calibri"/>
              </a:rPr>
              <a:t>presentar, </a:t>
            </a:r>
            <a:r>
              <a:rPr sz="1600" spc="140" dirty="0">
                <a:latin typeface="Calibri"/>
                <a:cs typeface="Calibri"/>
              </a:rPr>
              <a:t>eso </a:t>
            </a:r>
            <a:r>
              <a:rPr sz="1600" spc="90" dirty="0">
                <a:latin typeface="Calibri"/>
                <a:cs typeface="Calibri"/>
              </a:rPr>
              <a:t>sí  </a:t>
            </a:r>
            <a:r>
              <a:rPr sz="1600" spc="125" dirty="0">
                <a:latin typeface="Calibri"/>
                <a:cs typeface="Calibri"/>
              </a:rPr>
              <a:t>teniendo en </a:t>
            </a:r>
            <a:r>
              <a:rPr sz="1600" spc="130" dirty="0">
                <a:latin typeface="Calibri"/>
                <a:cs typeface="Calibri"/>
              </a:rPr>
              <a:t>cuenta </a:t>
            </a:r>
            <a:r>
              <a:rPr sz="1600" spc="140" dirty="0">
                <a:latin typeface="Calibri"/>
                <a:cs typeface="Calibri"/>
              </a:rPr>
              <a:t>que </a:t>
            </a:r>
            <a:r>
              <a:rPr sz="1600" spc="110" dirty="0">
                <a:latin typeface="Calibri"/>
                <a:cs typeface="Calibri"/>
              </a:rPr>
              <a:t>los </a:t>
            </a:r>
            <a:r>
              <a:rPr sz="1600" spc="140" dirty="0">
                <a:latin typeface="Calibri"/>
                <a:cs typeface="Calibri"/>
              </a:rPr>
              <a:t>docentes </a:t>
            </a:r>
            <a:r>
              <a:rPr sz="1600" spc="130" dirty="0">
                <a:latin typeface="Calibri"/>
                <a:cs typeface="Calibri"/>
              </a:rPr>
              <a:t>no </a:t>
            </a:r>
            <a:r>
              <a:rPr sz="1600" spc="70" dirty="0">
                <a:latin typeface="Calibri"/>
                <a:cs typeface="Calibri"/>
              </a:rPr>
              <a:t>le </a:t>
            </a:r>
            <a:r>
              <a:rPr sz="1600" spc="125" dirty="0">
                <a:latin typeface="Calibri"/>
                <a:cs typeface="Calibri"/>
              </a:rPr>
              <a:t>resolverán </a:t>
            </a:r>
            <a:r>
              <a:rPr sz="1600" spc="70" dirty="0">
                <a:latin typeface="Calibri"/>
                <a:cs typeface="Calibri"/>
              </a:rPr>
              <a:t>la </a:t>
            </a:r>
            <a:r>
              <a:rPr sz="1600" spc="125" dirty="0">
                <a:latin typeface="Calibri"/>
                <a:cs typeface="Calibri"/>
              </a:rPr>
              <a:t>consulta sino </a:t>
            </a:r>
            <a:r>
              <a:rPr sz="1600" spc="140" dirty="0">
                <a:latin typeface="Calibri"/>
                <a:cs typeface="Calibri"/>
              </a:rPr>
              <a:t>que </a:t>
            </a:r>
            <a:r>
              <a:rPr sz="1600" spc="75" dirty="0">
                <a:latin typeface="Calibri"/>
                <a:cs typeface="Calibri"/>
              </a:rPr>
              <a:t>lo  </a:t>
            </a:r>
            <a:r>
              <a:rPr sz="1600" spc="125" dirty="0">
                <a:latin typeface="Calibri"/>
                <a:cs typeface="Calibri"/>
              </a:rPr>
              <a:t>orientaran </a:t>
            </a:r>
            <a:r>
              <a:rPr sz="1600" spc="135" dirty="0">
                <a:latin typeface="Calibri"/>
                <a:cs typeface="Calibri"/>
              </a:rPr>
              <a:t>respecto </a:t>
            </a:r>
            <a:r>
              <a:rPr sz="1600" spc="130" dirty="0">
                <a:latin typeface="Calibri"/>
                <a:cs typeface="Calibri"/>
              </a:rPr>
              <a:t>de </a:t>
            </a:r>
            <a:r>
              <a:rPr sz="1600" spc="70" dirty="0">
                <a:latin typeface="Calibri"/>
                <a:cs typeface="Calibri"/>
              </a:rPr>
              <a:t>la </a:t>
            </a:r>
            <a:r>
              <a:rPr sz="1600" spc="130" dirty="0">
                <a:latin typeface="Calibri"/>
                <a:cs typeface="Calibri"/>
              </a:rPr>
              <a:t>solución </a:t>
            </a:r>
            <a:r>
              <a:rPr sz="1600" spc="140" dirty="0">
                <a:latin typeface="Calibri"/>
                <a:cs typeface="Calibri"/>
              </a:rPr>
              <a:t>que </a:t>
            </a:r>
            <a:r>
              <a:rPr sz="1600" spc="70" dirty="0">
                <a:latin typeface="Calibri"/>
                <a:cs typeface="Calibri"/>
              </a:rPr>
              <a:t>él </a:t>
            </a:r>
            <a:r>
              <a:rPr sz="1600" spc="145" dirty="0">
                <a:latin typeface="Calibri"/>
                <a:cs typeface="Calibri"/>
              </a:rPr>
              <a:t>mismo </a:t>
            </a:r>
            <a:r>
              <a:rPr sz="1600" spc="110" dirty="0">
                <a:latin typeface="Calibri"/>
                <a:cs typeface="Calibri"/>
              </a:rPr>
              <a:t>dio </a:t>
            </a:r>
            <a:r>
              <a:rPr sz="1600" spc="125" dirty="0">
                <a:latin typeface="Calibri"/>
                <a:cs typeface="Calibri"/>
              </a:rPr>
              <a:t>incluyendo </a:t>
            </a:r>
            <a:r>
              <a:rPr sz="1600" spc="75" dirty="0">
                <a:latin typeface="Calibri"/>
                <a:cs typeface="Calibri"/>
              </a:rPr>
              <a:t>lo </a:t>
            </a:r>
            <a:r>
              <a:rPr sz="1600" spc="114" dirty="0">
                <a:latin typeface="Calibri"/>
                <a:cs typeface="Calibri"/>
              </a:rPr>
              <a:t>referente </a:t>
            </a:r>
            <a:r>
              <a:rPr sz="1600" spc="85" dirty="0">
                <a:latin typeface="Calibri"/>
                <a:cs typeface="Calibri"/>
              </a:rPr>
              <a:t>a </a:t>
            </a:r>
            <a:r>
              <a:rPr sz="1600" spc="70" dirty="0">
                <a:latin typeface="Calibri"/>
                <a:cs typeface="Calibri"/>
              </a:rPr>
              <a:t>la  </a:t>
            </a:r>
            <a:r>
              <a:rPr sz="1600" spc="114" dirty="0">
                <a:latin typeface="Calibri"/>
                <a:cs typeface="Calibri"/>
              </a:rPr>
              <a:t>investigación </a:t>
            </a:r>
            <a:r>
              <a:rPr sz="1600" spc="110" dirty="0">
                <a:latin typeface="Calibri"/>
                <a:cs typeface="Calibri"/>
              </a:rPr>
              <a:t>previa </a:t>
            </a:r>
            <a:r>
              <a:rPr sz="1600" spc="10" dirty="0">
                <a:latin typeface="Calibri"/>
                <a:cs typeface="Calibri"/>
              </a:rPr>
              <a:t>y </a:t>
            </a:r>
            <a:r>
              <a:rPr sz="1600" spc="85" dirty="0">
                <a:latin typeface="Calibri"/>
                <a:cs typeface="Calibri"/>
              </a:rPr>
              <a:t>a </a:t>
            </a:r>
            <a:r>
              <a:rPr sz="1600" spc="110" dirty="0">
                <a:latin typeface="Calibri"/>
                <a:cs typeface="Calibri"/>
              </a:rPr>
              <a:t>los </a:t>
            </a:r>
            <a:r>
              <a:rPr sz="1600" spc="140" dirty="0">
                <a:latin typeface="Calibri"/>
                <a:cs typeface="Calibri"/>
              </a:rPr>
              <a:t>fundamentos </a:t>
            </a:r>
            <a:r>
              <a:rPr sz="1600" spc="130" dirty="0">
                <a:latin typeface="Calibri"/>
                <a:cs typeface="Calibri"/>
              </a:rPr>
              <a:t>de </a:t>
            </a:r>
            <a:r>
              <a:rPr sz="1600" spc="145" dirty="0">
                <a:latin typeface="Calibri"/>
                <a:cs typeface="Calibri"/>
              </a:rPr>
              <a:t>derecho </a:t>
            </a:r>
            <a:r>
              <a:rPr sz="1600" spc="140" dirty="0">
                <a:latin typeface="Calibri"/>
                <a:cs typeface="Calibri"/>
              </a:rPr>
              <a:t>que consideró </a:t>
            </a:r>
            <a:r>
              <a:rPr sz="1600" spc="150" dirty="0">
                <a:latin typeface="Calibri"/>
                <a:cs typeface="Calibri"/>
              </a:rPr>
              <a:t>son </a:t>
            </a:r>
            <a:r>
              <a:rPr sz="1600" spc="120" dirty="0">
                <a:latin typeface="Calibri"/>
                <a:cs typeface="Calibri"/>
              </a:rPr>
              <a:t>aplicables  </a:t>
            </a:r>
            <a:r>
              <a:rPr sz="1600" spc="70" dirty="0">
                <a:latin typeface="Calibri"/>
                <a:cs typeface="Calibri"/>
              </a:rPr>
              <a:t>al </a:t>
            </a:r>
            <a:r>
              <a:rPr sz="1600" spc="140" dirty="0">
                <a:latin typeface="Calibri"/>
                <a:cs typeface="Calibri"/>
              </a:rPr>
              <a:t>caso</a:t>
            </a:r>
            <a:r>
              <a:rPr sz="1600" spc="250" dirty="0">
                <a:latin typeface="Calibri"/>
                <a:cs typeface="Calibri"/>
              </a:rPr>
              <a:t> </a:t>
            </a:r>
            <a:r>
              <a:rPr sz="1600" spc="110" dirty="0">
                <a:latin typeface="Calibri"/>
                <a:cs typeface="Calibri"/>
              </a:rPr>
              <a:t>concreto..</a:t>
            </a:r>
            <a:endParaRPr sz="1600">
              <a:latin typeface="Calibri"/>
              <a:cs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28599" y="238125"/>
            <a:ext cx="9296400" cy="6838950"/>
          </a:xfrm>
          <a:custGeom>
            <a:avLst/>
            <a:gdLst/>
            <a:ahLst/>
            <a:cxnLst/>
            <a:rect l="l" t="t" r="r" b="b"/>
            <a:pathLst>
              <a:path w="9296400" h="6838950">
                <a:moveTo>
                  <a:pt x="0" y="0"/>
                </a:moveTo>
                <a:lnTo>
                  <a:pt x="9296399" y="0"/>
                </a:lnTo>
                <a:lnTo>
                  <a:pt x="9296399" y="6838950"/>
                </a:lnTo>
                <a:lnTo>
                  <a:pt x="0" y="6838950"/>
                </a:lnTo>
                <a:lnTo>
                  <a:pt x="0" y="0"/>
                </a:lnTo>
                <a:close/>
              </a:path>
            </a:pathLst>
          </a:custGeom>
          <a:solidFill>
            <a:srgbClr val="F5F5F5"/>
          </a:solidFill>
        </p:spPr>
        <p:txBody>
          <a:bodyPr wrap="square" lIns="0" tIns="0" rIns="0" bIns="0" rtlCol="0"/>
          <a:lstStyle/>
          <a:p>
            <a:endParaRPr/>
          </a:p>
        </p:txBody>
      </p:sp>
      <p:sp>
        <p:nvSpPr>
          <p:cNvPr id="3" name="object 3"/>
          <p:cNvSpPr/>
          <p:nvPr/>
        </p:nvSpPr>
        <p:spPr>
          <a:xfrm>
            <a:off x="407711" y="1476375"/>
            <a:ext cx="852805" cy="582930"/>
          </a:xfrm>
          <a:custGeom>
            <a:avLst/>
            <a:gdLst/>
            <a:ahLst/>
            <a:cxnLst/>
            <a:rect l="l" t="t" r="r" b="b"/>
            <a:pathLst>
              <a:path w="852805" h="582930">
                <a:moveTo>
                  <a:pt x="738732" y="582645"/>
                </a:moveTo>
                <a:lnTo>
                  <a:pt x="113886" y="582645"/>
                </a:lnTo>
                <a:lnTo>
                  <a:pt x="69597" y="573138"/>
                </a:lnTo>
                <a:lnTo>
                  <a:pt x="33392" y="547227"/>
                </a:lnTo>
                <a:lnTo>
                  <a:pt x="8963" y="508827"/>
                </a:lnTo>
                <a:lnTo>
                  <a:pt x="0" y="461855"/>
                </a:lnTo>
                <a:lnTo>
                  <a:pt x="0" y="120785"/>
                </a:lnTo>
                <a:lnTo>
                  <a:pt x="8962" y="73815"/>
                </a:lnTo>
                <a:lnTo>
                  <a:pt x="33391" y="35417"/>
                </a:lnTo>
                <a:lnTo>
                  <a:pt x="69597" y="9507"/>
                </a:lnTo>
                <a:lnTo>
                  <a:pt x="113886" y="0"/>
                </a:lnTo>
                <a:lnTo>
                  <a:pt x="738732" y="0"/>
                </a:lnTo>
                <a:lnTo>
                  <a:pt x="783020" y="9507"/>
                </a:lnTo>
                <a:lnTo>
                  <a:pt x="819225" y="35417"/>
                </a:lnTo>
                <a:lnTo>
                  <a:pt x="820184" y="36924"/>
                </a:lnTo>
                <a:lnTo>
                  <a:pt x="113886" y="36924"/>
                </a:lnTo>
                <a:lnTo>
                  <a:pt x="84047" y="43524"/>
                </a:lnTo>
                <a:lnTo>
                  <a:pt x="59653" y="61513"/>
                </a:lnTo>
                <a:lnTo>
                  <a:pt x="43193" y="88173"/>
                </a:lnTo>
                <a:lnTo>
                  <a:pt x="37153" y="120785"/>
                </a:lnTo>
                <a:lnTo>
                  <a:pt x="37153" y="461855"/>
                </a:lnTo>
                <a:lnTo>
                  <a:pt x="43193" y="494470"/>
                </a:lnTo>
                <a:lnTo>
                  <a:pt x="59653" y="521135"/>
                </a:lnTo>
                <a:lnTo>
                  <a:pt x="84047" y="539130"/>
                </a:lnTo>
                <a:lnTo>
                  <a:pt x="113886" y="545733"/>
                </a:lnTo>
                <a:lnTo>
                  <a:pt x="820176" y="545733"/>
                </a:lnTo>
                <a:lnTo>
                  <a:pt x="819225" y="547228"/>
                </a:lnTo>
                <a:lnTo>
                  <a:pt x="783020" y="573139"/>
                </a:lnTo>
                <a:lnTo>
                  <a:pt x="738732" y="582645"/>
                </a:lnTo>
                <a:close/>
              </a:path>
              <a:path w="852805" h="582930">
                <a:moveTo>
                  <a:pt x="820176" y="545733"/>
                </a:moveTo>
                <a:lnTo>
                  <a:pt x="738732" y="545733"/>
                </a:lnTo>
                <a:lnTo>
                  <a:pt x="768574" y="539130"/>
                </a:lnTo>
                <a:lnTo>
                  <a:pt x="792971" y="521135"/>
                </a:lnTo>
                <a:lnTo>
                  <a:pt x="809434" y="494470"/>
                </a:lnTo>
                <a:lnTo>
                  <a:pt x="815474" y="461855"/>
                </a:lnTo>
                <a:lnTo>
                  <a:pt x="815474" y="120785"/>
                </a:lnTo>
                <a:lnTo>
                  <a:pt x="809434" y="88173"/>
                </a:lnTo>
                <a:lnTo>
                  <a:pt x="792971" y="61513"/>
                </a:lnTo>
                <a:lnTo>
                  <a:pt x="768574" y="43524"/>
                </a:lnTo>
                <a:lnTo>
                  <a:pt x="738732" y="36924"/>
                </a:lnTo>
                <a:lnTo>
                  <a:pt x="820184" y="36924"/>
                </a:lnTo>
                <a:lnTo>
                  <a:pt x="843654" y="73815"/>
                </a:lnTo>
                <a:lnTo>
                  <a:pt x="852618" y="120785"/>
                </a:lnTo>
                <a:lnTo>
                  <a:pt x="852618" y="461855"/>
                </a:lnTo>
                <a:lnTo>
                  <a:pt x="843654" y="508828"/>
                </a:lnTo>
                <a:lnTo>
                  <a:pt x="820176" y="545733"/>
                </a:lnTo>
                <a:close/>
              </a:path>
            </a:pathLst>
          </a:custGeom>
          <a:solidFill>
            <a:srgbClr val="9F437A"/>
          </a:solidFill>
        </p:spPr>
        <p:txBody>
          <a:bodyPr wrap="square" lIns="0" tIns="0" rIns="0" bIns="0" rtlCol="0"/>
          <a:lstStyle/>
          <a:p>
            <a:endParaRPr/>
          </a:p>
        </p:txBody>
      </p:sp>
      <p:sp>
        <p:nvSpPr>
          <p:cNvPr id="4" name="object 4"/>
          <p:cNvSpPr/>
          <p:nvPr/>
        </p:nvSpPr>
        <p:spPr>
          <a:xfrm>
            <a:off x="491113" y="1557710"/>
            <a:ext cx="681990" cy="422275"/>
          </a:xfrm>
          <a:custGeom>
            <a:avLst/>
            <a:gdLst/>
            <a:ahLst/>
            <a:cxnLst/>
            <a:rect l="l" t="t" r="r" b="b"/>
            <a:pathLst>
              <a:path w="681990" h="422275">
                <a:moveTo>
                  <a:pt x="664269" y="422189"/>
                </a:moveTo>
                <a:lnTo>
                  <a:pt x="7919" y="422189"/>
                </a:lnTo>
                <a:lnTo>
                  <a:pt x="0" y="414313"/>
                </a:lnTo>
                <a:lnTo>
                  <a:pt x="0" y="7870"/>
                </a:lnTo>
                <a:lnTo>
                  <a:pt x="7919" y="0"/>
                </a:lnTo>
                <a:lnTo>
                  <a:pt x="673757" y="0"/>
                </a:lnTo>
                <a:lnTo>
                  <a:pt x="681679" y="7870"/>
                </a:lnTo>
                <a:lnTo>
                  <a:pt x="681679" y="17308"/>
                </a:lnTo>
                <a:lnTo>
                  <a:pt x="34829" y="17308"/>
                </a:lnTo>
                <a:lnTo>
                  <a:pt x="17415" y="34616"/>
                </a:lnTo>
                <a:lnTo>
                  <a:pt x="34829" y="34616"/>
                </a:lnTo>
                <a:lnTo>
                  <a:pt x="34829" y="387572"/>
                </a:lnTo>
                <a:lnTo>
                  <a:pt x="17415" y="387572"/>
                </a:lnTo>
                <a:lnTo>
                  <a:pt x="34829" y="404880"/>
                </a:lnTo>
                <a:lnTo>
                  <a:pt x="646850" y="404880"/>
                </a:lnTo>
                <a:lnTo>
                  <a:pt x="652292" y="417436"/>
                </a:lnTo>
                <a:lnTo>
                  <a:pt x="664265" y="421621"/>
                </a:lnTo>
                <a:lnTo>
                  <a:pt x="665595" y="421621"/>
                </a:lnTo>
                <a:lnTo>
                  <a:pt x="664269" y="422189"/>
                </a:lnTo>
                <a:close/>
              </a:path>
              <a:path w="681990" h="422275">
                <a:moveTo>
                  <a:pt x="34829" y="34616"/>
                </a:moveTo>
                <a:lnTo>
                  <a:pt x="17415" y="34616"/>
                </a:lnTo>
                <a:lnTo>
                  <a:pt x="34829" y="17308"/>
                </a:lnTo>
                <a:lnTo>
                  <a:pt x="34829" y="34616"/>
                </a:lnTo>
                <a:close/>
              </a:path>
              <a:path w="681990" h="422275">
                <a:moveTo>
                  <a:pt x="646850" y="34616"/>
                </a:moveTo>
                <a:lnTo>
                  <a:pt x="34829" y="34616"/>
                </a:lnTo>
                <a:lnTo>
                  <a:pt x="34829" y="17308"/>
                </a:lnTo>
                <a:lnTo>
                  <a:pt x="646850" y="17308"/>
                </a:lnTo>
                <a:lnTo>
                  <a:pt x="646850" y="34616"/>
                </a:lnTo>
                <a:close/>
              </a:path>
              <a:path w="681990" h="422275">
                <a:moveTo>
                  <a:pt x="664265" y="421621"/>
                </a:moveTo>
                <a:lnTo>
                  <a:pt x="652292" y="417436"/>
                </a:lnTo>
                <a:lnTo>
                  <a:pt x="646850" y="404880"/>
                </a:lnTo>
                <a:lnTo>
                  <a:pt x="646850" y="17308"/>
                </a:lnTo>
                <a:lnTo>
                  <a:pt x="664269" y="34616"/>
                </a:lnTo>
                <a:lnTo>
                  <a:pt x="681679" y="34616"/>
                </a:lnTo>
                <a:lnTo>
                  <a:pt x="681679" y="387572"/>
                </a:lnTo>
                <a:lnTo>
                  <a:pt x="664269" y="387572"/>
                </a:lnTo>
                <a:lnTo>
                  <a:pt x="676899" y="392981"/>
                </a:lnTo>
                <a:lnTo>
                  <a:pt x="681109" y="404880"/>
                </a:lnTo>
                <a:lnTo>
                  <a:pt x="678575" y="412042"/>
                </a:lnTo>
                <a:lnTo>
                  <a:pt x="676436" y="416978"/>
                </a:lnTo>
                <a:lnTo>
                  <a:pt x="671506" y="419090"/>
                </a:lnTo>
                <a:lnTo>
                  <a:pt x="664265" y="421621"/>
                </a:lnTo>
                <a:close/>
              </a:path>
              <a:path w="681990" h="422275">
                <a:moveTo>
                  <a:pt x="681679" y="34616"/>
                </a:moveTo>
                <a:lnTo>
                  <a:pt x="664269" y="34616"/>
                </a:lnTo>
                <a:lnTo>
                  <a:pt x="646850" y="17308"/>
                </a:lnTo>
                <a:lnTo>
                  <a:pt x="681679" y="17308"/>
                </a:lnTo>
                <a:lnTo>
                  <a:pt x="681679" y="34616"/>
                </a:lnTo>
                <a:close/>
              </a:path>
              <a:path w="681990" h="422275">
                <a:moveTo>
                  <a:pt x="34829" y="404880"/>
                </a:moveTo>
                <a:lnTo>
                  <a:pt x="17415" y="387572"/>
                </a:lnTo>
                <a:lnTo>
                  <a:pt x="34829" y="387572"/>
                </a:lnTo>
                <a:lnTo>
                  <a:pt x="34829" y="404880"/>
                </a:lnTo>
                <a:close/>
              </a:path>
              <a:path w="681990" h="422275">
                <a:moveTo>
                  <a:pt x="646850" y="404880"/>
                </a:moveTo>
                <a:lnTo>
                  <a:pt x="34829" y="404880"/>
                </a:lnTo>
                <a:lnTo>
                  <a:pt x="34829" y="387572"/>
                </a:lnTo>
                <a:lnTo>
                  <a:pt x="646850" y="387572"/>
                </a:lnTo>
                <a:lnTo>
                  <a:pt x="646850" y="404880"/>
                </a:lnTo>
                <a:close/>
              </a:path>
              <a:path w="681990" h="422275">
                <a:moveTo>
                  <a:pt x="678575" y="412042"/>
                </a:moveTo>
                <a:lnTo>
                  <a:pt x="681109" y="404880"/>
                </a:lnTo>
                <a:lnTo>
                  <a:pt x="676899" y="392981"/>
                </a:lnTo>
                <a:lnTo>
                  <a:pt x="664269" y="387572"/>
                </a:lnTo>
                <a:lnTo>
                  <a:pt x="681679" y="387572"/>
                </a:lnTo>
                <a:lnTo>
                  <a:pt x="681679" y="404880"/>
                </a:lnTo>
                <a:lnTo>
                  <a:pt x="678575" y="412042"/>
                </a:lnTo>
                <a:close/>
              </a:path>
              <a:path w="681990" h="422275">
                <a:moveTo>
                  <a:pt x="676436" y="416978"/>
                </a:moveTo>
                <a:lnTo>
                  <a:pt x="678575" y="412042"/>
                </a:lnTo>
                <a:lnTo>
                  <a:pt x="676899" y="416780"/>
                </a:lnTo>
                <a:lnTo>
                  <a:pt x="676436" y="416978"/>
                </a:lnTo>
                <a:close/>
              </a:path>
              <a:path w="681990" h="422275">
                <a:moveTo>
                  <a:pt x="671506" y="419090"/>
                </a:moveTo>
                <a:lnTo>
                  <a:pt x="676436" y="416978"/>
                </a:lnTo>
                <a:lnTo>
                  <a:pt x="676237" y="417436"/>
                </a:lnTo>
                <a:lnTo>
                  <a:pt x="671506" y="419090"/>
                </a:lnTo>
                <a:close/>
              </a:path>
              <a:path w="681990" h="422275">
                <a:moveTo>
                  <a:pt x="665595" y="421621"/>
                </a:moveTo>
                <a:lnTo>
                  <a:pt x="664265" y="421621"/>
                </a:lnTo>
                <a:lnTo>
                  <a:pt x="671506" y="419090"/>
                </a:lnTo>
                <a:lnTo>
                  <a:pt x="665595" y="421621"/>
                </a:lnTo>
                <a:close/>
              </a:path>
            </a:pathLst>
          </a:custGeom>
          <a:solidFill>
            <a:srgbClr val="9F437A"/>
          </a:solidFill>
        </p:spPr>
        <p:txBody>
          <a:bodyPr wrap="square" lIns="0" tIns="0" rIns="0" bIns="0" rtlCol="0"/>
          <a:lstStyle/>
          <a:p>
            <a:endParaRPr/>
          </a:p>
        </p:txBody>
      </p:sp>
      <p:sp>
        <p:nvSpPr>
          <p:cNvPr id="5" name="object 5"/>
          <p:cNvSpPr/>
          <p:nvPr/>
        </p:nvSpPr>
        <p:spPr>
          <a:xfrm>
            <a:off x="333391" y="2091365"/>
            <a:ext cx="1000125" cy="80645"/>
          </a:xfrm>
          <a:custGeom>
            <a:avLst/>
            <a:gdLst/>
            <a:ahLst/>
            <a:cxnLst/>
            <a:rect l="l" t="t" r="r" b="b"/>
            <a:pathLst>
              <a:path w="1000125" h="80644">
                <a:moveTo>
                  <a:pt x="956197" y="80335"/>
                </a:moveTo>
                <a:lnTo>
                  <a:pt x="52407" y="80335"/>
                </a:lnTo>
                <a:lnTo>
                  <a:pt x="36984" y="72910"/>
                </a:lnTo>
                <a:lnTo>
                  <a:pt x="23022" y="55468"/>
                </a:lnTo>
                <a:lnTo>
                  <a:pt x="11143" y="35257"/>
                </a:lnTo>
                <a:lnTo>
                  <a:pt x="1967" y="19523"/>
                </a:lnTo>
                <a:lnTo>
                  <a:pt x="0" y="12969"/>
                </a:lnTo>
                <a:lnTo>
                  <a:pt x="1946" y="6647"/>
                </a:lnTo>
                <a:lnTo>
                  <a:pt x="6722" y="1882"/>
                </a:lnTo>
                <a:lnTo>
                  <a:pt x="13241" y="0"/>
                </a:lnTo>
                <a:lnTo>
                  <a:pt x="987102" y="0"/>
                </a:lnTo>
                <a:lnTo>
                  <a:pt x="993771" y="1851"/>
                </a:lnTo>
                <a:lnTo>
                  <a:pt x="998190" y="6431"/>
                </a:lnTo>
                <a:lnTo>
                  <a:pt x="24516" y="6431"/>
                </a:lnTo>
                <a:lnTo>
                  <a:pt x="20736" y="12969"/>
                </a:lnTo>
                <a:lnTo>
                  <a:pt x="16937" y="19557"/>
                </a:lnTo>
                <a:lnTo>
                  <a:pt x="13240" y="25955"/>
                </a:lnTo>
                <a:lnTo>
                  <a:pt x="37953" y="25955"/>
                </a:lnTo>
                <a:lnTo>
                  <a:pt x="57044" y="53707"/>
                </a:lnTo>
                <a:lnTo>
                  <a:pt x="53636" y="53707"/>
                </a:lnTo>
                <a:lnTo>
                  <a:pt x="56429" y="54909"/>
                </a:lnTo>
                <a:lnTo>
                  <a:pt x="60646" y="58943"/>
                </a:lnTo>
                <a:lnTo>
                  <a:pt x="945981" y="58943"/>
                </a:lnTo>
                <a:lnTo>
                  <a:pt x="944921" y="60809"/>
                </a:lnTo>
                <a:lnTo>
                  <a:pt x="943782" y="71063"/>
                </a:lnTo>
                <a:lnTo>
                  <a:pt x="949983" y="78298"/>
                </a:lnTo>
                <a:lnTo>
                  <a:pt x="957590" y="79738"/>
                </a:lnTo>
                <a:lnTo>
                  <a:pt x="956197" y="80335"/>
                </a:lnTo>
                <a:close/>
              </a:path>
              <a:path w="1000125" h="80644">
                <a:moveTo>
                  <a:pt x="37953" y="25955"/>
                </a:moveTo>
                <a:lnTo>
                  <a:pt x="13240" y="25955"/>
                </a:lnTo>
                <a:lnTo>
                  <a:pt x="16956" y="19523"/>
                </a:lnTo>
                <a:lnTo>
                  <a:pt x="20759" y="12930"/>
                </a:lnTo>
                <a:lnTo>
                  <a:pt x="24516" y="6431"/>
                </a:lnTo>
                <a:lnTo>
                  <a:pt x="37953" y="25955"/>
                </a:lnTo>
                <a:close/>
              </a:path>
              <a:path w="1000125" h="80644">
                <a:moveTo>
                  <a:pt x="964730" y="25955"/>
                </a:moveTo>
                <a:lnTo>
                  <a:pt x="37953" y="25955"/>
                </a:lnTo>
                <a:lnTo>
                  <a:pt x="24516" y="6431"/>
                </a:lnTo>
                <a:lnTo>
                  <a:pt x="975826" y="6431"/>
                </a:lnTo>
                <a:lnTo>
                  <a:pt x="964730" y="25955"/>
                </a:lnTo>
                <a:close/>
              </a:path>
              <a:path w="1000125" h="80644">
                <a:moveTo>
                  <a:pt x="957590" y="79738"/>
                </a:moveTo>
                <a:lnTo>
                  <a:pt x="949983" y="78298"/>
                </a:lnTo>
                <a:lnTo>
                  <a:pt x="943782" y="71063"/>
                </a:lnTo>
                <a:lnTo>
                  <a:pt x="944921" y="60809"/>
                </a:lnTo>
                <a:lnTo>
                  <a:pt x="975826" y="6431"/>
                </a:lnTo>
                <a:lnTo>
                  <a:pt x="979609" y="12969"/>
                </a:lnTo>
                <a:lnTo>
                  <a:pt x="983406" y="19557"/>
                </a:lnTo>
                <a:lnTo>
                  <a:pt x="987102" y="25955"/>
                </a:lnTo>
                <a:lnTo>
                  <a:pt x="994728" y="25955"/>
                </a:lnTo>
                <a:lnTo>
                  <a:pt x="978577" y="54372"/>
                </a:lnTo>
                <a:lnTo>
                  <a:pt x="956202" y="54372"/>
                </a:lnTo>
                <a:lnTo>
                  <a:pt x="965677" y="58429"/>
                </a:lnTo>
                <a:lnTo>
                  <a:pt x="968835" y="67354"/>
                </a:lnTo>
                <a:lnTo>
                  <a:pt x="966168" y="74886"/>
                </a:lnTo>
                <a:lnTo>
                  <a:pt x="962529" y="77625"/>
                </a:lnTo>
                <a:lnTo>
                  <a:pt x="957590" y="79738"/>
                </a:lnTo>
                <a:close/>
              </a:path>
              <a:path w="1000125" h="80644">
                <a:moveTo>
                  <a:pt x="994728" y="25955"/>
                </a:moveTo>
                <a:lnTo>
                  <a:pt x="987102" y="25955"/>
                </a:lnTo>
                <a:lnTo>
                  <a:pt x="983387" y="19523"/>
                </a:lnTo>
                <a:lnTo>
                  <a:pt x="979587" y="12930"/>
                </a:lnTo>
                <a:lnTo>
                  <a:pt x="975826" y="6431"/>
                </a:lnTo>
                <a:lnTo>
                  <a:pt x="998190" y="6431"/>
                </a:lnTo>
                <a:lnTo>
                  <a:pt x="998317" y="6563"/>
                </a:lnTo>
                <a:lnTo>
                  <a:pt x="1000077" y="12874"/>
                </a:lnTo>
                <a:lnTo>
                  <a:pt x="998383" y="19523"/>
                </a:lnTo>
                <a:lnTo>
                  <a:pt x="994728" y="25955"/>
                </a:lnTo>
                <a:close/>
              </a:path>
              <a:path w="1000125" h="80644">
                <a:moveTo>
                  <a:pt x="60646" y="58943"/>
                </a:moveTo>
                <a:lnTo>
                  <a:pt x="56429" y="54909"/>
                </a:lnTo>
                <a:lnTo>
                  <a:pt x="53636" y="53707"/>
                </a:lnTo>
                <a:lnTo>
                  <a:pt x="54878" y="53980"/>
                </a:lnTo>
                <a:lnTo>
                  <a:pt x="57315" y="54101"/>
                </a:lnTo>
                <a:lnTo>
                  <a:pt x="60646" y="58943"/>
                </a:lnTo>
                <a:close/>
              </a:path>
              <a:path w="1000125" h="80644">
                <a:moveTo>
                  <a:pt x="57315" y="54101"/>
                </a:moveTo>
                <a:lnTo>
                  <a:pt x="54878" y="53980"/>
                </a:lnTo>
                <a:lnTo>
                  <a:pt x="53636" y="53707"/>
                </a:lnTo>
                <a:lnTo>
                  <a:pt x="57044" y="53707"/>
                </a:lnTo>
                <a:lnTo>
                  <a:pt x="57315" y="54101"/>
                </a:lnTo>
                <a:close/>
              </a:path>
              <a:path w="1000125" h="80644">
                <a:moveTo>
                  <a:pt x="945981" y="58943"/>
                </a:moveTo>
                <a:lnTo>
                  <a:pt x="60646" y="58943"/>
                </a:lnTo>
                <a:lnTo>
                  <a:pt x="57315" y="54101"/>
                </a:lnTo>
                <a:lnTo>
                  <a:pt x="62770" y="54372"/>
                </a:lnTo>
                <a:lnTo>
                  <a:pt x="948579" y="54372"/>
                </a:lnTo>
                <a:lnTo>
                  <a:pt x="945981" y="58943"/>
                </a:lnTo>
                <a:close/>
              </a:path>
              <a:path w="1000125" h="80644">
                <a:moveTo>
                  <a:pt x="966168" y="74886"/>
                </a:moveTo>
                <a:lnTo>
                  <a:pt x="968835" y="67354"/>
                </a:lnTo>
                <a:lnTo>
                  <a:pt x="965677" y="58429"/>
                </a:lnTo>
                <a:lnTo>
                  <a:pt x="956202" y="54372"/>
                </a:lnTo>
                <a:lnTo>
                  <a:pt x="978577" y="54372"/>
                </a:lnTo>
                <a:lnTo>
                  <a:pt x="967477" y="73901"/>
                </a:lnTo>
                <a:lnTo>
                  <a:pt x="966168" y="74886"/>
                </a:lnTo>
                <a:close/>
              </a:path>
              <a:path w="1000125" h="80644">
                <a:moveTo>
                  <a:pt x="962529" y="77625"/>
                </a:moveTo>
                <a:lnTo>
                  <a:pt x="966168" y="74886"/>
                </a:lnTo>
                <a:lnTo>
                  <a:pt x="965675" y="76278"/>
                </a:lnTo>
                <a:lnTo>
                  <a:pt x="962529" y="77625"/>
                </a:lnTo>
                <a:close/>
              </a:path>
              <a:path w="1000125" h="80644">
                <a:moveTo>
                  <a:pt x="959292" y="80061"/>
                </a:moveTo>
                <a:lnTo>
                  <a:pt x="957590" y="79738"/>
                </a:lnTo>
                <a:lnTo>
                  <a:pt x="962529" y="77625"/>
                </a:lnTo>
                <a:lnTo>
                  <a:pt x="959292" y="80061"/>
                </a:lnTo>
                <a:close/>
              </a:path>
            </a:pathLst>
          </a:custGeom>
          <a:solidFill>
            <a:srgbClr val="9F437A"/>
          </a:solidFill>
        </p:spPr>
        <p:txBody>
          <a:bodyPr wrap="square" lIns="0" tIns="0" rIns="0" bIns="0" rtlCol="0"/>
          <a:lstStyle/>
          <a:p>
            <a:endParaRPr/>
          </a:p>
        </p:txBody>
      </p:sp>
      <p:sp>
        <p:nvSpPr>
          <p:cNvPr id="6" name="object 6"/>
          <p:cNvSpPr/>
          <p:nvPr/>
        </p:nvSpPr>
        <p:spPr>
          <a:xfrm>
            <a:off x="936508" y="5499064"/>
            <a:ext cx="161925" cy="175895"/>
          </a:xfrm>
          <a:custGeom>
            <a:avLst/>
            <a:gdLst/>
            <a:ahLst/>
            <a:cxnLst/>
            <a:rect l="l" t="t" r="r" b="b"/>
            <a:pathLst>
              <a:path w="161925" h="175895">
                <a:moveTo>
                  <a:pt x="161728" y="175326"/>
                </a:moveTo>
                <a:lnTo>
                  <a:pt x="0" y="175326"/>
                </a:lnTo>
                <a:lnTo>
                  <a:pt x="0" y="0"/>
                </a:lnTo>
                <a:lnTo>
                  <a:pt x="161728" y="175326"/>
                </a:lnTo>
                <a:close/>
              </a:path>
            </a:pathLst>
          </a:custGeom>
          <a:solidFill>
            <a:srgbClr val="1E3B60"/>
          </a:solidFill>
        </p:spPr>
        <p:txBody>
          <a:bodyPr wrap="square" lIns="0" tIns="0" rIns="0" bIns="0" rtlCol="0"/>
          <a:lstStyle/>
          <a:p>
            <a:endParaRPr/>
          </a:p>
        </p:txBody>
      </p:sp>
      <p:sp>
        <p:nvSpPr>
          <p:cNvPr id="7" name="object 7"/>
          <p:cNvSpPr/>
          <p:nvPr/>
        </p:nvSpPr>
        <p:spPr>
          <a:xfrm>
            <a:off x="542958" y="5486397"/>
            <a:ext cx="581025" cy="714375"/>
          </a:xfrm>
          <a:custGeom>
            <a:avLst/>
            <a:gdLst/>
            <a:ahLst/>
            <a:cxnLst/>
            <a:rect l="l" t="t" r="r" b="b"/>
            <a:pathLst>
              <a:path w="581025" h="714375">
                <a:moveTo>
                  <a:pt x="536721" y="714373"/>
                </a:moveTo>
                <a:lnTo>
                  <a:pt x="41185" y="714373"/>
                </a:lnTo>
                <a:lnTo>
                  <a:pt x="24775" y="711418"/>
                </a:lnTo>
                <a:lnTo>
                  <a:pt x="11726" y="702767"/>
                </a:lnTo>
                <a:lnTo>
                  <a:pt x="3110" y="688743"/>
                </a:lnTo>
                <a:lnTo>
                  <a:pt x="0" y="669667"/>
                </a:lnTo>
                <a:lnTo>
                  <a:pt x="0" y="49411"/>
                </a:lnTo>
                <a:lnTo>
                  <a:pt x="3707" y="29287"/>
                </a:lnTo>
                <a:lnTo>
                  <a:pt x="14063" y="13680"/>
                </a:lnTo>
                <a:lnTo>
                  <a:pt x="29914" y="3586"/>
                </a:lnTo>
                <a:lnTo>
                  <a:pt x="50109" y="0"/>
                </a:lnTo>
                <a:lnTo>
                  <a:pt x="337327" y="0"/>
                </a:lnTo>
                <a:lnTo>
                  <a:pt x="337327" y="187993"/>
                </a:lnTo>
                <a:lnTo>
                  <a:pt x="85778" y="187993"/>
                </a:lnTo>
                <a:lnTo>
                  <a:pt x="79326" y="198806"/>
                </a:lnTo>
                <a:lnTo>
                  <a:pt x="79328" y="214788"/>
                </a:lnTo>
                <a:lnTo>
                  <a:pt x="85780" y="225592"/>
                </a:lnTo>
                <a:lnTo>
                  <a:pt x="580955" y="225592"/>
                </a:lnTo>
                <a:lnTo>
                  <a:pt x="580955" y="263190"/>
                </a:lnTo>
                <a:lnTo>
                  <a:pt x="85780" y="263190"/>
                </a:lnTo>
                <a:lnTo>
                  <a:pt x="79328" y="273994"/>
                </a:lnTo>
                <a:lnTo>
                  <a:pt x="79328" y="289974"/>
                </a:lnTo>
                <a:lnTo>
                  <a:pt x="85780" y="300787"/>
                </a:lnTo>
                <a:lnTo>
                  <a:pt x="580955" y="300787"/>
                </a:lnTo>
                <a:lnTo>
                  <a:pt x="580955" y="338387"/>
                </a:lnTo>
                <a:lnTo>
                  <a:pt x="85780" y="338387"/>
                </a:lnTo>
                <a:lnTo>
                  <a:pt x="79328" y="349190"/>
                </a:lnTo>
                <a:lnTo>
                  <a:pt x="79328" y="365174"/>
                </a:lnTo>
                <a:lnTo>
                  <a:pt x="85780" y="375985"/>
                </a:lnTo>
                <a:lnTo>
                  <a:pt x="580955" y="375985"/>
                </a:lnTo>
                <a:lnTo>
                  <a:pt x="580955" y="413584"/>
                </a:lnTo>
                <a:lnTo>
                  <a:pt x="85780" y="413584"/>
                </a:lnTo>
                <a:lnTo>
                  <a:pt x="79328" y="424381"/>
                </a:lnTo>
                <a:lnTo>
                  <a:pt x="79328" y="440386"/>
                </a:lnTo>
                <a:lnTo>
                  <a:pt x="85780" y="451183"/>
                </a:lnTo>
                <a:lnTo>
                  <a:pt x="580955" y="451183"/>
                </a:lnTo>
                <a:lnTo>
                  <a:pt x="580955" y="488782"/>
                </a:lnTo>
                <a:lnTo>
                  <a:pt x="85780" y="488782"/>
                </a:lnTo>
                <a:lnTo>
                  <a:pt x="79328" y="499575"/>
                </a:lnTo>
                <a:lnTo>
                  <a:pt x="79328" y="515568"/>
                </a:lnTo>
                <a:lnTo>
                  <a:pt x="85780" y="526381"/>
                </a:lnTo>
                <a:lnTo>
                  <a:pt x="580956" y="526381"/>
                </a:lnTo>
                <a:lnTo>
                  <a:pt x="580956" y="563980"/>
                </a:lnTo>
                <a:lnTo>
                  <a:pt x="85780" y="563980"/>
                </a:lnTo>
                <a:lnTo>
                  <a:pt x="79328" y="574773"/>
                </a:lnTo>
                <a:lnTo>
                  <a:pt x="79328" y="590782"/>
                </a:lnTo>
                <a:lnTo>
                  <a:pt x="85780" y="601578"/>
                </a:lnTo>
                <a:lnTo>
                  <a:pt x="580956" y="601578"/>
                </a:lnTo>
                <a:lnTo>
                  <a:pt x="580956" y="670659"/>
                </a:lnTo>
                <a:lnTo>
                  <a:pt x="577508" y="686668"/>
                </a:lnTo>
                <a:lnTo>
                  <a:pt x="568076" y="700675"/>
                </a:lnTo>
                <a:lnTo>
                  <a:pt x="554025" y="710602"/>
                </a:lnTo>
                <a:lnTo>
                  <a:pt x="536721" y="714373"/>
                </a:lnTo>
                <a:close/>
              </a:path>
              <a:path w="581025" h="714375">
                <a:moveTo>
                  <a:pt x="580955" y="225592"/>
                </a:moveTo>
                <a:lnTo>
                  <a:pt x="274793" y="225592"/>
                </a:lnTo>
                <a:lnTo>
                  <a:pt x="281245" y="214788"/>
                </a:lnTo>
                <a:lnTo>
                  <a:pt x="281245" y="198806"/>
                </a:lnTo>
                <a:lnTo>
                  <a:pt x="274793" y="187993"/>
                </a:lnTo>
                <a:lnTo>
                  <a:pt x="337327" y="187993"/>
                </a:lnTo>
                <a:lnTo>
                  <a:pt x="337327" y="200750"/>
                </a:lnTo>
                <a:lnTo>
                  <a:pt x="340408" y="209689"/>
                </a:lnTo>
                <a:lnTo>
                  <a:pt x="348079" y="217666"/>
                </a:lnTo>
                <a:lnTo>
                  <a:pt x="357988" y="223395"/>
                </a:lnTo>
                <a:lnTo>
                  <a:pt x="367781" y="225591"/>
                </a:lnTo>
                <a:lnTo>
                  <a:pt x="580955" y="225591"/>
                </a:lnTo>
                <a:close/>
              </a:path>
              <a:path w="581025" h="714375">
                <a:moveTo>
                  <a:pt x="580955" y="300787"/>
                </a:moveTo>
                <a:lnTo>
                  <a:pt x="505553" y="300787"/>
                </a:lnTo>
                <a:lnTo>
                  <a:pt x="512014" y="289974"/>
                </a:lnTo>
                <a:lnTo>
                  <a:pt x="512014" y="273994"/>
                </a:lnTo>
                <a:lnTo>
                  <a:pt x="505555" y="263190"/>
                </a:lnTo>
                <a:lnTo>
                  <a:pt x="580955" y="263190"/>
                </a:lnTo>
                <a:lnTo>
                  <a:pt x="580955" y="300787"/>
                </a:lnTo>
                <a:close/>
              </a:path>
              <a:path w="581025" h="714375">
                <a:moveTo>
                  <a:pt x="580955" y="375985"/>
                </a:moveTo>
                <a:lnTo>
                  <a:pt x="505553" y="375985"/>
                </a:lnTo>
                <a:lnTo>
                  <a:pt x="512014" y="365174"/>
                </a:lnTo>
                <a:lnTo>
                  <a:pt x="512013" y="349190"/>
                </a:lnTo>
                <a:lnTo>
                  <a:pt x="505555" y="338387"/>
                </a:lnTo>
                <a:lnTo>
                  <a:pt x="580955" y="338387"/>
                </a:lnTo>
                <a:lnTo>
                  <a:pt x="580955" y="375985"/>
                </a:lnTo>
                <a:close/>
              </a:path>
              <a:path w="581025" h="714375">
                <a:moveTo>
                  <a:pt x="580955" y="451183"/>
                </a:moveTo>
                <a:lnTo>
                  <a:pt x="505553" y="451183"/>
                </a:lnTo>
                <a:lnTo>
                  <a:pt x="512014" y="440386"/>
                </a:lnTo>
                <a:lnTo>
                  <a:pt x="512014" y="424381"/>
                </a:lnTo>
                <a:lnTo>
                  <a:pt x="505555" y="413584"/>
                </a:lnTo>
                <a:lnTo>
                  <a:pt x="580955" y="413584"/>
                </a:lnTo>
                <a:lnTo>
                  <a:pt x="580955" y="451183"/>
                </a:lnTo>
                <a:close/>
              </a:path>
              <a:path w="581025" h="714375">
                <a:moveTo>
                  <a:pt x="580956" y="526381"/>
                </a:moveTo>
                <a:lnTo>
                  <a:pt x="505553" y="526381"/>
                </a:lnTo>
                <a:lnTo>
                  <a:pt x="512013" y="515568"/>
                </a:lnTo>
                <a:lnTo>
                  <a:pt x="512011" y="499575"/>
                </a:lnTo>
                <a:lnTo>
                  <a:pt x="505555" y="488782"/>
                </a:lnTo>
                <a:lnTo>
                  <a:pt x="580955" y="488782"/>
                </a:lnTo>
                <a:lnTo>
                  <a:pt x="580956" y="526381"/>
                </a:lnTo>
                <a:close/>
              </a:path>
              <a:path w="581025" h="714375">
                <a:moveTo>
                  <a:pt x="580956" y="601578"/>
                </a:moveTo>
                <a:lnTo>
                  <a:pt x="505553" y="601578"/>
                </a:lnTo>
                <a:lnTo>
                  <a:pt x="512014" y="590782"/>
                </a:lnTo>
                <a:lnTo>
                  <a:pt x="512012" y="574773"/>
                </a:lnTo>
                <a:lnTo>
                  <a:pt x="505555" y="563980"/>
                </a:lnTo>
                <a:lnTo>
                  <a:pt x="580956" y="563980"/>
                </a:lnTo>
                <a:lnTo>
                  <a:pt x="580956" y="601578"/>
                </a:lnTo>
                <a:close/>
              </a:path>
            </a:pathLst>
          </a:custGeom>
          <a:solidFill>
            <a:srgbClr val="1E3B60"/>
          </a:solidFill>
        </p:spPr>
        <p:txBody>
          <a:bodyPr wrap="square" lIns="0" tIns="0" rIns="0" bIns="0" rtlCol="0"/>
          <a:lstStyle/>
          <a:p>
            <a:endParaRPr/>
          </a:p>
        </p:txBody>
      </p:sp>
      <p:sp>
        <p:nvSpPr>
          <p:cNvPr id="8" name="object 8"/>
          <p:cNvSpPr txBox="1"/>
          <p:nvPr/>
        </p:nvSpPr>
        <p:spPr>
          <a:xfrm>
            <a:off x="1463674" y="2493970"/>
            <a:ext cx="7821295" cy="4302760"/>
          </a:xfrm>
          <a:prstGeom prst="rect">
            <a:avLst/>
          </a:prstGeom>
        </p:spPr>
        <p:txBody>
          <a:bodyPr vert="horz" wrap="square" lIns="0" tIns="0" rIns="0" bIns="0" rtlCol="0">
            <a:spAutoFit/>
          </a:bodyPr>
          <a:lstStyle/>
          <a:p>
            <a:pPr marL="12700" marR="182880">
              <a:lnSpc>
                <a:spcPct val="117200"/>
              </a:lnSpc>
              <a:tabLst>
                <a:tab pos="4182745" algn="l"/>
              </a:tabLst>
            </a:pPr>
            <a:r>
              <a:rPr sz="1600" spc="80" dirty="0">
                <a:latin typeface="Calibri"/>
                <a:cs typeface="Calibri"/>
              </a:rPr>
              <a:t>El </a:t>
            </a:r>
            <a:r>
              <a:rPr sz="1600" spc="125" dirty="0">
                <a:latin typeface="Calibri"/>
                <a:cs typeface="Calibri"/>
              </a:rPr>
              <a:t>estudiante </a:t>
            </a:r>
            <a:r>
              <a:rPr sz="1600" spc="140" dirty="0">
                <a:latin typeface="Calibri"/>
                <a:cs typeface="Calibri"/>
              </a:rPr>
              <a:t>deberá </a:t>
            </a:r>
            <a:r>
              <a:rPr sz="1600" spc="120" dirty="0">
                <a:latin typeface="Calibri"/>
                <a:cs typeface="Calibri"/>
              </a:rPr>
              <a:t>estar </a:t>
            </a:r>
            <a:r>
              <a:rPr sz="1600" spc="110" dirty="0">
                <a:latin typeface="Calibri"/>
                <a:cs typeface="Calibri"/>
              </a:rPr>
              <a:t>atento</a:t>
            </a:r>
            <a:r>
              <a:rPr sz="1600" spc="500" dirty="0">
                <a:latin typeface="Calibri"/>
                <a:cs typeface="Calibri"/>
              </a:rPr>
              <a:t> </a:t>
            </a:r>
            <a:r>
              <a:rPr sz="1600" spc="80" dirty="0">
                <a:latin typeface="Calibri"/>
                <a:cs typeface="Calibri"/>
              </a:rPr>
              <a:t>ya</a:t>
            </a:r>
            <a:r>
              <a:rPr sz="1600" spc="190" dirty="0">
                <a:latin typeface="Calibri"/>
                <a:cs typeface="Calibri"/>
              </a:rPr>
              <a:t> </a:t>
            </a:r>
            <a:r>
              <a:rPr sz="1600" spc="140" dirty="0">
                <a:latin typeface="Calibri"/>
                <a:cs typeface="Calibri"/>
              </a:rPr>
              <a:t>que	</a:t>
            </a:r>
            <a:r>
              <a:rPr sz="1600" spc="135" dirty="0">
                <a:latin typeface="Calibri"/>
                <a:cs typeface="Calibri"/>
              </a:rPr>
              <a:t>es </a:t>
            </a:r>
            <a:r>
              <a:rPr sz="1600" spc="125" dirty="0">
                <a:latin typeface="Calibri"/>
                <a:cs typeface="Calibri"/>
              </a:rPr>
              <a:t>posible </a:t>
            </a:r>
            <a:r>
              <a:rPr sz="1600" spc="140" dirty="0">
                <a:latin typeface="Calibri"/>
                <a:cs typeface="Calibri"/>
              </a:rPr>
              <a:t>que </a:t>
            </a:r>
            <a:r>
              <a:rPr sz="1600" spc="70" dirty="0">
                <a:latin typeface="Calibri"/>
                <a:cs typeface="Calibri"/>
              </a:rPr>
              <a:t>el</a:t>
            </a:r>
            <a:r>
              <a:rPr sz="1600" spc="285" dirty="0">
                <a:latin typeface="Calibri"/>
                <a:cs typeface="Calibri"/>
              </a:rPr>
              <a:t> </a:t>
            </a:r>
            <a:r>
              <a:rPr sz="1600" spc="135" dirty="0">
                <a:latin typeface="Calibri"/>
                <a:cs typeface="Calibri"/>
              </a:rPr>
              <a:t>docente</a:t>
            </a:r>
            <a:r>
              <a:rPr sz="1600" spc="170" dirty="0">
                <a:latin typeface="Calibri"/>
                <a:cs typeface="Calibri"/>
              </a:rPr>
              <a:t> </a:t>
            </a:r>
            <a:r>
              <a:rPr sz="1600" spc="130" dirty="0">
                <a:latin typeface="Calibri"/>
                <a:cs typeface="Calibri"/>
              </a:rPr>
              <a:t>requiera </a:t>
            </a:r>
            <a:r>
              <a:rPr sz="1600" spc="40" dirty="0">
                <a:latin typeface="Calibri"/>
                <a:cs typeface="Calibri"/>
              </a:rPr>
              <a:t> </a:t>
            </a:r>
            <a:r>
              <a:rPr sz="1600" spc="120" dirty="0">
                <a:latin typeface="Calibri"/>
                <a:cs typeface="Calibri"/>
              </a:rPr>
              <a:t>explicación </a:t>
            </a:r>
            <a:r>
              <a:rPr sz="1600" spc="130" dirty="0">
                <a:latin typeface="Calibri"/>
                <a:cs typeface="Calibri"/>
              </a:rPr>
              <a:t>de </a:t>
            </a:r>
            <a:r>
              <a:rPr sz="1600" spc="70" dirty="0">
                <a:latin typeface="Calibri"/>
                <a:cs typeface="Calibri"/>
              </a:rPr>
              <a:t>la </a:t>
            </a:r>
            <a:r>
              <a:rPr sz="1600" spc="114" dirty="0">
                <a:latin typeface="Calibri"/>
                <a:cs typeface="Calibri"/>
              </a:rPr>
              <a:t>consulta, </a:t>
            </a:r>
            <a:r>
              <a:rPr sz="1600" spc="95" dirty="0">
                <a:latin typeface="Calibri"/>
                <a:cs typeface="Calibri"/>
              </a:rPr>
              <a:t>o </a:t>
            </a:r>
            <a:r>
              <a:rPr sz="1600" spc="130" dirty="0">
                <a:latin typeface="Calibri"/>
                <a:cs typeface="Calibri"/>
              </a:rPr>
              <a:t>para </a:t>
            </a:r>
            <a:r>
              <a:rPr sz="1600" spc="140" dirty="0">
                <a:latin typeface="Calibri"/>
                <a:cs typeface="Calibri"/>
              </a:rPr>
              <a:t>que </a:t>
            </a:r>
            <a:r>
              <a:rPr sz="1600" spc="105" dirty="0">
                <a:latin typeface="Calibri"/>
                <a:cs typeface="Calibri"/>
              </a:rPr>
              <a:t>corrija </a:t>
            </a:r>
            <a:r>
              <a:rPr sz="1600" spc="95" dirty="0">
                <a:latin typeface="Calibri"/>
                <a:cs typeface="Calibri"/>
              </a:rPr>
              <a:t>o </a:t>
            </a:r>
            <a:r>
              <a:rPr sz="1600" spc="120" dirty="0">
                <a:latin typeface="Calibri"/>
                <a:cs typeface="Calibri"/>
              </a:rPr>
              <a:t>complete. </a:t>
            </a:r>
            <a:r>
              <a:rPr sz="1600" spc="70" dirty="0">
                <a:latin typeface="Calibri"/>
                <a:cs typeface="Calibri"/>
              </a:rPr>
              <a:t>Así, el </a:t>
            </a:r>
            <a:r>
              <a:rPr sz="1600" spc="125" dirty="0">
                <a:latin typeface="Calibri"/>
                <a:cs typeface="Calibri"/>
              </a:rPr>
              <a:t>estudiante  tendrá </a:t>
            </a:r>
            <a:r>
              <a:rPr sz="1600" spc="70" dirty="0">
                <a:latin typeface="Calibri"/>
                <a:cs typeface="Calibri"/>
              </a:rPr>
              <a:t>la </a:t>
            </a:r>
            <a:r>
              <a:rPr sz="1600" spc="135" dirty="0">
                <a:latin typeface="Calibri"/>
                <a:cs typeface="Calibri"/>
              </a:rPr>
              <a:t>oportunidad </a:t>
            </a:r>
            <a:r>
              <a:rPr sz="1600" spc="130" dirty="0">
                <a:latin typeface="Calibri"/>
                <a:cs typeface="Calibri"/>
              </a:rPr>
              <a:t>de </a:t>
            </a:r>
            <a:r>
              <a:rPr sz="1600" spc="120" dirty="0">
                <a:latin typeface="Calibri"/>
                <a:cs typeface="Calibri"/>
              </a:rPr>
              <a:t>resolver </a:t>
            </a:r>
            <a:r>
              <a:rPr sz="1600" spc="145" dirty="0">
                <a:latin typeface="Calibri"/>
                <a:cs typeface="Calibri"/>
              </a:rPr>
              <a:t>adecuadamente </a:t>
            </a:r>
            <a:r>
              <a:rPr sz="1600" spc="70" dirty="0">
                <a:latin typeface="Calibri"/>
                <a:cs typeface="Calibri"/>
              </a:rPr>
              <a:t>la </a:t>
            </a:r>
            <a:r>
              <a:rPr sz="1600" spc="125" dirty="0">
                <a:latin typeface="Calibri"/>
                <a:cs typeface="Calibri"/>
              </a:rPr>
              <a:t>consulta antes </a:t>
            </a:r>
            <a:r>
              <a:rPr sz="1600" spc="130" dirty="0">
                <a:latin typeface="Calibri"/>
                <a:cs typeface="Calibri"/>
              </a:rPr>
              <a:t>de ser  </a:t>
            </a:r>
            <a:r>
              <a:rPr sz="1600" spc="114" dirty="0">
                <a:latin typeface="Calibri"/>
                <a:cs typeface="Calibri"/>
              </a:rPr>
              <a:t>evaluado.</a:t>
            </a:r>
            <a:endParaRPr sz="1600">
              <a:latin typeface="Calibri"/>
              <a:cs typeface="Calibri"/>
            </a:endParaRPr>
          </a:p>
          <a:p>
            <a:pPr>
              <a:lnSpc>
                <a:spcPct val="100000"/>
              </a:lnSpc>
              <a:spcBef>
                <a:spcPts val="5"/>
              </a:spcBef>
            </a:pPr>
            <a:endParaRPr sz="1950">
              <a:latin typeface="Times New Roman"/>
              <a:cs typeface="Times New Roman"/>
            </a:endParaRPr>
          </a:p>
          <a:p>
            <a:pPr marL="12700" marR="134620" algn="just">
              <a:lnSpc>
                <a:spcPct val="117200"/>
              </a:lnSpc>
            </a:pPr>
            <a:r>
              <a:rPr sz="1600" spc="145" dirty="0">
                <a:latin typeface="Calibri"/>
                <a:cs typeface="Calibri"/>
              </a:rPr>
              <a:t>Es </a:t>
            </a:r>
            <a:r>
              <a:rPr sz="1600" spc="125" dirty="0">
                <a:latin typeface="Calibri"/>
                <a:cs typeface="Calibri"/>
              </a:rPr>
              <a:t>posible </a:t>
            </a:r>
            <a:r>
              <a:rPr sz="1600" spc="140" dirty="0">
                <a:latin typeface="Calibri"/>
                <a:cs typeface="Calibri"/>
              </a:rPr>
              <a:t>que </a:t>
            </a:r>
            <a:r>
              <a:rPr sz="1600" spc="70" dirty="0">
                <a:latin typeface="Calibri"/>
                <a:cs typeface="Calibri"/>
              </a:rPr>
              <a:t>el </a:t>
            </a:r>
            <a:r>
              <a:rPr sz="1600" spc="135" dirty="0">
                <a:latin typeface="Calibri"/>
                <a:cs typeface="Calibri"/>
              </a:rPr>
              <a:t>docente </a:t>
            </a:r>
            <a:r>
              <a:rPr sz="1600" spc="145" dirty="0">
                <a:latin typeface="Calibri"/>
                <a:cs typeface="Calibri"/>
              </a:rPr>
              <a:t>asesor </a:t>
            </a:r>
            <a:r>
              <a:rPr sz="1600" spc="130" dirty="0">
                <a:latin typeface="Calibri"/>
                <a:cs typeface="Calibri"/>
              </a:rPr>
              <a:t>asigne </a:t>
            </a:r>
            <a:r>
              <a:rPr sz="1600" spc="70" dirty="0">
                <a:latin typeface="Calibri"/>
                <a:cs typeface="Calibri"/>
              </a:rPr>
              <a:t>la </a:t>
            </a:r>
            <a:r>
              <a:rPr sz="1600" spc="114" dirty="0">
                <a:latin typeface="Calibri"/>
                <a:cs typeface="Calibri"/>
              </a:rPr>
              <a:t>nota </a:t>
            </a:r>
            <a:r>
              <a:rPr sz="1600" spc="125" dirty="0">
                <a:latin typeface="Calibri"/>
                <a:cs typeface="Calibri"/>
              </a:rPr>
              <a:t>directamente </a:t>
            </a:r>
            <a:r>
              <a:rPr sz="1600" spc="150" dirty="0">
                <a:latin typeface="Calibri"/>
                <a:cs typeface="Calibri"/>
              </a:rPr>
              <a:t>pues </a:t>
            </a:r>
            <a:r>
              <a:rPr sz="1600" spc="135" dirty="0">
                <a:latin typeface="Calibri"/>
                <a:cs typeface="Calibri"/>
              </a:rPr>
              <a:t>considera  </a:t>
            </a:r>
            <a:r>
              <a:rPr sz="1600" spc="140" dirty="0">
                <a:latin typeface="Calibri"/>
                <a:cs typeface="Calibri"/>
              </a:rPr>
              <a:t>que </a:t>
            </a:r>
            <a:r>
              <a:rPr sz="1600" spc="120" dirty="0">
                <a:latin typeface="Calibri"/>
                <a:cs typeface="Calibri"/>
              </a:rPr>
              <a:t>está </a:t>
            </a:r>
            <a:r>
              <a:rPr sz="1600" spc="135" dirty="0">
                <a:latin typeface="Calibri"/>
                <a:cs typeface="Calibri"/>
              </a:rPr>
              <a:t>conforme </a:t>
            </a:r>
            <a:r>
              <a:rPr sz="1600" spc="70" dirty="0">
                <a:latin typeface="Calibri"/>
                <a:cs typeface="Calibri"/>
              </a:rPr>
              <a:t>al </a:t>
            </a:r>
            <a:r>
              <a:rPr sz="1600" spc="145" dirty="0">
                <a:latin typeface="Calibri"/>
                <a:cs typeface="Calibri"/>
              </a:rPr>
              <a:t>derecho </a:t>
            </a:r>
            <a:r>
              <a:rPr sz="1600" spc="95" dirty="0">
                <a:latin typeface="Calibri"/>
                <a:cs typeface="Calibri"/>
              </a:rPr>
              <a:t>o </a:t>
            </a:r>
            <a:r>
              <a:rPr sz="1600" spc="140" dirty="0">
                <a:latin typeface="Calibri"/>
                <a:cs typeface="Calibri"/>
              </a:rPr>
              <a:t>que </a:t>
            </a:r>
            <a:r>
              <a:rPr sz="1600" spc="110" dirty="0">
                <a:latin typeface="Calibri"/>
                <a:cs typeface="Calibri"/>
              </a:rPr>
              <a:t>definitivamente </a:t>
            </a:r>
            <a:r>
              <a:rPr sz="1600" spc="70" dirty="0">
                <a:latin typeface="Calibri"/>
                <a:cs typeface="Calibri"/>
              </a:rPr>
              <a:t>el </a:t>
            </a:r>
            <a:r>
              <a:rPr sz="1600" spc="125" dirty="0">
                <a:latin typeface="Calibri"/>
                <a:cs typeface="Calibri"/>
              </a:rPr>
              <a:t>estudiante </a:t>
            </a:r>
            <a:r>
              <a:rPr sz="1600" spc="85" dirty="0">
                <a:latin typeface="Calibri"/>
                <a:cs typeface="Calibri"/>
              </a:rPr>
              <a:t>a </a:t>
            </a:r>
            <a:r>
              <a:rPr sz="1600" spc="140" dirty="0">
                <a:latin typeface="Calibri"/>
                <a:cs typeface="Calibri"/>
              </a:rPr>
              <a:t>pesar </a:t>
            </a:r>
            <a:r>
              <a:rPr sz="1600" spc="130" dirty="0">
                <a:latin typeface="Calibri"/>
                <a:cs typeface="Calibri"/>
              </a:rPr>
              <a:t>de  </a:t>
            </a:r>
            <a:r>
              <a:rPr sz="1600" spc="110" dirty="0">
                <a:latin typeface="Calibri"/>
                <a:cs typeface="Calibri"/>
              </a:rPr>
              <a:t>los </a:t>
            </a:r>
            <a:r>
              <a:rPr sz="1600" spc="114" dirty="0">
                <a:latin typeface="Calibri"/>
                <a:cs typeface="Calibri"/>
              </a:rPr>
              <a:t>varios </a:t>
            </a:r>
            <a:r>
              <a:rPr sz="1600" spc="130" dirty="0">
                <a:latin typeface="Calibri"/>
                <a:cs typeface="Calibri"/>
              </a:rPr>
              <a:t>llamados </a:t>
            </a:r>
            <a:r>
              <a:rPr sz="1600" spc="145" dirty="0">
                <a:latin typeface="Calibri"/>
                <a:cs typeface="Calibri"/>
              </a:rPr>
              <a:t>nunca </a:t>
            </a:r>
            <a:r>
              <a:rPr sz="1600" spc="114" dirty="0">
                <a:latin typeface="Calibri"/>
                <a:cs typeface="Calibri"/>
              </a:rPr>
              <a:t>corrigió </a:t>
            </a:r>
            <a:r>
              <a:rPr sz="1600" spc="95" dirty="0">
                <a:latin typeface="Calibri"/>
                <a:cs typeface="Calibri"/>
              </a:rPr>
              <a:t>o </a:t>
            </a:r>
            <a:r>
              <a:rPr sz="1600" spc="130" dirty="0">
                <a:latin typeface="Calibri"/>
                <a:cs typeface="Calibri"/>
              </a:rPr>
              <a:t>completó </a:t>
            </a:r>
            <a:r>
              <a:rPr sz="1600" spc="75" dirty="0">
                <a:latin typeface="Calibri"/>
                <a:cs typeface="Calibri"/>
              </a:rPr>
              <a:t>lo </a:t>
            </a:r>
            <a:r>
              <a:rPr sz="1600" spc="195" dirty="0">
                <a:latin typeface="Calibri"/>
                <a:cs typeface="Calibri"/>
              </a:rPr>
              <a:t> </a:t>
            </a:r>
            <a:r>
              <a:rPr sz="1600" spc="114" dirty="0">
                <a:latin typeface="Calibri"/>
                <a:cs typeface="Calibri"/>
              </a:rPr>
              <a:t>indicado.</a:t>
            </a:r>
            <a:endParaRPr sz="1600">
              <a:latin typeface="Calibri"/>
              <a:cs typeface="Calibri"/>
            </a:endParaRPr>
          </a:p>
          <a:p>
            <a:pPr>
              <a:lnSpc>
                <a:spcPct val="100000"/>
              </a:lnSpc>
              <a:spcBef>
                <a:spcPts val="5"/>
              </a:spcBef>
            </a:pPr>
            <a:endParaRPr sz="1950">
              <a:latin typeface="Times New Roman"/>
              <a:cs typeface="Times New Roman"/>
            </a:endParaRPr>
          </a:p>
          <a:p>
            <a:pPr marL="12700" marR="5080">
              <a:lnSpc>
                <a:spcPct val="117200"/>
              </a:lnSpc>
            </a:pPr>
            <a:r>
              <a:rPr sz="1600" spc="135" dirty="0">
                <a:latin typeface="Calibri"/>
                <a:cs typeface="Calibri"/>
              </a:rPr>
              <a:t>En </a:t>
            </a:r>
            <a:r>
              <a:rPr sz="1600" spc="70" dirty="0">
                <a:latin typeface="Calibri"/>
                <a:cs typeface="Calibri"/>
              </a:rPr>
              <a:t>el </a:t>
            </a:r>
            <a:r>
              <a:rPr sz="1600" spc="140" dirty="0">
                <a:latin typeface="Calibri"/>
                <a:cs typeface="Calibri"/>
              </a:rPr>
              <a:t>caso </a:t>
            </a:r>
            <a:r>
              <a:rPr sz="1600" spc="130" dirty="0">
                <a:latin typeface="Calibri"/>
                <a:cs typeface="Calibri"/>
              </a:rPr>
              <a:t>de </a:t>
            </a:r>
            <a:r>
              <a:rPr sz="1600" spc="105" dirty="0">
                <a:latin typeface="Calibri"/>
                <a:cs typeface="Calibri"/>
              </a:rPr>
              <a:t>las </a:t>
            </a:r>
            <a:r>
              <a:rPr sz="1600" spc="125" dirty="0">
                <a:latin typeface="Calibri"/>
                <a:cs typeface="Calibri"/>
              </a:rPr>
              <a:t>liquidaciones laborales </a:t>
            </a:r>
            <a:r>
              <a:rPr sz="1600" spc="70" dirty="0">
                <a:latin typeface="Calibri"/>
                <a:cs typeface="Calibri"/>
              </a:rPr>
              <a:t>al </a:t>
            </a:r>
            <a:r>
              <a:rPr sz="1600" spc="125" dirty="0">
                <a:latin typeface="Calibri"/>
                <a:cs typeface="Calibri"/>
              </a:rPr>
              <a:t>estudiante </a:t>
            </a:r>
            <a:r>
              <a:rPr sz="1600" spc="70" dirty="0">
                <a:latin typeface="Calibri"/>
                <a:cs typeface="Calibri"/>
              </a:rPr>
              <a:t>le </a:t>
            </a:r>
            <a:r>
              <a:rPr sz="1600" spc="150" dirty="0">
                <a:latin typeface="Calibri"/>
                <a:cs typeface="Calibri"/>
              </a:rPr>
              <a:t>corresponde </a:t>
            </a:r>
            <a:r>
              <a:rPr sz="1600" spc="114" dirty="0">
                <a:latin typeface="Calibri"/>
                <a:cs typeface="Calibri"/>
              </a:rPr>
              <a:t>imprimir  </a:t>
            </a:r>
            <a:r>
              <a:rPr sz="1600" spc="70" dirty="0">
                <a:latin typeface="Calibri"/>
                <a:cs typeface="Calibri"/>
              </a:rPr>
              <a:t>la </a:t>
            </a:r>
            <a:r>
              <a:rPr sz="1600" spc="114" dirty="0">
                <a:latin typeface="Calibri"/>
                <a:cs typeface="Calibri"/>
              </a:rPr>
              <a:t>liquidación </a:t>
            </a:r>
            <a:r>
              <a:rPr sz="1600" spc="130" dirty="0">
                <a:latin typeface="Calibri"/>
                <a:cs typeface="Calibri"/>
              </a:rPr>
              <a:t>corregida </a:t>
            </a:r>
            <a:r>
              <a:rPr sz="1600" spc="125" dirty="0">
                <a:latin typeface="Calibri"/>
                <a:cs typeface="Calibri"/>
              </a:rPr>
              <a:t>en </a:t>
            </a:r>
            <a:r>
              <a:rPr sz="1600" spc="70" dirty="0">
                <a:latin typeface="Calibri"/>
                <a:cs typeface="Calibri"/>
              </a:rPr>
              <a:t>el </a:t>
            </a:r>
            <a:r>
              <a:rPr sz="1600" spc="120" dirty="0">
                <a:latin typeface="Calibri"/>
                <a:cs typeface="Calibri"/>
              </a:rPr>
              <a:t>formato </a:t>
            </a:r>
            <a:r>
              <a:rPr sz="1600" spc="140" dirty="0">
                <a:latin typeface="Calibri"/>
                <a:cs typeface="Calibri"/>
              </a:rPr>
              <a:t>que </a:t>
            </a:r>
            <a:r>
              <a:rPr sz="1600" spc="100" dirty="0">
                <a:latin typeface="Calibri"/>
                <a:cs typeface="Calibri"/>
              </a:rPr>
              <a:t>tiene </a:t>
            </a:r>
            <a:r>
              <a:rPr sz="1600" spc="70" dirty="0">
                <a:latin typeface="Calibri"/>
                <a:cs typeface="Calibri"/>
              </a:rPr>
              <a:t>la </a:t>
            </a:r>
            <a:r>
              <a:rPr sz="1600" spc="125" dirty="0">
                <a:latin typeface="Calibri"/>
                <a:cs typeface="Calibri"/>
              </a:rPr>
              <a:t>universidad </a:t>
            </a:r>
            <a:r>
              <a:rPr sz="1600" spc="130" dirty="0">
                <a:latin typeface="Calibri"/>
                <a:cs typeface="Calibri"/>
              </a:rPr>
              <a:t>para </a:t>
            </a:r>
            <a:r>
              <a:rPr sz="1600" spc="125" dirty="0">
                <a:latin typeface="Calibri"/>
                <a:cs typeface="Calibri"/>
              </a:rPr>
              <a:t>entrega </a:t>
            </a:r>
            <a:r>
              <a:rPr sz="1600" spc="70" dirty="0">
                <a:latin typeface="Calibri"/>
                <a:cs typeface="Calibri"/>
              </a:rPr>
              <a:t>al  </a:t>
            </a:r>
            <a:r>
              <a:rPr sz="1600" spc="114" dirty="0">
                <a:latin typeface="Calibri"/>
                <a:cs typeface="Calibri"/>
              </a:rPr>
              <a:t>consultante, </a:t>
            </a:r>
            <a:r>
              <a:rPr sz="1600" spc="85" dirty="0">
                <a:latin typeface="Calibri"/>
                <a:cs typeface="Calibri"/>
              </a:rPr>
              <a:t>a </a:t>
            </a:r>
            <a:r>
              <a:rPr sz="1600" spc="70" dirty="0">
                <a:latin typeface="Calibri"/>
                <a:cs typeface="Calibri"/>
              </a:rPr>
              <a:t>fin </a:t>
            </a:r>
            <a:r>
              <a:rPr sz="1600" spc="130" dirty="0">
                <a:latin typeface="Calibri"/>
                <a:cs typeface="Calibri"/>
              </a:rPr>
              <a:t>de </a:t>
            </a:r>
            <a:r>
              <a:rPr sz="1600" spc="140" dirty="0">
                <a:latin typeface="Calibri"/>
                <a:cs typeface="Calibri"/>
              </a:rPr>
              <a:t>que </a:t>
            </a:r>
            <a:r>
              <a:rPr sz="1600" spc="70" dirty="0">
                <a:latin typeface="Calibri"/>
                <a:cs typeface="Calibri"/>
              </a:rPr>
              <a:t>el </a:t>
            </a:r>
            <a:r>
              <a:rPr sz="1600" spc="135" dirty="0">
                <a:latin typeface="Calibri"/>
                <a:cs typeface="Calibri"/>
              </a:rPr>
              <a:t>docente </a:t>
            </a:r>
            <a:r>
              <a:rPr sz="1600" spc="100" dirty="0">
                <a:latin typeface="Calibri"/>
                <a:cs typeface="Calibri"/>
              </a:rPr>
              <a:t>tutor </a:t>
            </a:r>
            <a:r>
              <a:rPr sz="1600" spc="70" dirty="0">
                <a:latin typeface="Calibri"/>
                <a:cs typeface="Calibri"/>
              </a:rPr>
              <a:t>la </a:t>
            </a:r>
            <a:r>
              <a:rPr sz="1600" spc="150" dirty="0">
                <a:latin typeface="Calibri"/>
                <a:cs typeface="Calibri"/>
              </a:rPr>
              <a:t>pueda </a:t>
            </a:r>
            <a:r>
              <a:rPr sz="1600" spc="135" dirty="0">
                <a:latin typeface="Calibri"/>
                <a:cs typeface="Calibri"/>
              </a:rPr>
              <a:t>firmar.Después </a:t>
            </a:r>
            <a:r>
              <a:rPr sz="1600" spc="130" dirty="0">
                <a:latin typeface="Calibri"/>
                <a:cs typeface="Calibri"/>
              </a:rPr>
              <a:t>de </a:t>
            </a:r>
            <a:r>
              <a:rPr sz="1600" spc="70" dirty="0">
                <a:latin typeface="Calibri"/>
                <a:cs typeface="Calibri"/>
              </a:rPr>
              <a:t>la  </a:t>
            </a:r>
            <a:r>
              <a:rPr sz="1600" spc="105" dirty="0">
                <a:latin typeface="Calibri"/>
                <a:cs typeface="Calibri"/>
              </a:rPr>
              <a:t>calificación </a:t>
            </a:r>
            <a:r>
              <a:rPr sz="1600" spc="70" dirty="0">
                <a:latin typeface="Calibri"/>
                <a:cs typeface="Calibri"/>
              </a:rPr>
              <a:t>el </a:t>
            </a:r>
            <a:r>
              <a:rPr sz="1600" spc="125" dirty="0">
                <a:latin typeface="Calibri"/>
                <a:cs typeface="Calibri"/>
              </a:rPr>
              <a:t>estudiante </a:t>
            </a:r>
            <a:r>
              <a:rPr sz="1600" spc="140" dirty="0">
                <a:latin typeface="Calibri"/>
                <a:cs typeface="Calibri"/>
              </a:rPr>
              <a:t>deberá </a:t>
            </a:r>
            <a:r>
              <a:rPr sz="1600" spc="114" dirty="0">
                <a:latin typeface="Calibri"/>
                <a:cs typeface="Calibri"/>
              </a:rPr>
              <a:t>dejar evidencia </a:t>
            </a:r>
            <a:r>
              <a:rPr sz="1600" spc="130" dirty="0">
                <a:latin typeface="Calibri"/>
                <a:cs typeface="Calibri"/>
              </a:rPr>
              <a:t>de </a:t>
            </a:r>
            <a:r>
              <a:rPr sz="1600" spc="140" dirty="0">
                <a:latin typeface="Calibri"/>
                <a:cs typeface="Calibri"/>
              </a:rPr>
              <a:t>que </a:t>
            </a:r>
            <a:r>
              <a:rPr sz="1600" spc="70" dirty="0">
                <a:latin typeface="Calibri"/>
                <a:cs typeface="Calibri"/>
              </a:rPr>
              <a:t>al </a:t>
            </a:r>
            <a:r>
              <a:rPr sz="1600" spc="125" dirty="0">
                <a:latin typeface="Calibri"/>
                <a:cs typeface="Calibri"/>
              </a:rPr>
              <a:t>consultante </a:t>
            </a:r>
            <a:r>
              <a:rPr sz="1600" spc="70" dirty="0">
                <a:latin typeface="Calibri"/>
                <a:cs typeface="Calibri"/>
              </a:rPr>
              <a:t>le </a:t>
            </a:r>
            <a:r>
              <a:rPr sz="1600" spc="100" dirty="0">
                <a:latin typeface="Calibri"/>
                <a:cs typeface="Calibri"/>
              </a:rPr>
              <a:t>fue  </a:t>
            </a:r>
            <a:r>
              <a:rPr sz="1600" spc="135" dirty="0">
                <a:latin typeface="Calibri"/>
                <a:cs typeface="Calibri"/>
              </a:rPr>
              <a:t>entregado </a:t>
            </a:r>
            <a:r>
              <a:rPr sz="1600" spc="70" dirty="0">
                <a:latin typeface="Calibri"/>
                <a:cs typeface="Calibri"/>
              </a:rPr>
              <a:t>el </a:t>
            </a:r>
            <a:r>
              <a:rPr sz="1600" spc="140" dirty="0">
                <a:latin typeface="Calibri"/>
                <a:cs typeface="Calibri"/>
              </a:rPr>
              <a:t>producto </a:t>
            </a:r>
            <a:r>
              <a:rPr sz="1600" spc="130" dirty="0">
                <a:latin typeface="Calibri"/>
                <a:cs typeface="Calibri"/>
              </a:rPr>
              <a:t>de </a:t>
            </a:r>
            <a:r>
              <a:rPr sz="1600" spc="70" dirty="0">
                <a:latin typeface="Calibri"/>
                <a:cs typeface="Calibri"/>
              </a:rPr>
              <a:t>la </a:t>
            </a:r>
            <a:r>
              <a:rPr sz="1600" spc="114" dirty="0">
                <a:latin typeface="Calibri"/>
                <a:cs typeface="Calibri"/>
              </a:rPr>
              <a:t>consulta, </a:t>
            </a:r>
            <a:r>
              <a:rPr sz="1600" spc="145" dirty="0">
                <a:latin typeface="Calibri"/>
                <a:cs typeface="Calibri"/>
              </a:rPr>
              <a:t>subiendo </a:t>
            </a:r>
            <a:r>
              <a:rPr sz="1600" spc="105" dirty="0">
                <a:latin typeface="Calibri"/>
                <a:cs typeface="Calibri"/>
              </a:rPr>
              <a:t>las </a:t>
            </a:r>
            <a:r>
              <a:rPr sz="1600" spc="125" dirty="0">
                <a:latin typeface="Calibri"/>
                <a:cs typeface="Calibri"/>
              </a:rPr>
              <a:t>respectivas </a:t>
            </a:r>
            <a:r>
              <a:rPr sz="1600" spc="135" dirty="0">
                <a:latin typeface="Calibri"/>
                <a:cs typeface="Calibri"/>
              </a:rPr>
              <a:t>copias con </a:t>
            </a:r>
            <a:r>
              <a:rPr sz="1600" spc="70" dirty="0">
                <a:latin typeface="Calibri"/>
                <a:cs typeface="Calibri"/>
              </a:rPr>
              <a:t>el  </a:t>
            </a:r>
            <a:r>
              <a:rPr sz="1600" spc="120" dirty="0">
                <a:latin typeface="Calibri"/>
                <a:cs typeface="Calibri"/>
              </a:rPr>
              <a:t>recibido </a:t>
            </a:r>
            <a:r>
              <a:rPr sz="1600" spc="95" dirty="0">
                <a:latin typeface="Calibri"/>
                <a:cs typeface="Calibri"/>
              </a:rPr>
              <a:t>o </a:t>
            </a:r>
            <a:r>
              <a:rPr sz="1600" spc="125" dirty="0">
                <a:latin typeface="Calibri"/>
                <a:cs typeface="Calibri"/>
              </a:rPr>
              <a:t>copia </a:t>
            </a:r>
            <a:r>
              <a:rPr sz="1600" spc="130" dirty="0">
                <a:latin typeface="Calibri"/>
                <a:cs typeface="Calibri"/>
              </a:rPr>
              <a:t>de </a:t>
            </a:r>
            <a:r>
              <a:rPr sz="1600" spc="70" dirty="0">
                <a:latin typeface="Calibri"/>
                <a:cs typeface="Calibri"/>
              </a:rPr>
              <a:t>la </a:t>
            </a:r>
            <a:r>
              <a:rPr sz="1600" spc="105" dirty="0">
                <a:latin typeface="Calibri"/>
                <a:cs typeface="Calibri"/>
              </a:rPr>
              <a:t>certificación </a:t>
            </a:r>
            <a:r>
              <a:rPr sz="1600" spc="130" dirty="0">
                <a:latin typeface="Calibri"/>
                <a:cs typeface="Calibri"/>
              </a:rPr>
              <a:t>de </a:t>
            </a:r>
            <a:r>
              <a:rPr sz="1600" spc="135" dirty="0">
                <a:latin typeface="Calibri"/>
                <a:cs typeface="Calibri"/>
              </a:rPr>
              <a:t>correo </a:t>
            </a:r>
            <a:r>
              <a:rPr sz="1600" spc="150" dirty="0">
                <a:latin typeface="Calibri"/>
                <a:cs typeface="Calibri"/>
              </a:rPr>
              <a:t>donde </a:t>
            </a:r>
            <a:r>
              <a:rPr sz="1600" spc="135" dirty="0">
                <a:latin typeface="Calibri"/>
                <a:cs typeface="Calibri"/>
              </a:rPr>
              <a:t>se </a:t>
            </a:r>
            <a:r>
              <a:rPr sz="1600" spc="125" dirty="0">
                <a:latin typeface="Calibri"/>
                <a:cs typeface="Calibri"/>
              </a:rPr>
              <a:t>constata </a:t>
            </a:r>
            <a:r>
              <a:rPr sz="1600" spc="70" dirty="0">
                <a:latin typeface="Calibri"/>
                <a:cs typeface="Calibri"/>
              </a:rPr>
              <a:t>la </a:t>
            </a:r>
            <a:r>
              <a:rPr sz="1600" spc="484" dirty="0">
                <a:latin typeface="Calibri"/>
                <a:cs typeface="Calibri"/>
              </a:rPr>
              <a:t> </a:t>
            </a:r>
            <a:r>
              <a:rPr sz="1600" spc="114" dirty="0">
                <a:latin typeface="Calibri"/>
                <a:cs typeface="Calibri"/>
              </a:rPr>
              <a:t>entrega.</a:t>
            </a:r>
            <a:endParaRPr sz="1600">
              <a:latin typeface="Calibri"/>
              <a:cs typeface="Calibri"/>
            </a:endParaRPr>
          </a:p>
        </p:txBody>
      </p:sp>
      <p:sp>
        <p:nvSpPr>
          <p:cNvPr id="9" name="object 9"/>
          <p:cNvSpPr txBox="1">
            <a:spLocks noGrp="1"/>
          </p:cNvSpPr>
          <p:nvPr>
            <p:ph type="title"/>
          </p:nvPr>
        </p:nvSpPr>
        <p:spPr>
          <a:xfrm>
            <a:off x="1463674" y="803275"/>
            <a:ext cx="7210425" cy="1421130"/>
          </a:xfrm>
          <a:prstGeom prst="rect">
            <a:avLst/>
          </a:prstGeom>
        </p:spPr>
        <p:txBody>
          <a:bodyPr vert="horz" wrap="square" lIns="0" tIns="0" rIns="0" bIns="0" rtlCol="0">
            <a:spAutoFit/>
          </a:bodyPr>
          <a:lstStyle/>
          <a:p>
            <a:pPr marL="1593850">
              <a:lnSpc>
                <a:spcPct val="100000"/>
              </a:lnSpc>
              <a:tabLst>
                <a:tab pos="2358390" algn="l"/>
              </a:tabLst>
            </a:pPr>
            <a:r>
              <a:rPr sz="3200" b="1" spc="-190" dirty="0">
                <a:solidFill>
                  <a:srgbClr val="1E3B60"/>
                </a:solidFill>
                <a:latin typeface="Gill Sans MT"/>
                <a:cs typeface="Gill Sans MT"/>
              </a:rPr>
              <a:t>D</a:t>
            </a:r>
            <a:r>
              <a:rPr sz="3200" b="1" spc="-345" dirty="0">
                <a:solidFill>
                  <a:srgbClr val="1E3B60"/>
                </a:solidFill>
                <a:latin typeface="Gill Sans MT"/>
                <a:cs typeface="Gill Sans MT"/>
              </a:rPr>
              <a:t> </a:t>
            </a:r>
            <a:r>
              <a:rPr sz="3200" b="1" spc="254" dirty="0">
                <a:solidFill>
                  <a:srgbClr val="1E3B60"/>
                </a:solidFill>
                <a:latin typeface="Gill Sans MT"/>
                <a:cs typeface="Gill Sans MT"/>
              </a:rPr>
              <a:t>.	</a:t>
            </a:r>
            <a:r>
              <a:rPr sz="3200" b="1" spc="229" dirty="0">
                <a:solidFill>
                  <a:srgbClr val="1E3B60"/>
                </a:solidFill>
                <a:latin typeface="Gill Sans MT"/>
                <a:cs typeface="Gill Sans MT"/>
              </a:rPr>
              <a:t>S</a:t>
            </a:r>
            <a:r>
              <a:rPr sz="3200" b="1" spc="-360" dirty="0">
                <a:solidFill>
                  <a:srgbClr val="1E3B60"/>
                </a:solidFill>
                <a:latin typeface="Gill Sans MT"/>
                <a:cs typeface="Gill Sans MT"/>
              </a:rPr>
              <a:t> </a:t>
            </a:r>
            <a:r>
              <a:rPr sz="3200" b="1" spc="-75" dirty="0">
                <a:solidFill>
                  <a:srgbClr val="1E3B60"/>
                </a:solidFill>
                <a:latin typeface="Gill Sans MT"/>
                <a:cs typeface="Gill Sans MT"/>
              </a:rPr>
              <a:t>I</a:t>
            </a:r>
            <a:r>
              <a:rPr sz="3200" b="1" spc="-360" dirty="0">
                <a:solidFill>
                  <a:srgbClr val="1E3B60"/>
                </a:solidFill>
                <a:latin typeface="Gill Sans MT"/>
                <a:cs typeface="Gill Sans MT"/>
              </a:rPr>
              <a:t> </a:t>
            </a:r>
            <a:r>
              <a:rPr sz="3200" b="1" spc="229" dirty="0">
                <a:solidFill>
                  <a:srgbClr val="1E3B60"/>
                </a:solidFill>
                <a:latin typeface="Gill Sans MT"/>
                <a:cs typeface="Gill Sans MT"/>
              </a:rPr>
              <a:t>S</a:t>
            </a:r>
            <a:r>
              <a:rPr sz="3200" b="1" spc="-360" dirty="0">
                <a:solidFill>
                  <a:srgbClr val="1E3B60"/>
                </a:solidFill>
                <a:latin typeface="Gill Sans MT"/>
                <a:cs typeface="Gill Sans MT"/>
              </a:rPr>
              <a:t> </a:t>
            </a:r>
            <a:r>
              <a:rPr sz="3200" b="1" spc="-385" dirty="0">
                <a:solidFill>
                  <a:srgbClr val="1E3B60"/>
                </a:solidFill>
                <a:latin typeface="Gill Sans MT"/>
                <a:cs typeface="Gill Sans MT"/>
              </a:rPr>
              <a:t>T</a:t>
            </a:r>
            <a:r>
              <a:rPr sz="3200" b="1" spc="-360" dirty="0">
                <a:solidFill>
                  <a:srgbClr val="1E3B60"/>
                </a:solidFill>
                <a:latin typeface="Gill Sans MT"/>
                <a:cs typeface="Gill Sans MT"/>
              </a:rPr>
              <a:t> </a:t>
            </a:r>
            <a:r>
              <a:rPr sz="3200" b="1" spc="-165" dirty="0">
                <a:solidFill>
                  <a:srgbClr val="1E3B60"/>
                </a:solidFill>
                <a:latin typeface="Gill Sans MT"/>
                <a:cs typeface="Gill Sans MT"/>
              </a:rPr>
              <a:t>E</a:t>
            </a:r>
            <a:r>
              <a:rPr sz="3200" b="1" spc="-360" dirty="0">
                <a:solidFill>
                  <a:srgbClr val="1E3B60"/>
                </a:solidFill>
                <a:latin typeface="Gill Sans MT"/>
                <a:cs typeface="Gill Sans MT"/>
              </a:rPr>
              <a:t> </a:t>
            </a:r>
            <a:r>
              <a:rPr sz="3200" b="1" spc="210" dirty="0">
                <a:solidFill>
                  <a:srgbClr val="1E3B60"/>
                </a:solidFill>
                <a:latin typeface="Gill Sans MT"/>
                <a:cs typeface="Gill Sans MT"/>
              </a:rPr>
              <a:t>M</a:t>
            </a:r>
            <a:r>
              <a:rPr sz="3200" b="1" spc="-360" dirty="0">
                <a:solidFill>
                  <a:srgbClr val="1E3B60"/>
                </a:solidFill>
                <a:latin typeface="Gill Sans MT"/>
                <a:cs typeface="Gill Sans MT"/>
              </a:rPr>
              <a:t> </a:t>
            </a:r>
            <a:r>
              <a:rPr sz="3200" b="1" spc="25" dirty="0">
                <a:solidFill>
                  <a:srgbClr val="1E3B60"/>
                </a:solidFill>
                <a:latin typeface="Gill Sans MT"/>
                <a:cs typeface="Gill Sans MT"/>
              </a:rPr>
              <a:t>A</a:t>
            </a:r>
            <a:endParaRPr sz="3200">
              <a:latin typeface="Gill Sans MT"/>
              <a:cs typeface="Gill Sans MT"/>
            </a:endParaRPr>
          </a:p>
          <a:p>
            <a:pPr marL="12700" marR="5080">
              <a:lnSpc>
                <a:spcPct val="117200"/>
              </a:lnSpc>
              <a:spcBef>
                <a:spcPts val="470"/>
              </a:spcBef>
            </a:pPr>
            <a:r>
              <a:rPr sz="1600" b="0" spc="145" dirty="0">
                <a:solidFill>
                  <a:srgbClr val="000000"/>
                </a:solidFill>
                <a:latin typeface="Calibri"/>
                <a:cs typeface="Calibri"/>
              </a:rPr>
              <a:t>La </a:t>
            </a:r>
            <a:r>
              <a:rPr sz="1600" b="0" spc="125" dirty="0">
                <a:solidFill>
                  <a:srgbClr val="000000"/>
                </a:solidFill>
                <a:latin typeface="Calibri"/>
                <a:cs typeface="Calibri"/>
              </a:rPr>
              <a:t>consulta </a:t>
            </a:r>
            <a:r>
              <a:rPr sz="1600" b="0" spc="140" dirty="0">
                <a:solidFill>
                  <a:srgbClr val="000000"/>
                </a:solidFill>
                <a:latin typeface="Calibri"/>
                <a:cs typeface="Calibri"/>
              </a:rPr>
              <a:t>que </a:t>
            </a:r>
            <a:r>
              <a:rPr sz="1600" b="0" spc="125" dirty="0">
                <a:solidFill>
                  <a:srgbClr val="000000"/>
                </a:solidFill>
                <a:latin typeface="Calibri"/>
                <a:cs typeface="Calibri"/>
              </a:rPr>
              <a:t>previamente </a:t>
            </a:r>
            <a:r>
              <a:rPr sz="1600" b="0" spc="145" dirty="0">
                <a:solidFill>
                  <a:srgbClr val="000000"/>
                </a:solidFill>
                <a:latin typeface="Calibri"/>
                <a:cs typeface="Calibri"/>
              </a:rPr>
              <a:t>aprobó </a:t>
            </a:r>
            <a:r>
              <a:rPr sz="1600" b="0" spc="70" dirty="0">
                <a:solidFill>
                  <a:srgbClr val="000000"/>
                </a:solidFill>
                <a:latin typeface="Calibri"/>
                <a:cs typeface="Calibri"/>
              </a:rPr>
              <a:t>el </a:t>
            </a:r>
            <a:r>
              <a:rPr sz="1600" b="0" spc="125" dirty="0">
                <a:solidFill>
                  <a:srgbClr val="000000"/>
                </a:solidFill>
                <a:latin typeface="Calibri"/>
                <a:cs typeface="Calibri"/>
              </a:rPr>
              <a:t>estudiante </a:t>
            </a:r>
            <a:r>
              <a:rPr sz="1600" b="0" spc="140" dirty="0">
                <a:solidFill>
                  <a:srgbClr val="000000"/>
                </a:solidFill>
                <a:latin typeface="Calibri"/>
                <a:cs typeface="Calibri"/>
              </a:rPr>
              <a:t>coordinador </a:t>
            </a:r>
            <a:r>
              <a:rPr sz="1600" b="0" spc="150" dirty="0">
                <a:solidFill>
                  <a:srgbClr val="000000"/>
                </a:solidFill>
                <a:latin typeface="Calibri"/>
                <a:cs typeface="Calibri"/>
              </a:rPr>
              <a:t>desde </a:t>
            </a:r>
            <a:r>
              <a:rPr sz="1600" b="0" spc="70" dirty="0">
                <a:solidFill>
                  <a:srgbClr val="000000"/>
                </a:solidFill>
                <a:latin typeface="Calibri"/>
                <a:cs typeface="Calibri"/>
              </a:rPr>
              <a:t>el  </a:t>
            </a:r>
            <a:r>
              <a:rPr sz="1600" b="0" spc="135" dirty="0">
                <a:solidFill>
                  <a:srgbClr val="000000"/>
                </a:solidFill>
                <a:latin typeface="Calibri"/>
                <a:cs typeface="Calibri"/>
              </a:rPr>
              <a:t>punto </a:t>
            </a:r>
            <a:r>
              <a:rPr sz="1600" b="0" spc="130" dirty="0">
                <a:solidFill>
                  <a:srgbClr val="000000"/>
                </a:solidFill>
                <a:latin typeface="Calibri"/>
                <a:cs typeface="Calibri"/>
              </a:rPr>
              <a:t>de </a:t>
            </a:r>
            <a:r>
              <a:rPr sz="1600" b="0" spc="90" dirty="0">
                <a:solidFill>
                  <a:srgbClr val="000000"/>
                </a:solidFill>
                <a:latin typeface="Calibri"/>
                <a:cs typeface="Calibri"/>
              </a:rPr>
              <a:t>vista </a:t>
            </a:r>
            <a:r>
              <a:rPr sz="1600" b="0" spc="110" dirty="0">
                <a:solidFill>
                  <a:srgbClr val="000000"/>
                </a:solidFill>
                <a:latin typeface="Calibri"/>
                <a:cs typeface="Calibri"/>
              </a:rPr>
              <a:t>formal </a:t>
            </a:r>
            <a:r>
              <a:rPr sz="1600" b="0" spc="135" dirty="0">
                <a:solidFill>
                  <a:srgbClr val="000000"/>
                </a:solidFill>
                <a:latin typeface="Calibri"/>
                <a:cs typeface="Calibri"/>
              </a:rPr>
              <a:t>es </a:t>
            </a:r>
            <a:r>
              <a:rPr sz="1600" b="0" spc="140" dirty="0">
                <a:solidFill>
                  <a:srgbClr val="000000"/>
                </a:solidFill>
                <a:latin typeface="Calibri"/>
                <a:cs typeface="Calibri"/>
              </a:rPr>
              <a:t>subida </a:t>
            </a:r>
            <a:r>
              <a:rPr sz="1600" b="0" spc="70" dirty="0">
                <a:solidFill>
                  <a:srgbClr val="000000"/>
                </a:solidFill>
                <a:latin typeface="Calibri"/>
                <a:cs typeface="Calibri"/>
              </a:rPr>
              <a:t>al </a:t>
            </a:r>
            <a:r>
              <a:rPr sz="1600" b="0" spc="130" dirty="0">
                <a:solidFill>
                  <a:srgbClr val="000000"/>
                </a:solidFill>
                <a:latin typeface="Calibri"/>
                <a:cs typeface="Calibri"/>
              </a:rPr>
              <a:t>sistema para </a:t>
            </a:r>
            <a:r>
              <a:rPr sz="1600" b="0" spc="140" dirty="0">
                <a:solidFill>
                  <a:srgbClr val="000000"/>
                </a:solidFill>
                <a:latin typeface="Calibri"/>
                <a:cs typeface="Calibri"/>
              </a:rPr>
              <a:t>que </a:t>
            </a:r>
            <a:r>
              <a:rPr sz="1600" b="0" spc="135" dirty="0">
                <a:solidFill>
                  <a:srgbClr val="000000"/>
                </a:solidFill>
                <a:latin typeface="Calibri"/>
                <a:cs typeface="Calibri"/>
              </a:rPr>
              <a:t>sea </a:t>
            </a:r>
            <a:r>
              <a:rPr sz="1600" b="0" spc="125" dirty="0">
                <a:solidFill>
                  <a:srgbClr val="000000"/>
                </a:solidFill>
                <a:latin typeface="Calibri"/>
                <a:cs typeface="Calibri"/>
              </a:rPr>
              <a:t>evaluada </a:t>
            </a:r>
            <a:r>
              <a:rPr sz="1600" b="0" spc="135" dirty="0">
                <a:solidFill>
                  <a:srgbClr val="000000"/>
                </a:solidFill>
                <a:latin typeface="Calibri"/>
                <a:cs typeface="Calibri"/>
              </a:rPr>
              <a:t>por </a:t>
            </a:r>
            <a:r>
              <a:rPr sz="1600" b="0" spc="70" dirty="0">
                <a:solidFill>
                  <a:srgbClr val="000000"/>
                </a:solidFill>
                <a:latin typeface="Calibri"/>
                <a:cs typeface="Calibri"/>
              </a:rPr>
              <a:t>el  </a:t>
            </a:r>
            <a:r>
              <a:rPr sz="1600" b="0" spc="135" dirty="0">
                <a:solidFill>
                  <a:srgbClr val="000000"/>
                </a:solidFill>
                <a:latin typeface="Calibri"/>
                <a:cs typeface="Calibri"/>
              </a:rPr>
              <a:t>docente </a:t>
            </a:r>
            <a:r>
              <a:rPr sz="1600" b="0" spc="145" dirty="0">
                <a:solidFill>
                  <a:srgbClr val="000000"/>
                </a:solidFill>
                <a:latin typeface="Calibri"/>
                <a:cs typeface="Calibri"/>
              </a:rPr>
              <a:t>asesor </a:t>
            </a:r>
            <a:r>
              <a:rPr sz="1600" b="0" spc="140" dirty="0">
                <a:solidFill>
                  <a:srgbClr val="000000"/>
                </a:solidFill>
                <a:latin typeface="Calibri"/>
                <a:cs typeface="Calibri"/>
              </a:rPr>
              <a:t>que </a:t>
            </a:r>
            <a:r>
              <a:rPr sz="1600" b="0" spc="135" dirty="0">
                <a:solidFill>
                  <a:srgbClr val="000000"/>
                </a:solidFill>
                <a:latin typeface="Calibri"/>
                <a:cs typeface="Calibri"/>
              </a:rPr>
              <a:t>por </a:t>
            </a:r>
            <a:r>
              <a:rPr sz="1600" b="0" spc="125" dirty="0">
                <a:solidFill>
                  <a:srgbClr val="000000"/>
                </a:solidFill>
                <a:latin typeface="Calibri"/>
                <a:cs typeface="Calibri"/>
              </a:rPr>
              <a:t>reparto </a:t>
            </a:r>
            <a:r>
              <a:rPr sz="1600" b="0" spc="70" dirty="0">
                <a:solidFill>
                  <a:srgbClr val="000000"/>
                </a:solidFill>
                <a:latin typeface="Calibri"/>
                <a:cs typeface="Calibri"/>
              </a:rPr>
              <a:t>le </a:t>
            </a:r>
            <a:r>
              <a:rPr sz="1600" b="0" spc="140" dirty="0">
                <a:solidFill>
                  <a:srgbClr val="000000"/>
                </a:solidFill>
                <a:latin typeface="Calibri"/>
                <a:cs typeface="Calibri"/>
              </a:rPr>
              <a:t>correspondió </a:t>
            </a:r>
            <a:r>
              <a:rPr sz="1600" b="0" spc="70" dirty="0">
                <a:solidFill>
                  <a:srgbClr val="000000"/>
                </a:solidFill>
                <a:latin typeface="Calibri"/>
                <a:cs typeface="Calibri"/>
              </a:rPr>
              <a:t>la </a:t>
            </a:r>
            <a:r>
              <a:rPr sz="1600" b="0" spc="125" dirty="0">
                <a:solidFill>
                  <a:srgbClr val="000000"/>
                </a:solidFill>
                <a:latin typeface="Calibri"/>
                <a:cs typeface="Calibri"/>
              </a:rPr>
              <a:t>consulta </a:t>
            </a:r>
            <a:r>
              <a:rPr sz="1600" b="0" spc="95" dirty="0">
                <a:solidFill>
                  <a:srgbClr val="000000"/>
                </a:solidFill>
                <a:latin typeface="Calibri"/>
                <a:cs typeface="Calibri"/>
              </a:rPr>
              <a:t>o </a:t>
            </a:r>
            <a:r>
              <a:rPr sz="1600" b="0" spc="330" dirty="0">
                <a:solidFill>
                  <a:srgbClr val="000000"/>
                </a:solidFill>
                <a:latin typeface="Calibri"/>
                <a:cs typeface="Calibri"/>
              </a:rPr>
              <a:t> </a:t>
            </a:r>
            <a:r>
              <a:rPr sz="1600" b="0" spc="135" dirty="0">
                <a:solidFill>
                  <a:srgbClr val="000000"/>
                </a:solidFill>
                <a:latin typeface="Calibri"/>
                <a:cs typeface="Calibri"/>
              </a:rPr>
              <a:t>proceso.</a:t>
            </a:r>
            <a:endParaRPr sz="1600">
              <a:latin typeface="Calibri"/>
              <a:cs typeface="Calibri"/>
            </a:endParaRPr>
          </a:p>
        </p:txBody>
      </p:sp>
      <p:sp>
        <p:nvSpPr>
          <p:cNvPr id="10" name="object 10"/>
          <p:cNvSpPr/>
          <p:nvPr/>
        </p:nvSpPr>
        <p:spPr>
          <a:xfrm>
            <a:off x="323958" y="2809875"/>
            <a:ext cx="1009650" cy="542925"/>
          </a:xfrm>
          <a:custGeom>
            <a:avLst/>
            <a:gdLst/>
            <a:ahLst/>
            <a:cxnLst/>
            <a:rect l="l" t="t" r="r" b="b"/>
            <a:pathLst>
              <a:path w="1009650" h="542925">
                <a:moveTo>
                  <a:pt x="510842" y="542924"/>
                </a:moveTo>
                <a:lnTo>
                  <a:pt x="468583" y="541172"/>
                </a:lnTo>
                <a:lnTo>
                  <a:pt x="426454" y="535923"/>
                </a:lnTo>
                <a:lnTo>
                  <a:pt x="384470" y="527184"/>
                </a:lnTo>
                <a:lnTo>
                  <a:pt x="342648" y="514963"/>
                </a:lnTo>
                <a:lnTo>
                  <a:pt x="301004" y="499268"/>
                </a:lnTo>
                <a:lnTo>
                  <a:pt x="259554" y="480108"/>
                </a:lnTo>
                <a:lnTo>
                  <a:pt x="218314" y="457491"/>
                </a:lnTo>
                <a:lnTo>
                  <a:pt x="177301" y="431425"/>
                </a:lnTo>
                <a:lnTo>
                  <a:pt x="136529" y="401917"/>
                </a:lnTo>
                <a:lnTo>
                  <a:pt x="96016" y="368977"/>
                </a:lnTo>
                <a:lnTo>
                  <a:pt x="55777" y="332612"/>
                </a:lnTo>
                <a:lnTo>
                  <a:pt x="15828" y="292830"/>
                </a:lnTo>
                <a:lnTo>
                  <a:pt x="0" y="276324"/>
                </a:lnTo>
                <a:lnTo>
                  <a:pt x="14268" y="258471"/>
                </a:lnTo>
                <a:lnTo>
                  <a:pt x="55124" y="213632"/>
                </a:lnTo>
                <a:lnTo>
                  <a:pt x="83103" y="186768"/>
                </a:lnTo>
                <a:lnTo>
                  <a:pt x="117646" y="156755"/>
                </a:lnTo>
                <a:lnTo>
                  <a:pt x="158384" y="125277"/>
                </a:lnTo>
                <a:lnTo>
                  <a:pt x="204947" y="94018"/>
                </a:lnTo>
                <a:lnTo>
                  <a:pt x="256966" y="64665"/>
                </a:lnTo>
                <a:lnTo>
                  <a:pt x="314070" y="38901"/>
                </a:lnTo>
                <a:lnTo>
                  <a:pt x="375891" y="18412"/>
                </a:lnTo>
                <a:lnTo>
                  <a:pt x="442058" y="4884"/>
                </a:lnTo>
                <a:lnTo>
                  <a:pt x="512202" y="0"/>
                </a:lnTo>
                <a:lnTo>
                  <a:pt x="558304" y="2146"/>
                </a:lnTo>
                <a:lnTo>
                  <a:pt x="604029" y="8577"/>
                </a:lnTo>
                <a:lnTo>
                  <a:pt x="649355" y="19282"/>
                </a:lnTo>
                <a:lnTo>
                  <a:pt x="694264" y="34251"/>
                </a:lnTo>
                <a:lnTo>
                  <a:pt x="735997" y="52289"/>
                </a:lnTo>
                <a:lnTo>
                  <a:pt x="512202" y="52289"/>
                </a:lnTo>
                <a:lnTo>
                  <a:pt x="453284" y="56210"/>
                </a:lnTo>
                <a:lnTo>
                  <a:pt x="397166" y="67135"/>
                </a:lnTo>
                <a:lnTo>
                  <a:pt x="344164" y="83811"/>
                </a:lnTo>
                <a:lnTo>
                  <a:pt x="294598" y="104983"/>
                </a:lnTo>
                <a:lnTo>
                  <a:pt x="248782" y="129398"/>
                </a:lnTo>
                <a:lnTo>
                  <a:pt x="207036" y="155801"/>
                </a:lnTo>
                <a:lnTo>
                  <a:pt x="169676" y="182938"/>
                </a:lnTo>
                <a:lnTo>
                  <a:pt x="137020" y="209556"/>
                </a:lnTo>
                <a:lnTo>
                  <a:pt x="87087" y="256214"/>
                </a:lnTo>
                <a:lnTo>
                  <a:pt x="70446" y="273746"/>
                </a:lnTo>
                <a:lnTo>
                  <a:pt x="113683" y="314798"/>
                </a:lnTo>
                <a:lnTo>
                  <a:pt x="157159" y="351579"/>
                </a:lnTo>
                <a:lnTo>
                  <a:pt x="200852" y="384076"/>
                </a:lnTo>
                <a:lnTo>
                  <a:pt x="244738" y="412278"/>
                </a:lnTo>
                <a:lnTo>
                  <a:pt x="288795" y="436173"/>
                </a:lnTo>
                <a:lnTo>
                  <a:pt x="333000" y="455749"/>
                </a:lnTo>
                <a:lnTo>
                  <a:pt x="377330" y="470996"/>
                </a:lnTo>
                <a:lnTo>
                  <a:pt x="421762" y="481901"/>
                </a:lnTo>
                <a:lnTo>
                  <a:pt x="466274" y="488452"/>
                </a:lnTo>
                <a:lnTo>
                  <a:pt x="510842" y="490638"/>
                </a:lnTo>
                <a:lnTo>
                  <a:pt x="739044" y="490638"/>
                </a:lnTo>
                <a:lnTo>
                  <a:pt x="707231" y="504956"/>
                </a:lnTo>
                <a:lnTo>
                  <a:pt x="646373" y="524953"/>
                </a:lnTo>
                <a:lnTo>
                  <a:pt x="580815" y="538157"/>
                </a:lnTo>
                <a:lnTo>
                  <a:pt x="510842" y="542924"/>
                </a:lnTo>
                <a:close/>
              </a:path>
              <a:path w="1009650" h="542925">
                <a:moveTo>
                  <a:pt x="739044" y="490638"/>
                </a:moveTo>
                <a:lnTo>
                  <a:pt x="510842" y="490638"/>
                </a:lnTo>
                <a:lnTo>
                  <a:pt x="575312" y="486040"/>
                </a:lnTo>
                <a:lnTo>
                  <a:pt x="635906" y="473330"/>
                </a:lnTo>
                <a:lnTo>
                  <a:pt x="692287" y="454140"/>
                </a:lnTo>
                <a:lnTo>
                  <a:pt x="744121" y="430100"/>
                </a:lnTo>
                <a:lnTo>
                  <a:pt x="791069" y="402841"/>
                </a:lnTo>
                <a:lnTo>
                  <a:pt x="832796" y="373993"/>
                </a:lnTo>
                <a:lnTo>
                  <a:pt x="868966" y="345187"/>
                </a:lnTo>
                <a:lnTo>
                  <a:pt x="899242" y="318054"/>
                </a:lnTo>
                <a:lnTo>
                  <a:pt x="940766" y="275328"/>
                </a:lnTo>
                <a:lnTo>
                  <a:pt x="899728" y="233115"/>
                </a:lnTo>
                <a:lnTo>
                  <a:pt x="858227" y="195295"/>
                </a:lnTo>
                <a:lnTo>
                  <a:pt x="816284" y="161878"/>
                </a:lnTo>
                <a:lnTo>
                  <a:pt x="773922" y="132876"/>
                </a:lnTo>
                <a:lnTo>
                  <a:pt x="731163" y="108304"/>
                </a:lnTo>
                <a:lnTo>
                  <a:pt x="688030" y="88171"/>
                </a:lnTo>
                <a:lnTo>
                  <a:pt x="644545" y="72491"/>
                </a:lnTo>
                <a:lnTo>
                  <a:pt x="600730" y="61276"/>
                </a:lnTo>
                <a:lnTo>
                  <a:pt x="556608" y="54538"/>
                </a:lnTo>
                <a:lnTo>
                  <a:pt x="512202" y="52289"/>
                </a:lnTo>
                <a:lnTo>
                  <a:pt x="735997" y="52289"/>
                </a:lnTo>
                <a:lnTo>
                  <a:pt x="782745" y="76935"/>
                </a:lnTo>
                <a:lnTo>
                  <a:pt x="826277" y="104628"/>
                </a:lnTo>
                <a:lnTo>
                  <a:pt x="869310" y="136541"/>
                </a:lnTo>
                <a:lnTo>
                  <a:pt x="911823" y="172663"/>
                </a:lnTo>
                <a:lnTo>
                  <a:pt x="953796" y="212983"/>
                </a:lnTo>
                <a:lnTo>
                  <a:pt x="995209" y="257491"/>
                </a:lnTo>
                <a:lnTo>
                  <a:pt x="1009433" y="273610"/>
                </a:lnTo>
                <a:lnTo>
                  <a:pt x="996336" y="290650"/>
                </a:lnTo>
                <a:lnTo>
                  <a:pt x="957688" y="334417"/>
                </a:lnTo>
                <a:lnTo>
                  <a:pt x="897952" y="389930"/>
                </a:lnTo>
                <a:lnTo>
                  <a:pt x="858750" y="420653"/>
                </a:lnTo>
                <a:lnTo>
                  <a:pt x="813705" y="451161"/>
                </a:lnTo>
                <a:lnTo>
                  <a:pt x="763104" y="479811"/>
                </a:lnTo>
                <a:lnTo>
                  <a:pt x="739044" y="490638"/>
                </a:lnTo>
                <a:close/>
              </a:path>
            </a:pathLst>
          </a:custGeom>
          <a:solidFill>
            <a:srgbClr val="308AA1"/>
          </a:solidFill>
        </p:spPr>
        <p:txBody>
          <a:bodyPr wrap="square" lIns="0" tIns="0" rIns="0" bIns="0" rtlCol="0"/>
          <a:lstStyle/>
          <a:p>
            <a:endParaRPr/>
          </a:p>
        </p:txBody>
      </p:sp>
      <p:sp>
        <p:nvSpPr>
          <p:cNvPr id="11" name="object 11"/>
          <p:cNvSpPr/>
          <p:nvPr/>
        </p:nvSpPr>
        <p:spPr>
          <a:xfrm>
            <a:off x="661581" y="2914401"/>
            <a:ext cx="335280" cy="334010"/>
          </a:xfrm>
          <a:custGeom>
            <a:avLst/>
            <a:gdLst/>
            <a:ahLst/>
            <a:cxnLst/>
            <a:rect l="l" t="t" r="r" b="b"/>
            <a:pathLst>
              <a:path w="335280" h="334010">
                <a:moveTo>
                  <a:pt x="167528" y="333871"/>
                </a:moveTo>
                <a:lnTo>
                  <a:pt x="122992" y="327908"/>
                </a:lnTo>
                <a:lnTo>
                  <a:pt x="82972" y="311079"/>
                </a:lnTo>
                <a:lnTo>
                  <a:pt x="49067" y="284976"/>
                </a:lnTo>
                <a:lnTo>
                  <a:pt x="22871" y="251189"/>
                </a:lnTo>
                <a:lnTo>
                  <a:pt x="5984" y="211312"/>
                </a:lnTo>
                <a:lnTo>
                  <a:pt x="0" y="166933"/>
                </a:lnTo>
                <a:lnTo>
                  <a:pt x="5984" y="122556"/>
                </a:lnTo>
                <a:lnTo>
                  <a:pt x="22871" y="82679"/>
                </a:lnTo>
                <a:lnTo>
                  <a:pt x="49067" y="48894"/>
                </a:lnTo>
                <a:lnTo>
                  <a:pt x="82972" y="22791"/>
                </a:lnTo>
                <a:lnTo>
                  <a:pt x="122992" y="5963"/>
                </a:lnTo>
                <a:lnTo>
                  <a:pt x="167528" y="0"/>
                </a:lnTo>
                <a:lnTo>
                  <a:pt x="212065" y="5963"/>
                </a:lnTo>
                <a:lnTo>
                  <a:pt x="252084" y="22792"/>
                </a:lnTo>
                <a:lnTo>
                  <a:pt x="285988" y="48895"/>
                </a:lnTo>
                <a:lnTo>
                  <a:pt x="312182" y="82680"/>
                </a:lnTo>
                <a:lnTo>
                  <a:pt x="318194" y="96876"/>
                </a:lnTo>
                <a:lnTo>
                  <a:pt x="167528" y="96876"/>
                </a:lnTo>
                <a:lnTo>
                  <a:pt x="140160" y="102382"/>
                </a:lnTo>
                <a:lnTo>
                  <a:pt x="117810" y="117396"/>
                </a:lnTo>
                <a:lnTo>
                  <a:pt x="102741" y="139665"/>
                </a:lnTo>
                <a:lnTo>
                  <a:pt x="97215" y="166935"/>
                </a:lnTo>
                <a:lnTo>
                  <a:pt x="102741" y="194209"/>
                </a:lnTo>
                <a:lnTo>
                  <a:pt x="117810" y="216479"/>
                </a:lnTo>
                <a:lnTo>
                  <a:pt x="140160" y="231493"/>
                </a:lnTo>
                <a:lnTo>
                  <a:pt x="167528" y="236999"/>
                </a:lnTo>
                <a:lnTo>
                  <a:pt x="318192" y="236999"/>
                </a:lnTo>
                <a:lnTo>
                  <a:pt x="312182" y="251189"/>
                </a:lnTo>
                <a:lnTo>
                  <a:pt x="285988" y="284976"/>
                </a:lnTo>
                <a:lnTo>
                  <a:pt x="252084" y="311079"/>
                </a:lnTo>
                <a:lnTo>
                  <a:pt x="212065" y="327908"/>
                </a:lnTo>
                <a:lnTo>
                  <a:pt x="167528" y="333871"/>
                </a:lnTo>
                <a:close/>
              </a:path>
              <a:path w="335280" h="334010">
                <a:moveTo>
                  <a:pt x="318192" y="236999"/>
                </a:moveTo>
                <a:lnTo>
                  <a:pt x="167528" y="236999"/>
                </a:lnTo>
                <a:lnTo>
                  <a:pt x="194896" y="231493"/>
                </a:lnTo>
                <a:lnTo>
                  <a:pt x="217243" y="216479"/>
                </a:lnTo>
                <a:lnTo>
                  <a:pt x="232309" y="194209"/>
                </a:lnTo>
                <a:lnTo>
                  <a:pt x="237833" y="166933"/>
                </a:lnTo>
                <a:lnTo>
                  <a:pt x="232309" y="139665"/>
                </a:lnTo>
                <a:lnTo>
                  <a:pt x="217243" y="117396"/>
                </a:lnTo>
                <a:lnTo>
                  <a:pt x="194896" y="102382"/>
                </a:lnTo>
                <a:lnTo>
                  <a:pt x="167528" y="96876"/>
                </a:lnTo>
                <a:lnTo>
                  <a:pt x="318194" y="96876"/>
                </a:lnTo>
                <a:lnTo>
                  <a:pt x="329069" y="122557"/>
                </a:lnTo>
                <a:lnTo>
                  <a:pt x="335053" y="166935"/>
                </a:lnTo>
                <a:lnTo>
                  <a:pt x="329069" y="211312"/>
                </a:lnTo>
                <a:lnTo>
                  <a:pt x="318192" y="236999"/>
                </a:lnTo>
                <a:close/>
              </a:path>
            </a:pathLst>
          </a:custGeom>
          <a:solidFill>
            <a:srgbClr val="308AA1"/>
          </a:solidFill>
        </p:spPr>
        <p:txBody>
          <a:bodyPr wrap="square" lIns="0" tIns="0" rIns="0" bIns="0" rtlCol="0"/>
          <a:lstStyle/>
          <a:p>
            <a:endParaRPr/>
          </a:p>
        </p:txBody>
      </p:sp>
      <p:sp>
        <p:nvSpPr>
          <p:cNvPr id="12" name="object 12"/>
          <p:cNvSpPr/>
          <p:nvPr/>
        </p:nvSpPr>
        <p:spPr>
          <a:xfrm>
            <a:off x="603847" y="4320839"/>
            <a:ext cx="260350" cy="0"/>
          </a:xfrm>
          <a:custGeom>
            <a:avLst/>
            <a:gdLst/>
            <a:ahLst/>
            <a:cxnLst/>
            <a:rect l="l" t="t" r="r" b="b"/>
            <a:pathLst>
              <a:path w="260350">
                <a:moveTo>
                  <a:pt x="0" y="0"/>
                </a:moveTo>
                <a:lnTo>
                  <a:pt x="259758" y="0"/>
                </a:lnTo>
              </a:path>
            </a:pathLst>
          </a:custGeom>
          <a:ln w="31791">
            <a:solidFill>
              <a:srgbClr val="ED826C"/>
            </a:solidFill>
          </a:ln>
        </p:spPr>
        <p:txBody>
          <a:bodyPr wrap="square" lIns="0" tIns="0" rIns="0" bIns="0" rtlCol="0"/>
          <a:lstStyle/>
          <a:p>
            <a:endParaRPr/>
          </a:p>
        </p:txBody>
      </p:sp>
      <p:sp>
        <p:nvSpPr>
          <p:cNvPr id="13" name="object 13"/>
          <p:cNvSpPr/>
          <p:nvPr/>
        </p:nvSpPr>
        <p:spPr>
          <a:xfrm>
            <a:off x="485831" y="3952875"/>
            <a:ext cx="668655" cy="933450"/>
          </a:xfrm>
          <a:custGeom>
            <a:avLst/>
            <a:gdLst/>
            <a:ahLst/>
            <a:cxnLst/>
            <a:rect l="l" t="t" r="r" b="b"/>
            <a:pathLst>
              <a:path w="668655" h="933450">
                <a:moveTo>
                  <a:pt x="178502" y="80336"/>
                </a:moveTo>
                <a:lnTo>
                  <a:pt x="111951" y="80336"/>
                </a:lnTo>
                <a:lnTo>
                  <a:pt x="111951" y="33301"/>
                </a:lnTo>
                <a:lnTo>
                  <a:pt x="114565" y="20344"/>
                </a:lnTo>
                <a:lnTo>
                  <a:pt x="121695" y="9758"/>
                </a:lnTo>
                <a:lnTo>
                  <a:pt x="132271" y="2618"/>
                </a:lnTo>
                <a:lnTo>
                  <a:pt x="145227" y="0"/>
                </a:lnTo>
                <a:lnTo>
                  <a:pt x="158182" y="2618"/>
                </a:lnTo>
                <a:lnTo>
                  <a:pt x="168758" y="9758"/>
                </a:lnTo>
                <a:lnTo>
                  <a:pt x="175888" y="20344"/>
                </a:lnTo>
                <a:lnTo>
                  <a:pt x="178502" y="33301"/>
                </a:lnTo>
                <a:lnTo>
                  <a:pt x="178502" y="80336"/>
                </a:lnTo>
                <a:close/>
              </a:path>
              <a:path w="668655" h="933450">
                <a:moveTo>
                  <a:pt x="367612" y="80336"/>
                </a:moveTo>
                <a:lnTo>
                  <a:pt x="301052" y="80336"/>
                </a:lnTo>
                <a:lnTo>
                  <a:pt x="301052" y="33301"/>
                </a:lnTo>
                <a:lnTo>
                  <a:pt x="303668" y="20344"/>
                </a:lnTo>
                <a:lnTo>
                  <a:pt x="310799" y="9758"/>
                </a:lnTo>
                <a:lnTo>
                  <a:pt x="321376" y="2618"/>
                </a:lnTo>
                <a:lnTo>
                  <a:pt x="334327" y="0"/>
                </a:lnTo>
                <a:lnTo>
                  <a:pt x="347284" y="2618"/>
                </a:lnTo>
                <a:lnTo>
                  <a:pt x="357864" y="9758"/>
                </a:lnTo>
                <a:lnTo>
                  <a:pt x="364997" y="20344"/>
                </a:lnTo>
                <a:lnTo>
                  <a:pt x="367612" y="33301"/>
                </a:lnTo>
                <a:lnTo>
                  <a:pt x="367612" y="80336"/>
                </a:lnTo>
                <a:close/>
              </a:path>
              <a:path w="668655" h="933450">
                <a:moveTo>
                  <a:pt x="565044" y="80336"/>
                </a:moveTo>
                <a:lnTo>
                  <a:pt x="498504" y="80336"/>
                </a:lnTo>
                <a:lnTo>
                  <a:pt x="498504" y="33301"/>
                </a:lnTo>
                <a:lnTo>
                  <a:pt x="501119" y="20344"/>
                </a:lnTo>
                <a:lnTo>
                  <a:pt x="508251" y="9758"/>
                </a:lnTo>
                <a:lnTo>
                  <a:pt x="518828" y="2618"/>
                </a:lnTo>
                <a:lnTo>
                  <a:pt x="531779" y="0"/>
                </a:lnTo>
                <a:lnTo>
                  <a:pt x="544728" y="2618"/>
                </a:lnTo>
                <a:lnTo>
                  <a:pt x="555302" y="9758"/>
                </a:lnTo>
                <a:lnTo>
                  <a:pt x="562430" y="20344"/>
                </a:lnTo>
                <a:lnTo>
                  <a:pt x="565044" y="33301"/>
                </a:lnTo>
                <a:lnTo>
                  <a:pt x="565044" y="80336"/>
                </a:lnTo>
                <a:close/>
              </a:path>
              <a:path w="668655" h="933450">
                <a:moveTo>
                  <a:pt x="668665" y="933459"/>
                </a:moveTo>
                <a:lnTo>
                  <a:pt x="0" y="933459"/>
                </a:lnTo>
                <a:lnTo>
                  <a:pt x="0" y="80336"/>
                </a:lnTo>
                <a:lnTo>
                  <a:pt x="668655" y="80336"/>
                </a:lnTo>
                <a:lnTo>
                  <a:pt x="668655" y="131823"/>
                </a:lnTo>
                <a:lnTo>
                  <a:pt x="51445" y="131823"/>
                </a:lnTo>
                <a:lnTo>
                  <a:pt x="51445" y="881972"/>
                </a:lnTo>
                <a:lnTo>
                  <a:pt x="668665" y="881972"/>
                </a:lnTo>
                <a:lnTo>
                  <a:pt x="668665" y="933459"/>
                </a:lnTo>
                <a:close/>
              </a:path>
              <a:path w="668655" h="933450">
                <a:moveTo>
                  <a:pt x="145227" y="190761"/>
                </a:moveTo>
                <a:lnTo>
                  <a:pt x="132273" y="188142"/>
                </a:lnTo>
                <a:lnTo>
                  <a:pt x="121696" y="181002"/>
                </a:lnTo>
                <a:lnTo>
                  <a:pt x="114566" y="170417"/>
                </a:lnTo>
                <a:lnTo>
                  <a:pt x="111951" y="157459"/>
                </a:lnTo>
                <a:lnTo>
                  <a:pt x="111951" y="131823"/>
                </a:lnTo>
                <a:lnTo>
                  <a:pt x="178502" y="131823"/>
                </a:lnTo>
                <a:lnTo>
                  <a:pt x="178502" y="157459"/>
                </a:lnTo>
                <a:lnTo>
                  <a:pt x="175884" y="170421"/>
                </a:lnTo>
                <a:lnTo>
                  <a:pt x="168749" y="181006"/>
                </a:lnTo>
                <a:lnTo>
                  <a:pt x="158171" y="188143"/>
                </a:lnTo>
                <a:lnTo>
                  <a:pt x="145227" y="190761"/>
                </a:lnTo>
                <a:close/>
              </a:path>
              <a:path w="668655" h="933450">
                <a:moveTo>
                  <a:pt x="334327" y="190761"/>
                </a:moveTo>
                <a:lnTo>
                  <a:pt x="321374" y="188142"/>
                </a:lnTo>
                <a:lnTo>
                  <a:pt x="310797" y="181002"/>
                </a:lnTo>
                <a:lnTo>
                  <a:pt x="303667" y="170417"/>
                </a:lnTo>
                <a:lnTo>
                  <a:pt x="301052" y="157459"/>
                </a:lnTo>
                <a:lnTo>
                  <a:pt x="301052" y="131823"/>
                </a:lnTo>
                <a:lnTo>
                  <a:pt x="367612" y="131823"/>
                </a:lnTo>
                <a:lnTo>
                  <a:pt x="367612" y="157459"/>
                </a:lnTo>
                <a:lnTo>
                  <a:pt x="364994" y="170421"/>
                </a:lnTo>
                <a:lnTo>
                  <a:pt x="357859" y="181006"/>
                </a:lnTo>
                <a:lnTo>
                  <a:pt x="347277" y="188143"/>
                </a:lnTo>
                <a:lnTo>
                  <a:pt x="334327" y="190761"/>
                </a:lnTo>
                <a:close/>
              </a:path>
              <a:path w="668655" h="933450">
                <a:moveTo>
                  <a:pt x="531769" y="190761"/>
                </a:moveTo>
                <a:lnTo>
                  <a:pt x="518816" y="188142"/>
                </a:lnTo>
                <a:lnTo>
                  <a:pt x="508238" y="181002"/>
                </a:lnTo>
                <a:lnTo>
                  <a:pt x="501108" y="170417"/>
                </a:lnTo>
                <a:lnTo>
                  <a:pt x="498494" y="157459"/>
                </a:lnTo>
                <a:lnTo>
                  <a:pt x="498494" y="131823"/>
                </a:lnTo>
                <a:lnTo>
                  <a:pt x="565034" y="131823"/>
                </a:lnTo>
                <a:lnTo>
                  <a:pt x="565034" y="157459"/>
                </a:lnTo>
                <a:lnTo>
                  <a:pt x="562419" y="170421"/>
                </a:lnTo>
                <a:lnTo>
                  <a:pt x="555290" y="181006"/>
                </a:lnTo>
                <a:lnTo>
                  <a:pt x="544716" y="188143"/>
                </a:lnTo>
                <a:lnTo>
                  <a:pt x="531769" y="190761"/>
                </a:lnTo>
                <a:close/>
              </a:path>
              <a:path w="668655" h="933450">
                <a:moveTo>
                  <a:pt x="617220" y="316458"/>
                </a:moveTo>
                <a:lnTo>
                  <a:pt x="617220" y="131823"/>
                </a:lnTo>
                <a:lnTo>
                  <a:pt x="668655" y="131823"/>
                </a:lnTo>
                <a:lnTo>
                  <a:pt x="668655" y="248793"/>
                </a:lnTo>
                <a:lnTo>
                  <a:pt x="617220" y="316458"/>
                </a:lnTo>
                <a:close/>
              </a:path>
              <a:path w="668655" h="933450">
                <a:moveTo>
                  <a:pt x="668665" y="881972"/>
                </a:moveTo>
                <a:lnTo>
                  <a:pt x="617229" y="881972"/>
                </a:lnTo>
                <a:lnTo>
                  <a:pt x="617229" y="575673"/>
                </a:lnTo>
                <a:lnTo>
                  <a:pt x="668665" y="507998"/>
                </a:lnTo>
                <a:lnTo>
                  <a:pt x="668665" y="881972"/>
                </a:lnTo>
                <a:close/>
              </a:path>
            </a:pathLst>
          </a:custGeom>
          <a:solidFill>
            <a:srgbClr val="ED826C"/>
          </a:solidFill>
        </p:spPr>
        <p:txBody>
          <a:bodyPr wrap="square" lIns="0" tIns="0" rIns="0" bIns="0" rtlCol="0"/>
          <a:lstStyle/>
          <a:p>
            <a:endParaRPr/>
          </a:p>
        </p:txBody>
      </p:sp>
      <p:sp>
        <p:nvSpPr>
          <p:cNvPr id="14" name="object 14"/>
          <p:cNvSpPr/>
          <p:nvPr/>
        </p:nvSpPr>
        <p:spPr>
          <a:xfrm>
            <a:off x="603847" y="4407892"/>
            <a:ext cx="260350" cy="0"/>
          </a:xfrm>
          <a:custGeom>
            <a:avLst/>
            <a:gdLst/>
            <a:ahLst/>
            <a:cxnLst/>
            <a:rect l="l" t="t" r="r" b="b"/>
            <a:pathLst>
              <a:path w="260350">
                <a:moveTo>
                  <a:pt x="0" y="0"/>
                </a:moveTo>
                <a:lnTo>
                  <a:pt x="259758" y="0"/>
                </a:lnTo>
              </a:path>
            </a:pathLst>
          </a:custGeom>
          <a:ln w="31801">
            <a:solidFill>
              <a:srgbClr val="ED826C"/>
            </a:solidFill>
          </a:ln>
        </p:spPr>
        <p:txBody>
          <a:bodyPr wrap="square" lIns="0" tIns="0" rIns="0" bIns="0" rtlCol="0"/>
          <a:lstStyle/>
          <a:p>
            <a:endParaRPr/>
          </a:p>
        </p:txBody>
      </p:sp>
      <p:sp>
        <p:nvSpPr>
          <p:cNvPr id="15" name="object 15"/>
          <p:cNvSpPr/>
          <p:nvPr/>
        </p:nvSpPr>
        <p:spPr>
          <a:xfrm>
            <a:off x="603847" y="4236806"/>
            <a:ext cx="260350" cy="0"/>
          </a:xfrm>
          <a:custGeom>
            <a:avLst/>
            <a:gdLst/>
            <a:ahLst/>
            <a:cxnLst/>
            <a:rect l="l" t="t" r="r" b="b"/>
            <a:pathLst>
              <a:path w="260350">
                <a:moveTo>
                  <a:pt x="0" y="0"/>
                </a:moveTo>
                <a:lnTo>
                  <a:pt x="259758" y="0"/>
                </a:lnTo>
              </a:path>
            </a:pathLst>
          </a:custGeom>
          <a:ln w="31801">
            <a:solidFill>
              <a:srgbClr val="ED826C"/>
            </a:solidFill>
          </a:ln>
        </p:spPr>
        <p:txBody>
          <a:bodyPr wrap="square" lIns="0" tIns="0" rIns="0" bIns="0" rtlCol="0"/>
          <a:lstStyle/>
          <a:p>
            <a:endParaRPr/>
          </a:p>
        </p:txBody>
      </p:sp>
      <p:sp>
        <p:nvSpPr>
          <p:cNvPr id="16" name="object 16"/>
          <p:cNvSpPr/>
          <p:nvPr/>
        </p:nvSpPr>
        <p:spPr>
          <a:xfrm>
            <a:off x="834369" y="4672888"/>
            <a:ext cx="73660" cy="80010"/>
          </a:xfrm>
          <a:custGeom>
            <a:avLst/>
            <a:gdLst/>
            <a:ahLst/>
            <a:cxnLst/>
            <a:rect l="l" t="t" r="r" b="b"/>
            <a:pathLst>
              <a:path w="73659" h="80010">
                <a:moveTo>
                  <a:pt x="0" y="79518"/>
                </a:moveTo>
                <a:lnTo>
                  <a:pt x="13051" y="0"/>
                </a:lnTo>
                <a:lnTo>
                  <a:pt x="73070" y="45710"/>
                </a:lnTo>
                <a:lnTo>
                  <a:pt x="0" y="79518"/>
                </a:lnTo>
                <a:close/>
              </a:path>
            </a:pathLst>
          </a:custGeom>
          <a:solidFill>
            <a:srgbClr val="ED826C"/>
          </a:solidFill>
        </p:spPr>
        <p:txBody>
          <a:bodyPr wrap="square" lIns="0" tIns="0" rIns="0" bIns="0" rtlCol="0"/>
          <a:lstStyle/>
          <a:p>
            <a:endParaRPr/>
          </a:p>
        </p:txBody>
      </p:sp>
      <p:sp>
        <p:nvSpPr>
          <p:cNvPr id="17" name="object 17"/>
          <p:cNvSpPr/>
          <p:nvPr/>
        </p:nvSpPr>
        <p:spPr>
          <a:xfrm>
            <a:off x="863605" y="4167407"/>
            <a:ext cx="430530" cy="527685"/>
          </a:xfrm>
          <a:custGeom>
            <a:avLst/>
            <a:gdLst/>
            <a:ahLst/>
            <a:cxnLst/>
            <a:rect l="l" t="t" r="r" b="b"/>
            <a:pathLst>
              <a:path w="430530" h="527685">
                <a:moveTo>
                  <a:pt x="430144" y="52931"/>
                </a:moveTo>
                <a:lnTo>
                  <a:pt x="69511" y="527283"/>
                </a:lnTo>
                <a:lnTo>
                  <a:pt x="0" y="474351"/>
                </a:lnTo>
                <a:lnTo>
                  <a:pt x="360632" y="0"/>
                </a:lnTo>
                <a:lnTo>
                  <a:pt x="430144" y="52931"/>
                </a:lnTo>
                <a:close/>
              </a:path>
            </a:pathLst>
          </a:custGeom>
          <a:solidFill>
            <a:srgbClr val="ED826C"/>
          </a:solidFill>
        </p:spPr>
        <p:txBody>
          <a:bodyPr wrap="square" lIns="0" tIns="0" rIns="0" bIns="0" rtlCol="0"/>
          <a:lstStyle/>
          <a:p>
            <a:endParaRPr/>
          </a:p>
        </p:txBody>
      </p:sp>
      <p:sp>
        <p:nvSpPr>
          <p:cNvPr id="18" name="object 18"/>
          <p:cNvSpPr/>
          <p:nvPr/>
        </p:nvSpPr>
        <p:spPr>
          <a:xfrm>
            <a:off x="1245729" y="4086208"/>
            <a:ext cx="106680" cy="106045"/>
          </a:xfrm>
          <a:custGeom>
            <a:avLst/>
            <a:gdLst/>
            <a:ahLst/>
            <a:cxnLst/>
            <a:rect l="l" t="t" r="r" b="b"/>
            <a:pathLst>
              <a:path w="106680" h="106045">
                <a:moveTo>
                  <a:pt x="69528" y="105778"/>
                </a:moveTo>
                <a:lnTo>
                  <a:pt x="0" y="52859"/>
                </a:lnTo>
                <a:lnTo>
                  <a:pt x="30803" y="12292"/>
                </a:lnTo>
                <a:lnTo>
                  <a:pt x="42025" y="3447"/>
                </a:lnTo>
                <a:lnTo>
                  <a:pt x="56707" y="0"/>
                </a:lnTo>
                <a:lnTo>
                  <a:pt x="72645" y="2060"/>
                </a:lnTo>
                <a:lnTo>
                  <a:pt x="87640" y="9740"/>
                </a:lnTo>
                <a:lnTo>
                  <a:pt x="99432" y="22320"/>
                </a:lnTo>
                <a:lnTo>
                  <a:pt x="105760" y="36961"/>
                </a:lnTo>
                <a:lnTo>
                  <a:pt x="106211" y="51861"/>
                </a:lnTo>
                <a:lnTo>
                  <a:pt x="100370" y="65220"/>
                </a:lnTo>
                <a:lnTo>
                  <a:pt x="69528" y="105778"/>
                </a:lnTo>
                <a:close/>
              </a:path>
            </a:pathLst>
          </a:custGeom>
          <a:solidFill>
            <a:srgbClr val="ED826C"/>
          </a:solidFill>
        </p:spPr>
        <p:txBody>
          <a:bodyPr wrap="square" lIns="0" tIns="0" rIns="0" bIns="0" rtlCol="0"/>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514350" cy="7315200"/>
          </a:xfrm>
          <a:custGeom>
            <a:avLst/>
            <a:gdLst/>
            <a:ahLst/>
            <a:cxnLst/>
            <a:rect l="l" t="t" r="r" b="b"/>
            <a:pathLst>
              <a:path w="514350" h="7315200">
                <a:moveTo>
                  <a:pt x="0" y="7315200"/>
                </a:moveTo>
                <a:lnTo>
                  <a:pt x="0" y="0"/>
                </a:lnTo>
                <a:lnTo>
                  <a:pt x="514344" y="0"/>
                </a:lnTo>
                <a:lnTo>
                  <a:pt x="514344" y="7315200"/>
                </a:lnTo>
                <a:lnTo>
                  <a:pt x="0" y="7315200"/>
                </a:lnTo>
                <a:close/>
              </a:path>
            </a:pathLst>
          </a:custGeom>
          <a:solidFill>
            <a:srgbClr val="1E3B60"/>
          </a:solidFill>
        </p:spPr>
        <p:txBody>
          <a:bodyPr wrap="square" lIns="0" tIns="0" rIns="0" bIns="0" rtlCol="0"/>
          <a:lstStyle/>
          <a:p>
            <a:endParaRPr/>
          </a:p>
        </p:txBody>
      </p:sp>
      <p:sp>
        <p:nvSpPr>
          <p:cNvPr id="3" name="object 3"/>
          <p:cNvSpPr/>
          <p:nvPr/>
        </p:nvSpPr>
        <p:spPr>
          <a:xfrm>
            <a:off x="895349" y="1133475"/>
            <a:ext cx="2543175" cy="2543175"/>
          </a:xfrm>
          <a:prstGeom prst="rect">
            <a:avLst/>
          </a:prstGeom>
          <a:blipFill>
            <a:blip r:embed="rId2" cstate="print"/>
            <a:stretch>
              <a:fillRect/>
            </a:stretch>
          </a:blipFill>
        </p:spPr>
        <p:txBody>
          <a:bodyPr wrap="square" lIns="0" tIns="0" rIns="0" bIns="0" rtlCol="0"/>
          <a:lstStyle/>
          <a:p>
            <a:endParaRPr/>
          </a:p>
        </p:txBody>
      </p:sp>
      <p:sp>
        <p:nvSpPr>
          <p:cNvPr id="4" name="object 4"/>
          <p:cNvSpPr txBox="1">
            <a:spLocks noGrp="1"/>
          </p:cNvSpPr>
          <p:nvPr>
            <p:ph type="title"/>
          </p:nvPr>
        </p:nvSpPr>
        <p:spPr>
          <a:xfrm>
            <a:off x="3087687" y="333375"/>
            <a:ext cx="3519170" cy="411480"/>
          </a:xfrm>
          <a:prstGeom prst="rect">
            <a:avLst/>
          </a:prstGeom>
        </p:spPr>
        <p:txBody>
          <a:bodyPr vert="horz" wrap="square" lIns="0" tIns="0" rIns="0" bIns="0" rtlCol="0">
            <a:spAutoFit/>
          </a:bodyPr>
          <a:lstStyle/>
          <a:p>
            <a:pPr marL="12700">
              <a:lnSpc>
                <a:spcPct val="100000"/>
              </a:lnSpc>
              <a:tabLst>
                <a:tab pos="773430" algn="l"/>
                <a:tab pos="1626235" algn="l"/>
              </a:tabLst>
            </a:pPr>
            <a:r>
              <a:rPr sz="2700" b="0" spc="450" dirty="0">
                <a:solidFill>
                  <a:srgbClr val="1F375B"/>
                </a:solidFill>
                <a:latin typeface="Arial"/>
                <a:cs typeface="Arial"/>
              </a:rPr>
              <a:t>B</a:t>
            </a:r>
            <a:r>
              <a:rPr sz="2700" b="0" spc="-330" dirty="0">
                <a:solidFill>
                  <a:srgbClr val="1F375B"/>
                </a:solidFill>
                <a:latin typeface="Arial"/>
                <a:cs typeface="Arial"/>
              </a:rPr>
              <a:t> </a:t>
            </a:r>
            <a:r>
              <a:rPr sz="2700" b="0" spc="220" dirty="0">
                <a:solidFill>
                  <a:srgbClr val="1F375B"/>
                </a:solidFill>
                <a:latin typeface="Arial"/>
                <a:cs typeface="Arial"/>
              </a:rPr>
              <a:t>.	</a:t>
            </a:r>
            <a:r>
              <a:rPr sz="2700" b="0" spc="229" dirty="0">
                <a:solidFill>
                  <a:srgbClr val="1F375B"/>
                </a:solidFill>
                <a:latin typeface="Arial"/>
                <a:cs typeface="Arial"/>
              </a:rPr>
              <a:t>E</a:t>
            </a:r>
            <a:r>
              <a:rPr sz="2700" b="0" spc="-330" dirty="0">
                <a:solidFill>
                  <a:srgbClr val="1F375B"/>
                </a:solidFill>
                <a:latin typeface="Arial"/>
                <a:cs typeface="Arial"/>
              </a:rPr>
              <a:t> </a:t>
            </a:r>
            <a:r>
              <a:rPr sz="2700" b="0" spc="415" dirty="0">
                <a:solidFill>
                  <a:srgbClr val="1F375B"/>
                </a:solidFill>
                <a:latin typeface="Arial"/>
                <a:cs typeface="Arial"/>
              </a:rPr>
              <a:t>L	</a:t>
            </a:r>
            <a:r>
              <a:rPr sz="2700" b="0" spc="380" dirty="0">
                <a:solidFill>
                  <a:srgbClr val="1F375B"/>
                </a:solidFill>
                <a:latin typeface="Arial"/>
                <a:cs typeface="Arial"/>
              </a:rPr>
              <a:t>T</a:t>
            </a:r>
            <a:r>
              <a:rPr sz="2700" b="0" spc="-355" dirty="0">
                <a:solidFill>
                  <a:srgbClr val="1F375B"/>
                </a:solidFill>
                <a:latin typeface="Arial"/>
                <a:cs typeface="Arial"/>
              </a:rPr>
              <a:t> </a:t>
            </a:r>
            <a:r>
              <a:rPr sz="2700" b="0" spc="775" dirty="0">
                <a:solidFill>
                  <a:srgbClr val="1F375B"/>
                </a:solidFill>
                <a:latin typeface="Arial"/>
                <a:cs typeface="Arial"/>
              </a:rPr>
              <a:t>U</a:t>
            </a:r>
            <a:r>
              <a:rPr sz="2700" b="0" spc="-355" dirty="0">
                <a:solidFill>
                  <a:srgbClr val="1F375B"/>
                </a:solidFill>
                <a:latin typeface="Arial"/>
                <a:cs typeface="Arial"/>
              </a:rPr>
              <a:t> </a:t>
            </a:r>
            <a:r>
              <a:rPr sz="2700" b="0" spc="440" dirty="0">
                <a:solidFill>
                  <a:srgbClr val="1F375B"/>
                </a:solidFill>
                <a:latin typeface="Arial"/>
                <a:cs typeface="Arial"/>
              </a:rPr>
              <a:t>R</a:t>
            </a:r>
            <a:r>
              <a:rPr sz="2700" b="0" spc="-355" dirty="0">
                <a:solidFill>
                  <a:srgbClr val="1F375B"/>
                </a:solidFill>
                <a:latin typeface="Arial"/>
                <a:cs typeface="Arial"/>
              </a:rPr>
              <a:t> </a:t>
            </a:r>
            <a:r>
              <a:rPr sz="2700" b="0" spc="980" dirty="0">
                <a:solidFill>
                  <a:srgbClr val="1F375B"/>
                </a:solidFill>
                <a:latin typeface="Arial"/>
                <a:cs typeface="Arial"/>
              </a:rPr>
              <a:t>N</a:t>
            </a:r>
            <a:r>
              <a:rPr sz="2700" b="0" spc="-355" dirty="0">
                <a:solidFill>
                  <a:srgbClr val="1F375B"/>
                </a:solidFill>
                <a:latin typeface="Arial"/>
                <a:cs typeface="Arial"/>
              </a:rPr>
              <a:t> </a:t>
            </a:r>
            <a:r>
              <a:rPr sz="2700" b="0" spc="915" dirty="0">
                <a:solidFill>
                  <a:srgbClr val="1F375B"/>
                </a:solidFill>
                <a:latin typeface="Arial"/>
                <a:cs typeface="Arial"/>
              </a:rPr>
              <a:t>O</a:t>
            </a:r>
            <a:endParaRPr sz="2700">
              <a:latin typeface="Arial"/>
              <a:cs typeface="Arial"/>
            </a:endParaRPr>
          </a:p>
        </p:txBody>
      </p:sp>
      <p:sp>
        <p:nvSpPr>
          <p:cNvPr id="5" name="object 5"/>
          <p:cNvSpPr txBox="1"/>
          <p:nvPr/>
        </p:nvSpPr>
        <p:spPr>
          <a:xfrm>
            <a:off x="749299" y="1350970"/>
            <a:ext cx="8700770" cy="5817235"/>
          </a:xfrm>
          <a:prstGeom prst="rect">
            <a:avLst/>
          </a:prstGeom>
        </p:spPr>
        <p:txBody>
          <a:bodyPr vert="horz" wrap="square" lIns="0" tIns="0" rIns="0" bIns="0" rtlCol="0">
            <a:spAutoFit/>
          </a:bodyPr>
          <a:lstStyle/>
          <a:p>
            <a:pPr marL="3403600" marR="327660">
              <a:lnSpc>
                <a:spcPct val="117200"/>
              </a:lnSpc>
            </a:pPr>
            <a:r>
              <a:rPr sz="1600" spc="155" dirty="0">
                <a:latin typeface="Calibri"/>
                <a:cs typeface="Calibri"/>
              </a:rPr>
              <a:t>Corresponde </a:t>
            </a:r>
            <a:r>
              <a:rPr sz="1600" spc="70" dirty="0">
                <a:latin typeface="Calibri"/>
                <a:cs typeface="Calibri"/>
              </a:rPr>
              <a:t>al </a:t>
            </a:r>
            <a:r>
              <a:rPr sz="1600" spc="130" dirty="0">
                <a:latin typeface="Calibri"/>
                <a:cs typeface="Calibri"/>
              </a:rPr>
              <a:t>momento, </a:t>
            </a:r>
            <a:r>
              <a:rPr sz="1600" spc="135" dirty="0">
                <a:latin typeface="Calibri"/>
                <a:cs typeface="Calibri"/>
              </a:rPr>
              <a:t>hora </a:t>
            </a:r>
            <a:r>
              <a:rPr sz="1600" spc="10" dirty="0">
                <a:latin typeface="Calibri"/>
                <a:cs typeface="Calibri"/>
              </a:rPr>
              <a:t>y </a:t>
            </a:r>
            <a:r>
              <a:rPr sz="1600" spc="114" dirty="0">
                <a:latin typeface="Calibri"/>
                <a:cs typeface="Calibri"/>
              </a:rPr>
              <a:t>lugar </a:t>
            </a:r>
            <a:r>
              <a:rPr sz="1600" spc="125" dirty="0">
                <a:latin typeface="Calibri"/>
                <a:cs typeface="Calibri"/>
              </a:rPr>
              <a:t>en </a:t>
            </a:r>
            <a:r>
              <a:rPr sz="1600" spc="140" dirty="0">
                <a:latin typeface="Calibri"/>
                <a:cs typeface="Calibri"/>
              </a:rPr>
              <a:t>que </a:t>
            </a:r>
            <a:r>
              <a:rPr sz="1600" spc="70" dirty="0">
                <a:latin typeface="Calibri"/>
                <a:cs typeface="Calibri"/>
              </a:rPr>
              <a:t>el  </a:t>
            </a:r>
            <a:r>
              <a:rPr sz="1600" spc="125" dirty="0">
                <a:latin typeface="Calibri"/>
                <a:cs typeface="Calibri"/>
              </a:rPr>
              <a:t>estudiante </a:t>
            </a:r>
            <a:r>
              <a:rPr sz="1600" spc="145" dirty="0">
                <a:latin typeface="Calibri"/>
                <a:cs typeface="Calibri"/>
              </a:rPr>
              <a:t>debe </a:t>
            </a:r>
            <a:r>
              <a:rPr sz="1600" spc="130" dirty="0">
                <a:latin typeface="Calibri"/>
                <a:cs typeface="Calibri"/>
              </a:rPr>
              <a:t>atender </a:t>
            </a:r>
            <a:r>
              <a:rPr sz="1600" spc="85" dirty="0">
                <a:latin typeface="Calibri"/>
                <a:cs typeface="Calibri"/>
              </a:rPr>
              <a:t>a </a:t>
            </a:r>
            <a:r>
              <a:rPr sz="1600" spc="110" dirty="0">
                <a:latin typeface="Calibri"/>
                <a:cs typeface="Calibri"/>
              </a:rPr>
              <a:t>los </a:t>
            </a:r>
            <a:r>
              <a:rPr sz="1600" spc="140" dirty="0">
                <a:latin typeface="Calibri"/>
                <a:cs typeface="Calibri"/>
              </a:rPr>
              <a:t>usuarios </a:t>
            </a:r>
            <a:r>
              <a:rPr sz="1600" spc="130" dirty="0">
                <a:latin typeface="Calibri"/>
                <a:cs typeface="Calibri"/>
              </a:rPr>
              <a:t>de </a:t>
            </a:r>
            <a:r>
              <a:rPr sz="1600" spc="70" dirty="0">
                <a:latin typeface="Calibri"/>
                <a:cs typeface="Calibri"/>
              </a:rPr>
              <a:t>la </a:t>
            </a:r>
            <a:r>
              <a:rPr sz="1600" spc="145" dirty="0">
                <a:latin typeface="Calibri"/>
                <a:cs typeface="Calibri"/>
              </a:rPr>
              <a:t>sede  </a:t>
            </a:r>
            <a:r>
              <a:rPr sz="1600" spc="90" dirty="0">
                <a:latin typeface="Calibri"/>
                <a:cs typeface="Calibri"/>
              </a:rPr>
              <a:t>satélite. </a:t>
            </a:r>
            <a:r>
              <a:rPr sz="1600" spc="80" dirty="0">
                <a:latin typeface="Calibri"/>
                <a:cs typeface="Calibri"/>
              </a:rPr>
              <a:t>El </a:t>
            </a:r>
            <a:r>
              <a:rPr sz="1600" spc="120" dirty="0">
                <a:latin typeface="Calibri"/>
                <a:cs typeface="Calibri"/>
              </a:rPr>
              <a:t>practicante </a:t>
            </a:r>
            <a:r>
              <a:rPr sz="1600" spc="145" dirty="0">
                <a:latin typeface="Calibri"/>
                <a:cs typeface="Calibri"/>
              </a:rPr>
              <a:t>debe </a:t>
            </a:r>
            <a:r>
              <a:rPr sz="1600" spc="135" dirty="0">
                <a:latin typeface="Calibri"/>
                <a:cs typeface="Calibri"/>
              </a:rPr>
              <a:t>observar </a:t>
            </a:r>
            <a:r>
              <a:rPr sz="1600" spc="125" dirty="0">
                <a:latin typeface="Calibri"/>
                <a:cs typeface="Calibri"/>
              </a:rPr>
              <a:t>en </a:t>
            </a:r>
            <a:r>
              <a:rPr sz="1600" spc="130" dirty="0">
                <a:latin typeface="Calibri"/>
                <a:cs typeface="Calibri"/>
              </a:rPr>
              <a:t>términos  </a:t>
            </a:r>
            <a:r>
              <a:rPr sz="1600" spc="135" dirty="0">
                <a:latin typeface="Calibri"/>
                <a:cs typeface="Calibri"/>
              </a:rPr>
              <a:t>generales </a:t>
            </a:r>
            <a:r>
              <a:rPr sz="1600" spc="105" dirty="0">
                <a:latin typeface="Calibri"/>
                <a:cs typeface="Calibri"/>
              </a:rPr>
              <a:t>las </a:t>
            </a:r>
            <a:r>
              <a:rPr sz="1600" spc="125" dirty="0">
                <a:latin typeface="Calibri"/>
                <a:cs typeface="Calibri"/>
              </a:rPr>
              <a:t>siguientes</a:t>
            </a:r>
            <a:r>
              <a:rPr sz="1600" spc="250" dirty="0">
                <a:latin typeface="Calibri"/>
                <a:cs typeface="Calibri"/>
              </a:rPr>
              <a:t> </a:t>
            </a:r>
            <a:r>
              <a:rPr sz="1600" spc="110" dirty="0">
                <a:latin typeface="Calibri"/>
                <a:cs typeface="Calibri"/>
              </a:rPr>
              <a:t>directrices:</a:t>
            </a:r>
            <a:endParaRPr sz="1600">
              <a:latin typeface="Calibri"/>
              <a:cs typeface="Calibri"/>
            </a:endParaRPr>
          </a:p>
          <a:p>
            <a:pPr>
              <a:lnSpc>
                <a:spcPct val="100000"/>
              </a:lnSpc>
              <a:spcBef>
                <a:spcPts val="5"/>
              </a:spcBef>
            </a:pPr>
            <a:endParaRPr sz="1950">
              <a:latin typeface="Times New Roman"/>
              <a:cs typeface="Times New Roman"/>
            </a:endParaRPr>
          </a:p>
          <a:p>
            <a:pPr marL="3403600" marR="416559">
              <a:lnSpc>
                <a:spcPct val="117200"/>
              </a:lnSpc>
              <a:buAutoNum type="arabicPeriod"/>
              <a:tabLst>
                <a:tab pos="3646804" algn="l"/>
              </a:tabLst>
            </a:pPr>
            <a:r>
              <a:rPr sz="1600" spc="155" dirty="0">
                <a:latin typeface="Calibri"/>
                <a:cs typeface="Calibri"/>
              </a:rPr>
              <a:t>Debe </a:t>
            </a:r>
            <a:r>
              <a:rPr sz="1600" spc="140" dirty="0">
                <a:latin typeface="Calibri"/>
                <a:cs typeface="Calibri"/>
              </a:rPr>
              <a:t>presentarse </a:t>
            </a:r>
            <a:r>
              <a:rPr sz="1600" spc="125" dirty="0">
                <a:latin typeface="Calibri"/>
                <a:cs typeface="Calibri"/>
              </a:rPr>
              <a:t>puntual </a:t>
            </a:r>
            <a:r>
              <a:rPr sz="1600" spc="70" dirty="0">
                <a:latin typeface="Calibri"/>
                <a:cs typeface="Calibri"/>
              </a:rPr>
              <a:t>al </a:t>
            </a:r>
            <a:r>
              <a:rPr sz="1600" spc="90" dirty="0">
                <a:latin typeface="Calibri"/>
                <a:cs typeface="Calibri"/>
              </a:rPr>
              <a:t>sitio </a:t>
            </a:r>
            <a:r>
              <a:rPr sz="1600" spc="130" dirty="0">
                <a:latin typeface="Calibri"/>
                <a:cs typeface="Calibri"/>
              </a:rPr>
              <a:t>de </a:t>
            </a:r>
            <a:r>
              <a:rPr sz="1600" spc="114" dirty="0">
                <a:latin typeface="Calibri"/>
                <a:cs typeface="Calibri"/>
              </a:rPr>
              <a:t>práctica </a:t>
            </a:r>
            <a:r>
              <a:rPr sz="1600" spc="10" dirty="0">
                <a:latin typeface="Calibri"/>
                <a:cs typeface="Calibri"/>
              </a:rPr>
              <a:t>y  </a:t>
            </a:r>
            <a:r>
              <a:rPr sz="1600" spc="110" dirty="0">
                <a:latin typeface="Calibri"/>
                <a:cs typeface="Calibri"/>
              </a:rPr>
              <a:t>vestido</a:t>
            </a:r>
            <a:r>
              <a:rPr sz="1600" spc="155" dirty="0">
                <a:latin typeface="Calibri"/>
                <a:cs typeface="Calibri"/>
              </a:rPr>
              <a:t> </a:t>
            </a:r>
            <a:r>
              <a:rPr sz="1600" spc="145" dirty="0">
                <a:latin typeface="Calibri"/>
                <a:cs typeface="Calibri"/>
              </a:rPr>
              <a:t>adecuadamente</a:t>
            </a:r>
            <a:endParaRPr sz="1600">
              <a:latin typeface="Calibri"/>
              <a:cs typeface="Calibri"/>
            </a:endParaRPr>
          </a:p>
          <a:p>
            <a:pPr marL="12700" algn="just">
              <a:lnSpc>
                <a:spcPct val="100000"/>
              </a:lnSpc>
              <a:spcBef>
                <a:spcPts val="1005"/>
              </a:spcBef>
            </a:pPr>
            <a:r>
              <a:rPr sz="1600" spc="-25" dirty="0">
                <a:latin typeface="Calibri"/>
                <a:cs typeface="Calibri"/>
              </a:rPr>
              <a:t>.</a:t>
            </a:r>
            <a:endParaRPr sz="1600">
              <a:latin typeface="Calibri"/>
              <a:cs typeface="Calibri"/>
            </a:endParaRPr>
          </a:p>
          <a:p>
            <a:pPr marL="12700" marR="218440">
              <a:lnSpc>
                <a:spcPct val="117200"/>
              </a:lnSpc>
              <a:buAutoNum type="arabicPeriod" startAt="2"/>
              <a:tabLst>
                <a:tab pos="255904" algn="l"/>
                <a:tab pos="3274060" algn="l"/>
              </a:tabLst>
            </a:pPr>
            <a:r>
              <a:rPr sz="1600" spc="80" dirty="0">
                <a:latin typeface="Calibri"/>
                <a:cs typeface="Calibri"/>
              </a:rPr>
              <a:t>El </a:t>
            </a:r>
            <a:r>
              <a:rPr sz="1600" spc="125" dirty="0">
                <a:latin typeface="Calibri"/>
                <a:cs typeface="Calibri"/>
              </a:rPr>
              <a:t>estudiante </a:t>
            </a:r>
            <a:r>
              <a:rPr sz="1600" spc="140" dirty="0">
                <a:latin typeface="Calibri"/>
                <a:cs typeface="Calibri"/>
              </a:rPr>
              <a:t>coordinador </a:t>
            </a:r>
            <a:r>
              <a:rPr sz="1600" spc="105" dirty="0">
                <a:latin typeface="Calibri"/>
                <a:cs typeface="Calibri"/>
              </a:rPr>
              <a:t>junto </a:t>
            </a:r>
            <a:r>
              <a:rPr sz="1600" spc="135" dirty="0">
                <a:latin typeface="Calibri"/>
                <a:cs typeface="Calibri"/>
              </a:rPr>
              <a:t>con </a:t>
            </a:r>
            <a:r>
              <a:rPr sz="1600" spc="70" dirty="0">
                <a:latin typeface="Calibri"/>
                <a:cs typeface="Calibri"/>
              </a:rPr>
              <a:t>el </a:t>
            </a:r>
            <a:r>
              <a:rPr sz="1600" spc="135" dirty="0">
                <a:latin typeface="Calibri"/>
                <a:cs typeface="Calibri"/>
              </a:rPr>
              <a:t>docente </a:t>
            </a:r>
            <a:r>
              <a:rPr sz="1600" spc="100" dirty="0">
                <a:latin typeface="Calibri"/>
                <a:cs typeface="Calibri"/>
              </a:rPr>
              <a:t>tutor </a:t>
            </a:r>
            <a:r>
              <a:rPr sz="1600" spc="140" dirty="0">
                <a:latin typeface="Calibri"/>
                <a:cs typeface="Calibri"/>
              </a:rPr>
              <a:t>hacen </a:t>
            </a:r>
            <a:r>
              <a:rPr sz="1600" spc="75" dirty="0">
                <a:latin typeface="Calibri"/>
                <a:cs typeface="Calibri"/>
              </a:rPr>
              <a:t>filtro </a:t>
            </a:r>
            <a:r>
              <a:rPr sz="1600" spc="130" dirty="0">
                <a:latin typeface="Calibri"/>
                <a:cs typeface="Calibri"/>
              </a:rPr>
              <a:t>para </a:t>
            </a:r>
            <a:r>
              <a:rPr sz="1600" spc="70" dirty="0">
                <a:latin typeface="Calibri"/>
                <a:cs typeface="Calibri"/>
              </a:rPr>
              <a:t>la </a:t>
            </a:r>
            <a:r>
              <a:rPr sz="1600" spc="135" dirty="0">
                <a:latin typeface="Calibri"/>
                <a:cs typeface="Calibri"/>
              </a:rPr>
              <a:t>recepción  </a:t>
            </a:r>
            <a:r>
              <a:rPr sz="1600" spc="130" dirty="0">
                <a:latin typeface="Calibri"/>
                <a:cs typeface="Calibri"/>
              </a:rPr>
              <a:t>de </a:t>
            </a:r>
            <a:r>
              <a:rPr sz="1600" spc="105" dirty="0">
                <a:latin typeface="Calibri"/>
                <a:cs typeface="Calibri"/>
              </a:rPr>
              <a:t>las </a:t>
            </a:r>
            <a:r>
              <a:rPr sz="1600" spc="135" dirty="0">
                <a:latin typeface="Calibri"/>
                <a:cs typeface="Calibri"/>
              </a:rPr>
              <a:t>consultas </a:t>
            </a:r>
            <a:r>
              <a:rPr sz="1600" spc="10" dirty="0">
                <a:latin typeface="Calibri"/>
                <a:cs typeface="Calibri"/>
              </a:rPr>
              <a:t>y</a:t>
            </a:r>
            <a:r>
              <a:rPr sz="1600" spc="380" dirty="0">
                <a:latin typeface="Calibri"/>
                <a:cs typeface="Calibri"/>
              </a:rPr>
              <a:t> </a:t>
            </a:r>
            <a:r>
              <a:rPr sz="1600" spc="120" dirty="0">
                <a:latin typeface="Calibri"/>
                <a:cs typeface="Calibri"/>
              </a:rPr>
              <a:t>transfieren</a:t>
            </a:r>
            <a:r>
              <a:rPr sz="1600" spc="185" dirty="0">
                <a:latin typeface="Calibri"/>
                <a:cs typeface="Calibri"/>
              </a:rPr>
              <a:t> </a:t>
            </a:r>
            <a:r>
              <a:rPr sz="1600" spc="70" dirty="0">
                <a:latin typeface="Calibri"/>
                <a:cs typeface="Calibri"/>
              </a:rPr>
              <a:t>al	</a:t>
            </a:r>
            <a:r>
              <a:rPr sz="1600" spc="120" dirty="0">
                <a:latin typeface="Calibri"/>
                <a:cs typeface="Calibri"/>
              </a:rPr>
              <a:t>practicante </a:t>
            </a:r>
            <a:r>
              <a:rPr sz="1600" spc="70" dirty="0">
                <a:latin typeface="Calibri"/>
                <a:cs typeface="Calibri"/>
              </a:rPr>
              <a:t>la </a:t>
            </a:r>
            <a:r>
              <a:rPr sz="1600" spc="125" dirty="0">
                <a:latin typeface="Calibri"/>
                <a:cs typeface="Calibri"/>
              </a:rPr>
              <a:t>consulta </a:t>
            </a:r>
            <a:r>
              <a:rPr sz="1600" spc="130" dirty="0">
                <a:latin typeface="Calibri"/>
                <a:cs typeface="Calibri"/>
              </a:rPr>
              <a:t>de </a:t>
            </a:r>
            <a:r>
              <a:rPr sz="1600" spc="114" dirty="0">
                <a:latin typeface="Calibri"/>
                <a:cs typeface="Calibri"/>
              </a:rPr>
              <a:t>laboral </a:t>
            </a:r>
            <a:r>
              <a:rPr sz="1600" spc="140" dirty="0">
                <a:latin typeface="Calibri"/>
                <a:cs typeface="Calibri"/>
              </a:rPr>
              <a:t>que </a:t>
            </a:r>
            <a:r>
              <a:rPr sz="1600" spc="145" dirty="0">
                <a:latin typeface="Calibri"/>
                <a:cs typeface="Calibri"/>
              </a:rPr>
              <a:t>debe</a:t>
            </a:r>
            <a:r>
              <a:rPr sz="1600" spc="590" dirty="0">
                <a:latin typeface="Calibri"/>
                <a:cs typeface="Calibri"/>
              </a:rPr>
              <a:t> </a:t>
            </a:r>
            <a:r>
              <a:rPr sz="1600" spc="114" dirty="0">
                <a:latin typeface="Calibri"/>
                <a:cs typeface="Calibri"/>
              </a:rPr>
              <a:t>atender.</a:t>
            </a:r>
            <a:endParaRPr sz="1600">
              <a:latin typeface="Calibri"/>
              <a:cs typeface="Calibri"/>
            </a:endParaRPr>
          </a:p>
          <a:p>
            <a:pPr>
              <a:lnSpc>
                <a:spcPct val="100000"/>
              </a:lnSpc>
              <a:spcBef>
                <a:spcPts val="5"/>
              </a:spcBef>
              <a:buFont typeface="Calibri"/>
              <a:buAutoNum type="arabicPeriod" startAt="2"/>
            </a:pPr>
            <a:endParaRPr sz="1950">
              <a:latin typeface="Times New Roman"/>
              <a:cs typeface="Times New Roman"/>
            </a:endParaRPr>
          </a:p>
          <a:p>
            <a:pPr marL="12700" marR="5080">
              <a:lnSpc>
                <a:spcPct val="117200"/>
              </a:lnSpc>
              <a:buAutoNum type="arabicPeriod" startAt="2"/>
              <a:tabLst>
                <a:tab pos="255904" algn="l"/>
              </a:tabLst>
            </a:pPr>
            <a:r>
              <a:rPr sz="1600" spc="45" dirty="0">
                <a:latin typeface="Calibri"/>
                <a:cs typeface="Calibri"/>
              </a:rPr>
              <a:t>Al </a:t>
            </a:r>
            <a:r>
              <a:rPr sz="1600" spc="110" dirty="0">
                <a:latin typeface="Calibri"/>
                <a:cs typeface="Calibri"/>
              </a:rPr>
              <a:t>recibir </a:t>
            </a:r>
            <a:r>
              <a:rPr sz="1600" spc="70" dirty="0">
                <a:latin typeface="Calibri"/>
                <a:cs typeface="Calibri"/>
              </a:rPr>
              <a:t>al </a:t>
            </a:r>
            <a:r>
              <a:rPr sz="1600" spc="114" dirty="0">
                <a:latin typeface="Calibri"/>
                <a:cs typeface="Calibri"/>
              </a:rPr>
              <a:t>usuario, </a:t>
            </a:r>
            <a:r>
              <a:rPr sz="1600" spc="70" dirty="0">
                <a:latin typeface="Calibri"/>
                <a:cs typeface="Calibri"/>
              </a:rPr>
              <a:t>el </a:t>
            </a:r>
            <a:r>
              <a:rPr sz="1600" spc="120" dirty="0">
                <a:latin typeface="Calibri"/>
                <a:cs typeface="Calibri"/>
              </a:rPr>
              <a:t>practicante </a:t>
            </a:r>
            <a:r>
              <a:rPr sz="1600" spc="145" dirty="0">
                <a:latin typeface="Calibri"/>
                <a:cs typeface="Calibri"/>
              </a:rPr>
              <a:t>debe </a:t>
            </a:r>
            <a:r>
              <a:rPr sz="1600" spc="140" dirty="0">
                <a:latin typeface="Calibri"/>
                <a:cs typeface="Calibri"/>
              </a:rPr>
              <a:t>presentarse </a:t>
            </a:r>
            <a:r>
              <a:rPr sz="1600" spc="130" dirty="0">
                <a:latin typeface="Calibri"/>
                <a:cs typeface="Calibri"/>
              </a:rPr>
              <a:t>de </a:t>
            </a:r>
            <a:r>
              <a:rPr sz="1600" spc="145" dirty="0">
                <a:latin typeface="Calibri"/>
                <a:cs typeface="Calibri"/>
              </a:rPr>
              <a:t>manera </a:t>
            </a:r>
            <a:r>
              <a:rPr sz="1600" spc="140" dirty="0">
                <a:latin typeface="Calibri"/>
                <a:cs typeface="Calibri"/>
              </a:rPr>
              <a:t>respetuosa </a:t>
            </a:r>
            <a:r>
              <a:rPr sz="1600" spc="10" dirty="0">
                <a:latin typeface="Calibri"/>
                <a:cs typeface="Calibri"/>
              </a:rPr>
              <a:t>y </a:t>
            </a:r>
            <a:r>
              <a:rPr sz="1600" spc="140" dirty="0">
                <a:latin typeface="Calibri"/>
                <a:cs typeface="Calibri"/>
              </a:rPr>
              <a:t>deberá  </a:t>
            </a:r>
            <a:r>
              <a:rPr sz="1600" spc="125" dirty="0">
                <a:latin typeface="Calibri"/>
                <a:cs typeface="Calibri"/>
              </a:rPr>
              <a:t>preguntarle </a:t>
            </a:r>
            <a:r>
              <a:rPr sz="1600" spc="110" dirty="0">
                <a:latin typeface="Calibri"/>
                <a:cs typeface="Calibri"/>
              </a:rPr>
              <a:t>los </a:t>
            </a:r>
            <a:r>
              <a:rPr sz="1600" spc="130" dirty="0">
                <a:latin typeface="Calibri"/>
                <a:cs typeface="Calibri"/>
              </a:rPr>
              <a:t>datos </a:t>
            </a:r>
            <a:r>
              <a:rPr sz="1600" spc="140" dirty="0">
                <a:latin typeface="Calibri"/>
                <a:cs typeface="Calibri"/>
              </a:rPr>
              <a:t>necesarios que </a:t>
            </a:r>
            <a:r>
              <a:rPr sz="1600" spc="120" dirty="0">
                <a:latin typeface="Calibri"/>
                <a:cs typeface="Calibri"/>
              </a:rPr>
              <a:t>pide </a:t>
            </a:r>
            <a:r>
              <a:rPr sz="1600" spc="70" dirty="0">
                <a:latin typeface="Calibri"/>
                <a:cs typeface="Calibri"/>
              </a:rPr>
              <a:t>el </a:t>
            </a:r>
            <a:r>
              <a:rPr sz="1600" spc="120" dirty="0">
                <a:latin typeface="Calibri"/>
                <a:cs typeface="Calibri"/>
              </a:rPr>
              <a:t>formato </a:t>
            </a:r>
            <a:r>
              <a:rPr sz="1600" spc="180" dirty="0">
                <a:latin typeface="Calibri"/>
                <a:cs typeface="Calibri"/>
              </a:rPr>
              <a:t> </a:t>
            </a:r>
            <a:r>
              <a:rPr sz="1600" spc="90" dirty="0">
                <a:latin typeface="Calibri"/>
                <a:cs typeface="Calibri"/>
              </a:rPr>
              <a:t>F1.</a:t>
            </a:r>
            <a:endParaRPr sz="1600">
              <a:latin typeface="Calibri"/>
              <a:cs typeface="Calibri"/>
            </a:endParaRPr>
          </a:p>
          <a:p>
            <a:pPr>
              <a:lnSpc>
                <a:spcPct val="100000"/>
              </a:lnSpc>
              <a:spcBef>
                <a:spcPts val="5"/>
              </a:spcBef>
              <a:buFont typeface="Calibri"/>
              <a:buAutoNum type="arabicPeriod" startAt="2"/>
            </a:pPr>
            <a:endParaRPr sz="1950">
              <a:latin typeface="Times New Roman"/>
              <a:cs typeface="Times New Roman"/>
            </a:endParaRPr>
          </a:p>
          <a:p>
            <a:pPr marL="12700" marR="43815">
              <a:lnSpc>
                <a:spcPct val="117200"/>
              </a:lnSpc>
              <a:buAutoNum type="arabicPeriod" startAt="2"/>
              <a:tabLst>
                <a:tab pos="255904" algn="l"/>
              </a:tabLst>
            </a:pPr>
            <a:r>
              <a:rPr sz="1600" spc="155" dirty="0">
                <a:latin typeface="Calibri"/>
                <a:cs typeface="Calibri"/>
              </a:rPr>
              <a:t>Debe </a:t>
            </a:r>
            <a:r>
              <a:rPr sz="1600" spc="145" dirty="0">
                <a:latin typeface="Calibri"/>
                <a:cs typeface="Calibri"/>
              </a:rPr>
              <a:t>escuchar </a:t>
            </a:r>
            <a:r>
              <a:rPr sz="1600" spc="130" dirty="0">
                <a:latin typeface="Calibri"/>
                <a:cs typeface="Calibri"/>
              </a:rPr>
              <a:t>de </a:t>
            </a:r>
            <a:r>
              <a:rPr sz="1600" spc="145" dirty="0">
                <a:latin typeface="Calibri"/>
                <a:cs typeface="Calibri"/>
              </a:rPr>
              <a:t>manera </a:t>
            </a:r>
            <a:r>
              <a:rPr sz="1600" spc="110" dirty="0">
                <a:latin typeface="Calibri"/>
                <a:cs typeface="Calibri"/>
              </a:rPr>
              <a:t>atenta </a:t>
            </a:r>
            <a:r>
              <a:rPr sz="1600" spc="75" dirty="0">
                <a:latin typeface="Calibri"/>
                <a:cs typeface="Calibri"/>
              </a:rPr>
              <a:t>lo </a:t>
            </a:r>
            <a:r>
              <a:rPr sz="1600" spc="140" dirty="0">
                <a:latin typeface="Calibri"/>
                <a:cs typeface="Calibri"/>
              </a:rPr>
              <a:t>que </a:t>
            </a:r>
            <a:r>
              <a:rPr sz="1600" spc="70" dirty="0">
                <a:latin typeface="Calibri"/>
                <a:cs typeface="Calibri"/>
              </a:rPr>
              <a:t>le </a:t>
            </a:r>
            <a:r>
              <a:rPr sz="1600" spc="114" dirty="0">
                <a:latin typeface="Calibri"/>
                <a:cs typeface="Calibri"/>
              </a:rPr>
              <a:t>diga </a:t>
            </a:r>
            <a:r>
              <a:rPr sz="1600" spc="70" dirty="0">
                <a:latin typeface="Calibri"/>
                <a:cs typeface="Calibri"/>
              </a:rPr>
              <a:t>el </a:t>
            </a:r>
            <a:r>
              <a:rPr sz="1600" spc="114" dirty="0">
                <a:latin typeface="Calibri"/>
                <a:cs typeface="Calibri"/>
              </a:rPr>
              <a:t>consultante, </a:t>
            </a:r>
            <a:r>
              <a:rPr sz="1600" spc="85" dirty="0">
                <a:latin typeface="Calibri"/>
                <a:cs typeface="Calibri"/>
              </a:rPr>
              <a:t>a </a:t>
            </a:r>
            <a:r>
              <a:rPr sz="1600" spc="70" dirty="0">
                <a:latin typeface="Calibri"/>
                <a:cs typeface="Calibri"/>
              </a:rPr>
              <a:t>fin </a:t>
            </a:r>
            <a:r>
              <a:rPr sz="1600" spc="130" dirty="0">
                <a:latin typeface="Calibri"/>
                <a:cs typeface="Calibri"/>
              </a:rPr>
              <a:t>de </a:t>
            </a:r>
            <a:r>
              <a:rPr sz="1600" spc="140" dirty="0">
                <a:latin typeface="Calibri"/>
                <a:cs typeface="Calibri"/>
              </a:rPr>
              <a:t>que consigne  </a:t>
            </a:r>
            <a:r>
              <a:rPr sz="1600" spc="125" dirty="0">
                <a:latin typeface="Calibri"/>
                <a:cs typeface="Calibri"/>
              </a:rPr>
              <a:t>en </a:t>
            </a:r>
            <a:r>
              <a:rPr sz="1600" spc="70" dirty="0">
                <a:latin typeface="Calibri"/>
                <a:cs typeface="Calibri"/>
              </a:rPr>
              <a:t>el </a:t>
            </a:r>
            <a:r>
              <a:rPr sz="1600" spc="120" dirty="0">
                <a:latin typeface="Calibri"/>
                <a:cs typeface="Calibri"/>
              </a:rPr>
              <a:t>formato F1 </a:t>
            </a:r>
            <a:r>
              <a:rPr sz="1600" spc="110" dirty="0">
                <a:latin typeface="Calibri"/>
                <a:cs typeface="Calibri"/>
              </a:rPr>
              <a:t>los </a:t>
            </a:r>
            <a:r>
              <a:rPr sz="1600" spc="150" dirty="0">
                <a:latin typeface="Calibri"/>
                <a:cs typeface="Calibri"/>
              </a:rPr>
              <a:t>hechos </a:t>
            </a:r>
            <a:r>
              <a:rPr sz="1600" spc="120" dirty="0">
                <a:latin typeface="Calibri"/>
                <a:cs typeface="Calibri"/>
              </a:rPr>
              <a:t>jurídicamente relevantes </a:t>
            </a:r>
            <a:r>
              <a:rPr sz="1600" spc="125" dirty="0">
                <a:latin typeface="Calibri"/>
                <a:cs typeface="Calibri"/>
              </a:rPr>
              <a:t>en </a:t>
            </a:r>
            <a:r>
              <a:rPr sz="1600" spc="140" dirty="0">
                <a:latin typeface="Calibri"/>
                <a:cs typeface="Calibri"/>
              </a:rPr>
              <a:t>orden </a:t>
            </a:r>
            <a:r>
              <a:rPr sz="1600" spc="300" dirty="0">
                <a:latin typeface="Calibri"/>
                <a:cs typeface="Calibri"/>
              </a:rPr>
              <a:t> </a:t>
            </a:r>
            <a:r>
              <a:rPr sz="1600" spc="120" dirty="0">
                <a:latin typeface="Calibri"/>
                <a:cs typeface="Calibri"/>
              </a:rPr>
              <a:t>cronológico.</a:t>
            </a:r>
            <a:endParaRPr sz="1600">
              <a:latin typeface="Calibri"/>
              <a:cs typeface="Calibri"/>
            </a:endParaRPr>
          </a:p>
          <a:p>
            <a:pPr>
              <a:lnSpc>
                <a:spcPct val="100000"/>
              </a:lnSpc>
              <a:spcBef>
                <a:spcPts val="5"/>
              </a:spcBef>
              <a:buFont typeface="Calibri"/>
              <a:buAutoNum type="arabicPeriod" startAt="2"/>
            </a:pPr>
            <a:endParaRPr sz="1950">
              <a:latin typeface="Times New Roman"/>
              <a:cs typeface="Times New Roman"/>
            </a:endParaRPr>
          </a:p>
          <a:p>
            <a:pPr marL="12700" marR="312420" algn="just">
              <a:lnSpc>
                <a:spcPct val="117200"/>
              </a:lnSpc>
              <a:buAutoNum type="arabicPeriod" startAt="2"/>
              <a:tabLst>
                <a:tab pos="255904" algn="l"/>
              </a:tabLst>
            </a:pPr>
            <a:r>
              <a:rPr sz="1600" spc="145" dirty="0">
                <a:latin typeface="Calibri"/>
                <a:cs typeface="Calibri"/>
              </a:rPr>
              <a:t>Una </a:t>
            </a:r>
            <a:r>
              <a:rPr sz="1600" spc="110" dirty="0">
                <a:latin typeface="Calibri"/>
                <a:cs typeface="Calibri"/>
              </a:rPr>
              <a:t>vez </a:t>
            </a:r>
            <a:r>
              <a:rPr sz="1600" spc="140" dirty="0">
                <a:latin typeface="Calibri"/>
                <a:cs typeface="Calibri"/>
              </a:rPr>
              <a:t>consigna </a:t>
            </a:r>
            <a:r>
              <a:rPr sz="1600" spc="110" dirty="0">
                <a:latin typeface="Calibri"/>
                <a:cs typeface="Calibri"/>
              </a:rPr>
              <a:t>los </a:t>
            </a:r>
            <a:r>
              <a:rPr sz="1600" spc="150" dirty="0">
                <a:latin typeface="Calibri"/>
                <a:cs typeface="Calibri"/>
              </a:rPr>
              <a:t>hechos </a:t>
            </a:r>
            <a:r>
              <a:rPr sz="1600" spc="85" dirty="0">
                <a:latin typeface="Calibri"/>
                <a:cs typeface="Calibri"/>
              </a:rPr>
              <a:t>e </a:t>
            </a:r>
            <a:r>
              <a:rPr sz="1600" spc="100" dirty="0">
                <a:latin typeface="Calibri"/>
                <a:cs typeface="Calibri"/>
              </a:rPr>
              <a:t>identifica </a:t>
            </a:r>
            <a:r>
              <a:rPr sz="1600" spc="70" dirty="0">
                <a:latin typeface="Calibri"/>
                <a:cs typeface="Calibri"/>
              </a:rPr>
              <a:t>el </a:t>
            </a:r>
            <a:r>
              <a:rPr sz="1600" spc="140" dirty="0">
                <a:latin typeface="Calibri"/>
                <a:cs typeface="Calibri"/>
              </a:rPr>
              <a:t>problema </a:t>
            </a:r>
            <a:r>
              <a:rPr sz="1600" spc="105" dirty="0">
                <a:latin typeface="Calibri"/>
                <a:cs typeface="Calibri"/>
              </a:rPr>
              <a:t>jurídico </a:t>
            </a:r>
            <a:r>
              <a:rPr sz="1600" spc="85" dirty="0">
                <a:latin typeface="Calibri"/>
                <a:cs typeface="Calibri"/>
              </a:rPr>
              <a:t>a </a:t>
            </a:r>
            <a:r>
              <a:rPr sz="1600" spc="105" dirty="0">
                <a:latin typeface="Calibri"/>
                <a:cs typeface="Calibri"/>
              </a:rPr>
              <a:t>resolver, </a:t>
            </a:r>
            <a:r>
              <a:rPr sz="1600" spc="100" dirty="0">
                <a:latin typeface="Calibri"/>
                <a:cs typeface="Calibri"/>
              </a:rPr>
              <a:t>solicita </a:t>
            </a:r>
            <a:r>
              <a:rPr sz="1600" spc="70" dirty="0">
                <a:latin typeface="Calibri"/>
                <a:cs typeface="Calibri"/>
              </a:rPr>
              <a:t>al  </a:t>
            </a:r>
            <a:r>
              <a:rPr sz="1600" spc="135" dirty="0">
                <a:latin typeface="Calibri"/>
                <a:cs typeface="Calibri"/>
              </a:rPr>
              <a:t>usuario </a:t>
            </a:r>
            <a:r>
              <a:rPr sz="1600" spc="140" dirty="0">
                <a:latin typeface="Calibri"/>
                <a:cs typeface="Calibri"/>
              </a:rPr>
              <a:t>que </a:t>
            </a:r>
            <a:r>
              <a:rPr sz="1600" spc="70" dirty="0">
                <a:latin typeface="Calibri"/>
                <a:cs typeface="Calibri"/>
              </a:rPr>
              <a:t>le </a:t>
            </a:r>
            <a:r>
              <a:rPr sz="1600" spc="105" dirty="0">
                <a:latin typeface="Calibri"/>
                <a:cs typeface="Calibri"/>
              </a:rPr>
              <a:t>firme </a:t>
            </a:r>
            <a:r>
              <a:rPr sz="1600" spc="70" dirty="0">
                <a:latin typeface="Calibri"/>
                <a:cs typeface="Calibri"/>
              </a:rPr>
              <a:t>el </a:t>
            </a:r>
            <a:r>
              <a:rPr sz="1600" spc="130" dirty="0">
                <a:latin typeface="Calibri"/>
                <a:cs typeface="Calibri"/>
              </a:rPr>
              <a:t>Formato </a:t>
            </a:r>
            <a:r>
              <a:rPr sz="1600" spc="120" dirty="0">
                <a:latin typeface="Calibri"/>
                <a:cs typeface="Calibri"/>
              </a:rPr>
              <a:t>F1 </a:t>
            </a:r>
            <a:r>
              <a:rPr sz="1600" spc="85" dirty="0">
                <a:latin typeface="Calibri"/>
                <a:cs typeface="Calibri"/>
              </a:rPr>
              <a:t>a </a:t>
            </a:r>
            <a:r>
              <a:rPr sz="1600" spc="70" dirty="0">
                <a:latin typeface="Calibri"/>
                <a:cs typeface="Calibri"/>
              </a:rPr>
              <a:t>fin </a:t>
            </a:r>
            <a:r>
              <a:rPr sz="1600" spc="130" dirty="0">
                <a:latin typeface="Calibri"/>
                <a:cs typeface="Calibri"/>
              </a:rPr>
              <a:t>de </a:t>
            </a:r>
            <a:r>
              <a:rPr sz="1600" spc="110" dirty="0">
                <a:latin typeface="Calibri"/>
                <a:cs typeface="Calibri"/>
              </a:rPr>
              <a:t>que, </a:t>
            </a:r>
            <a:r>
              <a:rPr sz="1600" spc="135" dirty="0">
                <a:latin typeface="Calibri"/>
                <a:cs typeface="Calibri"/>
              </a:rPr>
              <a:t>con </a:t>
            </a:r>
            <a:r>
              <a:rPr sz="1600" spc="90" dirty="0">
                <a:latin typeface="Calibri"/>
                <a:cs typeface="Calibri"/>
              </a:rPr>
              <a:t>ello </a:t>
            </a:r>
            <a:r>
              <a:rPr sz="1600" spc="70" dirty="0">
                <a:latin typeface="Calibri"/>
                <a:cs typeface="Calibri"/>
              </a:rPr>
              <a:t>el </a:t>
            </a:r>
            <a:r>
              <a:rPr sz="1600" spc="125" dirty="0">
                <a:latin typeface="Calibri"/>
                <a:cs typeface="Calibri"/>
              </a:rPr>
              <a:t>consultante </a:t>
            </a:r>
            <a:r>
              <a:rPr sz="1600" spc="114" dirty="0">
                <a:latin typeface="Calibri"/>
                <a:cs typeface="Calibri"/>
              </a:rPr>
              <a:t>manifieste </a:t>
            </a:r>
            <a:r>
              <a:rPr sz="1600" spc="70" dirty="0">
                <a:latin typeface="Calibri"/>
                <a:cs typeface="Calibri"/>
              </a:rPr>
              <a:t>la  </a:t>
            </a:r>
            <a:r>
              <a:rPr sz="1600" spc="130" dirty="0">
                <a:latin typeface="Calibri"/>
                <a:cs typeface="Calibri"/>
              </a:rPr>
              <a:t>aceptación de </a:t>
            </a:r>
            <a:r>
              <a:rPr sz="1600" spc="75" dirty="0">
                <a:latin typeface="Calibri"/>
                <a:cs typeface="Calibri"/>
              </a:rPr>
              <a:t>lo </a:t>
            </a:r>
            <a:r>
              <a:rPr sz="1600" spc="60" dirty="0">
                <a:latin typeface="Calibri"/>
                <a:cs typeface="Calibri"/>
              </a:rPr>
              <a:t>allí</a:t>
            </a:r>
            <a:r>
              <a:rPr sz="1600" spc="345" dirty="0">
                <a:latin typeface="Calibri"/>
                <a:cs typeface="Calibri"/>
              </a:rPr>
              <a:t> </a:t>
            </a:r>
            <a:r>
              <a:rPr sz="1600" spc="120" dirty="0">
                <a:latin typeface="Calibri"/>
                <a:cs typeface="Calibri"/>
              </a:rPr>
              <a:t>contenido.</a:t>
            </a:r>
            <a:endParaRPr sz="1600">
              <a:latin typeface="Calibri"/>
              <a:cs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28599" y="238125"/>
            <a:ext cx="9296400" cy="6838950"/>
          </a:xfrm>
          <a:custGeom>
            <a:avLst/>
            <a:gdLst/>
            <a:ahLst/>
            <a:cxnLst/>
            <a:rect l="l" t="t" r="r" b="b"/>
            <a:pathLst>
              <a:path w="9296400" h="6838950">
                <a:moveTo>
                  <a:pt x="0" y="0"/>
                </a:moveTo>
                <a:lnTo>
                  <a:pt x="9296399" y="0"/>
                </a:lnTo>
                <a:lnTo>
                  <a:pt x="9296399" y="6838950"/>
                </a:lnTo>
                <a:lnTo>
                  <a:pt x="0" y="6838950"/>
                </a:lnTo>
                <a:lnTo>
                  <a:pt x="0" y="0"/>
                </a:lnTo>
                <a:close/>
              </a:path>
            </a:pathLst>
          </a:custGeom>
          <a:solidFill>
            <a:srgbClr val="F5F5F5"/>
          </a:solidFill>
        </p:spPr>
        <p:txBody>
          <a:bodyPr wrap="square" lIns="0" tIns="0" rIns="0" bIns="0" rtlCol="0"/>
          <a:lstStyle/>
          <a:p>
            <a:endParaRPr/>
          </a:p>
        </p:txBody>
      </p:sp>
      <p:sp>
        <p:nvSpPr>
          <p:cNvPr id="3" name="object 3"/>
          <p:cNvSpPr txBox="1"/>
          <p:nvPr/>
        </p:nvSpPr>
        <p:spPr>
          <a:xfrm>
            <a:off x="758824" y="1011910"/>
            <a:ext cx="74295" cy="260350"/>
          </a:xfrm>
          <a:prstGeom prst="rect">
            <a:avLst/>
          </a:prstGeom>
        </p:spPr>
        <p:txBody>
          <a:bodyPr vert="horz" wrap="square" lIns="0" tIns="0" rIns="0" bIns="0" rtlCol="0">
            <a:spAutoFit/>
          </a:bodyPr>
          <a:lstStyle/>
          <a:p>
            <a:pPr marL="12700">
              <a:lnSpc>
                <a:spcPct val="100000"/>
              </a:lnSpc>
            </a:pPr>
            <a:r>
              <a:rPr sz="1600" spc="-25" dirty="0">
                <a:latin typeface="Calibri"/>
                <a:cs typeface="Calibri"/>
              </a:rPr>
              <a:t>.</a:t>
            </a:r>
            <a:endParaRPr sz="1600">
              <a:latin typeface="Calibri"/>
              <a:cs typeface="Calibri"/>
            </a:endParaRPr>
          </a:p>
        </p:txBody>
      </p:sp>
      <p:sp>
        <p:nvSpPr>
          <p:cNvPr id="4" name="object 4"/>
          <p:cNvSpPr txBox="1"/>
          <p:nvPr/>
        </p:nvSpPr>
        <p:spPr>
          <a:xfrm>
            <a:off x="758824" y="1541470"/>
            <a:ext cx="8492490" cy="873760"/>
          </a:xfrm>
          <a:prstGeom prst="rect">
            <a:avLst/>
          </a:prstGeom>
        </p:spPr>
        <p:txBody>
          <a:bodyPr vert="horz" wrap="square" lIns="0" tIns="0" rIns="0" bIns="0" rtlCol="0">
            <a:spAutoFit/>
          </a:bodyPr>
          <a:lstStyle/>
          <a:p>
            <a:pPr marL="12700" marR="5080">
              <a:lnSpc>
                <a:spcPct val="117200"/>
              </a:lnSpc>
            </a:pPr>
            <a:r>
              <a:rPr sz="1600" spc="135" dirty="0">
                <a:latin typeface="Calibri"/>
                <a:cs typeface="Calibri"/>
              </a:rPr>
              <a:t>Dentro </a:t>
            </a:r>
            <a:r>
              <a:rPr sz="1600" spc="105" dirty="0">
                <a:latin typeface="Calibri"/>
                <a:cs typeface="Calibri"/>
              </a:rPr>
              <a:t>del </a:t>
            </a:r>
            <a:r>
              <a:rPr sz="1600" spc="125" dirty="0">
                <a:latin typeface="Calibri"/>
                <a:cs typeface="Calibri"/>
              </a:rPr>
              <a:t>desarrollo </a:t>
            </a:r>
            <a:r>
              <a:rPr sz="1600" spc="130" dirty="0">
                <a:latin typeface="Calibri"/>
                <a:cs typeface="Calibri"/>
              </a:rPr>
              <a:t>de </a:t>
            </a:r>
            <a:r>
              <a:rPr sz="1600" spc="70" dirty="0">
                <a:latin typeface="Calibri"/>
                <a:cs typeface="Calibri"/>
              </a:rPr>
              <a:t>la </a:t>
            </a:r>
            <a:r>
              <a:rPr sz="1600" spc="125" dirty="0">
                <a:latin typeface="Calibri"/>
                <a:cs typeface="Calibri"/>
              </a:rPr>
              <a:t>consulta </a:t>
            </a:r>
            <a:r>
              <a:rPr sz="1600" spc="120" dirty="0">
                <a:latin typeface="Calibri"/>
                <a:cs typeface="Calibri"/>
              </a:rPr>
              <a:t>realizada </a:t>
            </a:r>
            <a:r>
              <a:rPr sz="1600" spc="135" dirty="0">
                <a:latin typeface="Calibri"/>
                <a:cs typeface="Calibri"/>
              </a:rPr>
              <a:t>por </a:t>
            </a:r>
            <a:r>
              <a:rPr sz="1600" spc="70" dirty="0">
                <a:latin typeface="Calibri"/>
                <a:cs typeface="Calibri"/>
              </a:rPr>
              <a:t>el </a:t>
            </a:r>
            <a:r>
              <a:rPr sz="1600" spc="114" dirty="0">
                <a:latin typeface="Calibri"/>
                <a:cs typeface="Calibri"/>
              </a:rPr>
              <a:t>estudiante, </a:t>
            </a:r>
            <a:r>
              <a:rPr sz="1600" spc="125" dirty="0">
                <a:latin typeface="Calibri"/>
                <a:cs typeface="Calibri"/>
              </a:rPr>
              <a:t>teniendo en </a:t>
            </a:r>
            <a:r>
              <a:rPr sz="1600" spc="130" dirty="0">
                <a:latin typeface="Calibri"/>
                <a:cs typeface="Calibri"/>
              </a:rPr>
              <a:t>cuenta  </a:t>
            </a:r>
            <a:r>
              <a:rPr sz="1600" spc="70" dirty="0">
                <a:latin typeface="Calibri"/>
                <a:cs typeface="Calibri"/>
              </a:rPr>
              <a:t>el </a:t>
            </a:r>
            <a:r>
              <a:rPr sz="1600" spc="120" dirty="0">
                <a:latin typeface="Calibri"/>
                <a:cs typeface="Calibri"/>
              </a:rPr>
              <a:t>tema </a:t>
            </a:r>
            <a:r>
              <a:rPr sz="1600" spc="10" dirty="0">
                <a:latin typeface="Calibri"/>
                <a:cs typeface="Calibri"/>
              </a:rPr>
              <a:t>y </a:t>
            </a:r>
            <a:r>
              <a:rPr sz="1600" spc="70" dirty="0">
                <a:latin typeface="Calibri"/>
                <a:cs typeface="Calibri"/>
              </a:rPr>
              <a:t>la </a:t>
            </a:r>
            <a:r>
              <a:rPr sz="1600" spc="125" dirty="0">
                <a:latin typeface="Calibri"/>
                <a:cs typeface="Calibri"/>
              </a:rPr>
              <a:t>información </a:t>
            </a:r>
            <a:r>
              <a:rPr sz="1600" spc="145" dirty="0">
                <a:latin typeface="Calibri"/>
                <a:cs typeface="Calibri"/>
              </a:rPr>
              <a:t>recaudada </a:t>
            </a:r>
            <a:r>
              <a:rPr sz="1600" spc="135" dirty="0">
                <a:latin typeface="Calibri"/>
                <a:cs typeface="Calibri"/>
              </a:rPr>
              <a:t>se </a:t>
            </a:r>
            <a:r>
              <a:rPr sz="1600" spc="145" dirty="0">
                <a:latin typeface="Calibri"/>
                <a:cs typeface="Calibri"/>
              </a:rPr>
              <a:t>debe </a:t>
            </a:r>
            <a:r>
              <a:rPr sz="1600" spc="100" dirty="0">
                <a:latin typeface="Calibri"/>
                <a:cs typeface="Calibri"/>
              </a:rPr>
              <a:t>identificar </a:t>
            </a:r>
            <a:r>
              <a:rPr sz="1600" spc="70" dirty="0">
                <a:latin typeface="Calibri"/>
                <a:cs typeface="Calibri"/>
              </a:rPr>
              <a:t>la </a:t>
            </a:r>
            <a:r>
              <a:rPr sz="1600" spc="125" dirty="0">
                <a:latin typeface="Calibri"/>
                <a:cs typeface="Calibri"/>
              </a:rPr>
              <a:t>naturaleza </a:t>
            </a:r>
            <a:r>
              <a:rPr sz="1600" spc="105" dirty="0">
                <a:latin typeface="Calibri"/>
                <a:cs typeface="Calibri"/>
              </a:rPr>
              <a:t>del </a:t>
            </a:r>
            <a:r>
              <a:rPr sz="1600" spc="135" dirty="0">
                <a:latin typeface="Calibri"/>
                <a:cs typeface="Calibri"/>
              </a:rPr>
              <a:t>asunto con  </a:t>
            </a:r>
            <a:r>
              <a:rPr sz="1600" spc="70" dirty="0">
                <a:latin typeface="Calibri"/>
                <a:cs typeface="Calibri"/>
              </a:rPr>
              <a:t>el fin </a:t>
            </a:r>
            <a:r>
              <a:rPr sz="1600" spc="130" dirty="0">
                <a:latin typeface="Calibri"/>
                <a:cs typeface="Calibri"/>
              </a:rPr>
              <a:t>de </a:t>
            </a:r>
            <a:r>
              <a:rPr sz="1600" spc="125" dirty="0">
                <a:latin typeface="Calibri"/>
                <a:cs typeface="Calibri"/>
              </a:rPr>
              <a:t>establecer </a:t>
            </a:r>
            <a:r>
              <a:rPr sz="1600" spc="70" dirty="0">
                <a:latin typeface="Calibri"/>
                <a:cs typeface="Calibri"/>
              </a:rPr>
              <a:t>la </a:t>
            </a:r>
            <a:r>
              <a:rPr sz="1600" spc="114" dirty="0">
                <a:latin typeface="Calibri"/>
                <a:cs typeface="Calibri"/>
              </a:rPr>
              <a:t>potencial </a:t>
            </a:r>
            <a:r>
              <a:rPr sz="1600" spc="120" dirty="0">
                <a:latin typeface="Calibri"/>
                <a:cs typeface="Calibri"/>
              </a:rPr>
              <a:t>clase </a:t>
            </a:r>
            <a:r>
              <a:rPr sz="1600" spc="130" dirty="0">
                <a:latin typeface="Calibri"/>
                <a:cs typeface="Calibri"/>
              </a:rPr>
              <a:t>de proceso, </a:t>
            </a:r>
            <a:r>
              <a:rPr sz="1600" spc="120" dirty="0">
                <a:latin typeface="Calibri"/>
                <a:cs typeface="Calibri"/>
              </a:rPr>
              <a:t>esto </a:t>
            </a:r>
            <a:r>
              <a:rPr sz="1600" spc="135" dirty="0">
                <a:latin typeface="Calibri"/>
                <a:cs typeface="Calibri"/>
              </a:rPr>
              <a:t>con </a:t>
            </a:r>
            <a:r>
              <a:rPr sz="1600" spc="114" dirty="0">
                <a:latin typeface="Calibri"/>
                <a:cs typeface="Calibri"/>
              </a:rPr>
              <a:t>tres finalidades  </a:t>
            </a:r>
            <a:r>
              <a:rPr sz="1600" spc="220" dirty="0">
                <a:latin typeface="Calibri"/>
                <a:cs typeface="Calibri"/>
              </a:rPr>
              <a:t> </a:t>
            </a:r>
            <a:r>
              <a:rPr sz="1600" spc="120" dirty="0">
                <a:latin typeface="Calibri"/>
                <a:cs typeface="Calibri"/>
              </a:rPr>
              <a:t>concretas:</a:t>
            </a:r>
            <a:endParaRPr sz="1600">
              <a:latin typeface="Calibri"/>
              <a:cs typeface="Calibri"/>
            </a:endParaRPr>
          </a:p>
        </p:txBody>
      </p:sp>
      <p:sp>
        <p:nvSpPr>
          <p:cNvPr id="5" name="object 5"/>
          <p:cNvSpPr/>
          <p:nvPr/>
        </p:nvSpPr>
        <p:spPr>
          <a:xfrm>
            <a:off x="1059152" y="3980572"/>
            <a:ext cx="190500" cy="970280"/>
          </a:xfrm>
          <a:custGeom>
            <a:avLst/>
            <a:gdLst/>
            <a:ahLst/>
            <a:cxnLst/>
            <a:rect l="l" t="t" r="r" b="b"/>
            <a:pathLst>
              <a:path w="190500" h="970279">
                <a:moveTo>
                  <a:pt x="94997" y="969888"/>
                </a:moveTo>
                <a:lnTo>
                  <a:pt x="58020" y="962415"/>
                </a:lnTo>
                <a:lnTo>
                  <a:pt x="27824" y="942033"/>
                </a:lnTo>
                <a:lnTo>
                  <a:pt x="7465" y="911803"/>
                </a:lnTo>
                <a:lnTo>
                  <a:pt x="0" y="874785"/>
                </a:lnTo>
                <a:lnTo>
                  <a:pt x="0" y="95103"/>
                </a:lnTo>
                <a:lnTo>
                  <a:pt x="7465" y="58085"/>
                </a:lnTo>
                <a:lnTo>
                  <a:pt x="27824" y="27855"/>
                </a:lnTo>
                <a:lnTo>
                  <a:pt x="58020" y="7473"/>
                </a:lnTo>
                <a:lnTo>
                  <a:pt x="94997" y="0"/>
                </a:lnTo>
                <a:lnTo>
                  <a:pt x="131971" y="7473"/>
                </a:lnTo>
                <a:lnTo>
                  <a:pt x="162168" y="27855"/>
                </a:lnTo>
                <a:lnTo>
                  <a:pt x="182528" y="58085"/>
                </a:lnTo>
                <a:lnTo>
                  <a:pt x="189995" y="95103"/>
                </a:lnTo>
                <a:lnTo>
                  <a:pt x="189995" y="874785"/>
                </a:lnTo>
                <a:lnTo>
                  <a:pt x="182528" y="911803"/>
                </a:lnTo>
                <a:lnTo>
                  <a:pt x="162168" y="942033"/>
                </a:lnTo>
                <a:lnTo>
                  <a:pt x="131971" y="962415"/>
                </a:lnTo>
                <a:lnTo>
                  <a:pt x="94997" y="969888"/>
                </a:lnTo>
                <a:close/>
              </a:path>
            </a:pathLst>
          </a:custGeom>
          <a:solidFill>
            <a:srgbClr val="FFCC00"/>
          </a:solidFill>
        </p:spPr>
        <p:txBody>
          <a:bodyPr wrap="square" lIns="0" tIns="0" rIns="0" bIns="0" rtlCol="0"/>
          <a:lstStyle/>
          <a:p>
            <a:endParaRPr/>
          </a:p>
        </p:txBody>
      </p:sp>
      <p:sp>
        <p:nvSpPr>
          <p:cNvPr id="6" name="object 6"/>
          <p:cNvSpPr/>
          <p:nvPr/>
        </p:nvSpPr>
        <p:spPr>
          <a:xfrm>
            <a:off x="228639" y="3086100"/>
            <a:ext cx="2971800" cy="2676525"/>
          </a:xfrm>
          <a:custGeom>
            <a:avLst/>
            <a:gdLst/>
            <a:ahLst/>
            <a:cxnLst/>
            <a:rect l="l" t="t" r="r" b="b"/>
            <a:pathLst>
              <a:path w="2971800" h="2676525">
                <a:moveTo>
                  <a:pt x="393163" y="2230267"/>
                </a:moveTo>
                <a:lnTo>
                  <a:pt x="356189" y="2222793"/>
                </a:lnTo>
                <a:lnTo>
                  <a:pt x="325992" y="2202412"/>
                </a:lnTo>
                <a:lnTo>
                  <a:pt x="305632" y="2172182"/>
                </a:lnTo>
                <a:lnTo>
                  <a:pt x="298165" y="2135164"/>
                </a:lnTo>
                <a:lnTo>
                  <a:pt x="298165" y="235374"/>
                </a:lnTo>
                <a:lnTo>
                  <a:pt x="302950" y="187994"/>
                </a:lnTo>
                <a:lnTo>
                  <a:pt x="316670" y="143839"/>
                </a:lnTo>
                <a:lnTo>
                  <a:pt x="338372" y="103860"/>
                </a:lnTo>
                <a:lnTo>
                  <a:pt x="367103" y="69013"/>
                </a:lnTo>
                <a:lnTo>
                  <a:pt x="401912" y="40250"/>
                </a:lnTo>
                <a:lnTo>
                  <a:pt x="441844" y="18524"/>
                </a:lnTo>
                <a:lnTo>
                  <a:pt x="485949" y="4790"/>
                </a:lnTo>
                <a:lnTo>
                  <a:pt x="533272" y="0"/>
                </a:lnTo>
                <a:lnTo>
                  <a:pt x="1208261" y="0"/>
                </a:lnTo>
                <a:lnTo>
                  <a:pt x="1255582" y="4790"/>
                </a:lnTo>
                <a:lnTo>
                  <a:pt x="1299685" y="18524"/>
                </a:lnTo>
                <a:lnTo>
                  <a:pt x="1339616" y="40250"/>
                </a:lnTo>
                <a:lnTo>
                  <a:pt x="1374424" y="69013"/>
                </a:lnTo>
                <a:lnTo>
                  <a:pt x="1403155" y="103860"/>
                </a:lnTo>
                <a:lnTo>
                  <a:pt x="1424857" y="143839"/>
                </a:lnTo>
                <a:lnTo>
                  <a:pt x="1438576" y="187994"/>
                </a:lnTo>
                <a:lnTo>
                  <a:pt x="1438800" y="190206"/>
                </a:lnTo>
                <a:lnTo>
                  <a:pt x="533272" y="190206"/>
                </a:lnTo>
                <a:lnTo>
                  <a:pt x="515552" y="193702"/>
                </a:lnTo>
                <a:lnTo>
                  <a:pt x="501231" y="203292"/>
                </a:lnTo>
                <a:lnTo>
                  <a:pt x="491652" y="217631"/>
                </a:lnTo>
                <a:lnTo>
                  <a:pt x="488160" y="235374"/>
                </a:lnTo>
                <a:lnTo>
                  <a:pt x="488160" y="2135164"/>
                </a:lnTo>
                <a:lnTo>
                  <a:pt x="480695" y="2172182"/>
                </a:lnTo>
                <a:lnTo>
                  <a:pt x="460336" y="2202412"/>
                </a:lnTo>
                <a:lnTo>
                  <a:pt x="430139" y="2222793"/>
                </a:lnTo>
                <a:lnTo>
                  <a:pt x="393163" y="2230267"/>
                </a:lnTo>
                <a:close/>
              </a:path>
              <a:path w="2971800" h="2676525">
                <a:moveTo>
                  <a:pt x="2932272" y="2486323"/>
                </a:moveTo>
                <a:lnTo>
                  <a:pt x="2621996" y="2486323"/>
                </a:lnTo>
                <a:lnTo>
                  <a:pt x="2672438" y="2478156"/>
                </a:lnTo>
                <a:lnTo>
                  <a:pt x="2716278" y="2455429"/>
                </a:lnTo>
                <a:lnTo>
                  <a:pt x="2750874" y="2420795"/>
                </a:lnTo>
                <a:lnTo>
                  <a:pt x="2773575" y="2376906"/>
                </a:lnTo>
                <a:lnTo>
                  <a:pt x="2781731" y="2326417"/>
                </a:lnTo>
                <a:lnTo>
                  <a:pt x="2781730" y="605117"/>
                </a:lnTo>
                <a:lnTo>
                  <a:pt x="2773574" y="554635"/>
                </a:lnTo>
                <a:lnTo>
                  <a:pt x="2750869" y="510747"/>
                </a:lnTo>
                <a:lnTo>
                  <a:pt x="2716269" y="476113"/>
                </a:lnTo>
                <a:lnTo>
                  <a:pt x="2672427" y="453387"/>
                </a:lnTo>
                <a:lnTo>
                  <a:pt x="2621996" y="445222"/>
                </a:lnTo>
                <a:lnTo>
                  <a:pt x="1348370" y="445222"/>
                </a:lnTo>
                <a:lnTo>
                  <a:pt x="1311396" y="437749"/>
                </a:lnTo>
                <a:lnTo>
                  <a:pt x="1281199" y="417367"/>
                </a:lnTo>
                <a:lnTo>
                  <a:pt x="1260839" y="387137"/>
                </a:lnTo>
                <a:lnTo>
                  <a:pt x="1253372" y="350119"/>
                </a:lnTo>
                <a:lnTo>
                  <a:pt x="1253372" y="235374"/>
                </a:lnTo>
                <a:lnTo>
                  <a:pt x="1249882" y="217631"/>
                </a:lnTo>
                <a:lnTo>
                  <a:pt x="1240305" y="203292"/>
                </a:lnTo>
                <a:lnTo>
                  <a:pt x="1225986" y="193702"/>
                </a:lnTo>
                <a:lnTo>
                  <a:pt x="1208267" y="190206"/>
                </a:lnTo>
                <a:lnTo>
                  <a:pt x="1438800" y="190206"/>
                </a:lnTo>
                <a:lnTo>
                  <a:pt x="1443361" y="235374"/>
                </a:lnTo>
                <a:lnTo>
                  <a:pt x="1443361" y="255016"/>
                </a:lnTo>
                <a:lnTo>
                  <a:pt x="2621990" y="255016"/>
                </a:lnTo>
                <a:lnTo>
                  <a:pt x="2669382" y="258218"/>
                </a:lnTo>
                <a:lnTo>
                  <a:pt x="2714856" y="267543"/>
                </a:lnTo>
                <a:lnTo>
                  <a:pt x="2757991" y="282572"/>
                </a:lnTo>
                <a:lnTo>
                  <a:pt x="2798368" y="302883"/>
                </a:lnTo>
                <a:lnTo>
                  <a:pt x="2835568" y="328057"/>
                </a:lnTo>
                <a:lnTo>
                  <a:pt x="2869170" y="357674"/>
                </a:lnTo>
                <a:lnTo>
                  <a:pt x="2898755" y="391312"/>
                </a:lnTo>
                <a:lnTo>
                  <a:pt x="2923903" y="428551"/>
                </a:lnTo>
                <a:lnTo>
                  <a:pt x="2944194" y="468972"/>
                </a:lnTo>
                <a:lnTo>
                  <a:pt x="2959208" y="512153"/>
                </a:lnTo>
                <a:lnTo>
                  <a:pt x="2968525" y="557675"/>
                </a:lnTo>
                <a:lnTo>
                  <a:pt x="2971727" y="605117"/>
                </a:lnTo>
                <a:lnTo>
                  <a:pt x="2971726" y="2326417"/>
                </a:lnTo>
                <a:lnTo>
                  <a:pt x="2968528" y="2373855"/>
                </a:lnTo>
                <a:lnTo>
                  <a:pt x="2959212" y="2419379"/>
                </a:lnTo>
                <a:lnTo>
                  <a:pt x="2944199" y="2462563"/>
                </a:lnTo>
                <a:lnTo>
                  <a:pt x="2932272" y="2486323"/>
                </a:lnTo>
                <a:close/>
              </a:path>
              <a:path w="2971800" h="2676525">
                <a:moveTo>
                  <a:pt x="2621996" y="2676524"/>
                </a:moveTo>
                <a:lnTo>
                  <a:pt x="349724" y="2676524"/>
                </a:lnTo>
                <a:lnTo>
                  <a:pt x="302332" y="2673322"/>
                </a:lnTo>
                <a:lnTo>
                  <a:pt x="256858" y="2663996"/>
                </a:lnTo>
                <a:lnTo>
                  <a:pt x="213723" y="2648967"/>
                </a:lnTo>
                <a:lnTo>
                  <a:pt x="173345" y="2628654"/>
                </a:lnTo>
                <a:lnTo>
                  <a:pt x="136146" y="2603479"/>
                </a:lnTo>
                <a:lnTo>
                  <a:pt x="102545" y="2573862"/>
                </a:lnTo>
                <a:lnTo>
                  <a:pt x="72961" y="2540223"/>
                </a:lnTo>
                <a:lnTo>
                  <a:pt x="47814" y="2502982"/>
                </a:lnTo>
                <a:lnTo>
                  <a:pt x="27525" y="2462560"/>
                </a:lnTo>
                <a:lnTo>
                  <a:pt x="12513" y="2419377"/>
                </a:lnTo>
                <a:lnTo>
                  <a:pt x="3198" y="2373854"/>
                </a:lnTo>
                <a:lnTo>
                  <a:pt x="0" y="2326417"/>
                </a:lnTo>
                <a:lnTo>
                  <a:pt x="0" y="509493"/>
                </a:lnTo>
                <a:lnTo>
                  <a:pt x="7466" y="472478"/>
                </a:lnTo>
                <a:lnTo>
                  <a:pt x="27827" y="442248"/>
                </a:lnTo>
                <a:lnTo>
                  <a:pt x="58023" y="421865"/>
                </a:lnTo>
                <a:lnTo>
                  <a:pt x="94997" y="414390"/>
                </a:lnTo>
                <a:lnTo>
                  <a:pt x="131974" y="421865"/>
                </a:lnTo>
                <a:lnTo>
                  <a:pt x="162170" y="442248"/>
                </a:lnTo>
                <a:lnTo>
                  <a:pt x="182529" y="472478"/>
                </a:lnTo>
                <a:lnTo>
                  <a:pt x="189995" y="509493"/>
                </a:lnTo>
                <a:lnTo>
                  <a:pt x="189995" y="2326417"/>
                </a:lnTo>
                <a:lnTo>
                  <a:pt x="198151" y="2376908"/>
                </a:lnTo>
                <a:lnTo>
                  <a:pt x="220854" y="2420796"/>
                </a:lnTo>
                <a:lnTo>
                  <a:pt x="255452" y="2455430"/>
                </a:lnTo>
                <a:lnTo>
                  <a:pt x="299302" y="2478158"/>
                </a:lnTo>
                <a:lnTo>
                  <a:pt x="349724" y="2486323"/>
                </a:lnTo>
                <a:lnTo>
                  <a:pt x="2932272" y="2486323"/>
                </a:lnTo>
                <a:lnTo>
                  <a:pt x="2923909" y="2502985"/>
                </a:lnTo>
                <a:lnTo>
                  <a:pt x="2898761" y="2540226"/>
                </a:lnTo>
                <a:lnTo>
                  <a:pt x="2869176" y="2573865"/>
                </a:lnTo>
                <a:lnTo>
                  <a:pt x="2835573" y="2603481"/>
                </a:lnTo>
                <a:lnTo>
                  <a:pt x="2798373" y="2628656"/>
                </a:lnTo>
                <a:lnTo>
                  <a:pt x="2757995" y="2648968"/>
                </a:lnTo>
                <a:lnTo>
                  <a:pt x="2714860" y="2663996"/>
                </a:lnTo>
                <a:lnTo>
                  <a:pt x="2669387" y="2673322"/>
                </a:lnTo>
                <a:lnTo>
                  <a:pt x="2621996" y="2676524"/>
                </a:lnTo>
                <a:close/>
              </a:path>
            </a:pathLst>
          </a:custGeom>
          <a:solidFill>
            <a:srgbClr val="FFCC00"/>
          </a:solidFill>
        </p:spPr>
        <p:txBody>
          <a:bodyPr wrap="square" lIns="0" tIns="0" rIns="0" bIns="0" rtlCol="0"/>
          <a:lstStyle/>
          <a:p>
            <a:endParaRPr/>
          </a:p>
        </p:txBody>
      </p:sp>
      <p:sp>
        <p:nvSpPr>
          <p:cNvPr id="7" name="object 7"/>
          <p:cNvSpPr txBox="1"/>
          <p:nvPr/>
        </p:nvSpPr>
        <p:spPr>
          <a:xfrm>
            <a:off x="1254124" y="3799304"/>
            <a:ext cx="1677035" cy="891540"/>
          </a:xfrm>
          <a:prstGeom prst="rect">
            <a:avLst/>
          </a:prstGeom>
        </p:spPr>
        <p:txBody>
          <a:bodyPr vert="horz" wrap="square" lIns="0" tIns="0" rIns="0" bIns="0" rtlCol="0">
            <a:spAutoFit/>
          </a:bodyPr>
          <a:lstStyle/>
          <a:p>
            <a:pPr marL="12700" marR="5080">
              <a:lnSpc>
                <a:spcPct val="119800"/>
              </a:lnSpc>
            </a:pPr>
            <a:r>
              <a:rPr sz="1200" spc="55" dirty="0">
                <a:latin typeface="Calibri"/>
                <a:cs typeface="Calibri"/>
              </a:rPr>
              <a:t>1. </a:t>
            </a:r>
            <a:r>
              <a:rPr sz="1200" spc="95" dirty="0">
                <a:latin typeface="Calibri"/>
                <a:cs typeface="Calibri"/>
              </a:rPr>
              <a:t>Establecer </a:t>
            </a:r>
            <a:r>
              <a:rPr sz="1200" spc="50" dirty="0">
                <a:latin typeface="Calibri"/>
                <a:cs typeface="Calibri"/>
              </a:rPr>
              <a:t>la </a:t>
            </a:r>
            <a:r>
              <a:rPr sz="1200" spc="55" dirty="0">
                <a:latin typeface="Calibri"/>
                <a:cs typeface="Calibri"/>
              </a:rPr>
              <a:t>vía  </a:t>
            </a:r>
            <a:r>
              <a:rPr sz="1200" spc="80" dirty="0">
                <a:latin typeface="Calibri"/>
                <a:cs typeface="Calibri"/>
              </a:rPr>
              <a:t>jurídica </a:t>
            </a:r>
            <a:r>
              <a:rPr sz="1200" spc="95" dirty="0">
                <a:latin typeface="Calibri"/>
                <a:cs typeface="Calibri"/>
              </a:rPr>
              <a:t>de acción </a:t>
            </a:r>
            <a:r>
              <a:rPr sz="1200" spc="114" dirty="0">
                <a:latin typeface="Calibri"/>
                <a:cs typeface="Calibri"/>
              </a:rPr>
              <a:t>más  </a:t>
            </a:r>
            <a:r>
              <a:rPr sz="1200" spc="90" dirty="0">
                <a:latin typeface="Calibri"/>
                <a:cs typeface="Calibri"/>
              </a:rPr>
              <a:t>pertinente </a:t>
            </a:r>
            <a:r>
              <a:rPr sz="1200" spc="100" dirty="0">
                <a:latin typeface="Calibri"/>
                <a:cs typeface="Calibri"/>
              </a:rPr>
              <a:t>para </a:t>
            </a:r>
            <a:r>
              <a:rPr sz="1200" spc="50" dirty="0">
                <a:latin typeface="Calibri"/>
                <a:cs typeface="Calibri"/>
              </a:rPr>
              <a:t>el  </a:t>
            </a:r>
            <a:r>
              <a:rPr sz="1200" spc="100" dirty="0">
                <a:latin typeface="Calibri"/>
                <a:cs typeface="Calibri"/>
              </a:rPr>
              <a:t>usuario</a:t>
            </a:r>
            <a:endParaRPr sz="1200">
              <a:latin typeface="Calibri"/>
              <a:cs typeface="Calibri"/>
            </a:endParaRPr>
          </a:p>
        </p:txBody>
      </p:sp>
      <p:sp>
        <p:nvSpPr>
          <p:cNvPr id="8" name="object 8"/>
          <p:cNvSpPr/>
          <p:nvPr/>
        </p:nvSpPr>
        <p:spPr>
          <a:xfrm>
            <a:off x="7230932" y="3990146"/>
            <a:ext cx="194310" cy="990600"/>
          </a:xfrm>
          <a:custGeom>
            <a:avLst/>
            <a:gdLst/>
            <a:ahLst/>
            <a:cxnLst/>
            <a:rect l="l" t="t" r="r" b="b"/>
            <a:pathLst>
              <a:path w="194309" h="990600">
                <a:moveTo>
                  <a:pt x="97128" y="990598"/>
                </a:moveTo>
                <a:lnTo>
                  <a:pt x="59322" y="982965"/>
                </a:lnTo>
                <a:lnTo>
                  <a:pt x="28448" y="962148"/>
                </a:lnTo>
                <a:lnTo>
                  <a:pt x="7633" y="931273"/>
                </a:lnTo>
                <a:lnTo>
                  <a:pt x="0" y="893464"/>
                </a:lnTo>
                <a:lnTo>
                  <a:pt x="0" y="97134"/>
                </a:lnTo>
                <a:lnTo>
                  <a:pt x="7633" y="59325"/>
                </a:lnTo>
                <a:lnTo>
                  <a:pt x="28448" y="28450"/>
                </a:lnTo>
                <a:lnTo>
                  <a:pt x="59322" y="7633"/>
                </a:lnTo>
                <a:lnTo>
                  <a:pt x="97128" y="0"/>
                </a:lnTo>
                <a:lnTo>
                  <a:pt x="134932" y="7633"/>
                </a:lnTo>
                <a:lnTo>
                  <a:pt x="165805" y="28450"/>
                </a:lnTo>
                <a:lnTo>
                  <a:pt x="186623" y="59325"/>
                </a:lnTo>
                <a:lnTo>
                  <a:pt x="194257" y="97134"/>
                </a:lnTo>
                <a:lnTo>
                  <a:pt x="194257" y="893464"/>
                </a:lnTo>
                <a:lnTo>
                  <a:pt x="186623" y="931273"/>
                </a:lnTo>
                <a:lnTo>
                  <a:pt x="165805" y="962148"/>
                </a:lnTo>
                <a:lnTo>
                  <a:pt x="134932" y="982965"/>
                </a:lnTo>
                <a:lnTo>
                  <a:pt x="97128" y="990598"/>
                </a:lnTo>
                <a:close/>
              </a:path>
            </a:pathLst>
          </a:custGeom>
          <a:solidFill>
            <a:srgbClr val="FFCC00"/>
          </a:solidFill>
        </p:spPr>
        <p:txBody>
          <a:bodyPr wrap="square" lIns="0" tIns="0" rIns="0" bIns="0" rtlCol="0"/>
          <a:lstStyle/>
          <a:p>
            <a:endParaRPr/>
          </a:p>
        </p:txBody>
      </p:sp>
      <p:sp>
        <p:nvSpPr>
          <p:cNvPr id="9" name="object 9"/>
          <p:cNvSpPr/>
          <p:nvPr/>
        </p:nvSpPr>
        <p:spPr>
          <a:xfrm>
            <a:off x="6381787" y="3076575"/>
            <a:ext cx="3038475" cy="2733675"/>
          </a:xfrm>
          <a:custGeom>
            <a:avLst/>
            <a:gdLst/>
            <a:ahLst/>
            <a:cxnLst/>
            <a:rect l="l" t="t" r="r" b="b"/>
            <a:pathLst>
              <a:path w="3038475" h="2733675">
                <a:moveTo>
                  <a:pt x="401983" y="2277890"/>
                </a:moveTo>
                <a:lnTo>
                  <a:pt x="364179" y="2270257"/>
                </a:lnTo>
                <a:lnTo>
                  <a:pt x="333306" y="2249440"/>
                </a:lnTo>
                <a:lnTo>
                  <a:pt x="312488" y="2218564"/>
                </a:lnTo>
                <a:lnTo>
                  <a:pt x="304854" y="2180756"/>
                </a:lnTo>
                <a:lnTo>
                  <a:pt x="304854" y="240400"/>
                </a:lnTo>
                <a:lnTo>
                  <a:pt x="309746" y="192008"/>
                </a:lnTo>
                <a:lnTo>
                  <a:pt x="323774" y="146910"/>
                </a:lnTo>
                <a:lnTo>
                  <a:pt x="345963" y="106078"/>
                </a:lnTo>
                <a:lnTo>
                  <a:pt x="375339" y="70486"/>
                </a:lnTo>
                <a:lnTo>
                  <a:pt x="410928" y="41109"/>
                </a:lnTo>
                <a:lnTo>
                  <a:pt x="451756" y="18920"/>
                </a:lnTo>
                <a:lnTo>
                  <a:pt x="496850" y="4892"/>
                </a:lnTo>
                <a:lnTo>
                  <a:pt x="545235" y="0"/>
                </a:lnTo>
                <a:lnTo>
                  <a:pt x="1235367" y="0"/>
                </a:lnTo>
                <a:lnTo>
                  <a:pt x="1283749" y="4892"/>
                </a:lnTo>
                <a:lnTo>
                  <a:pt x="1328841" y="18920"/>
                </a:lnTo>
                <a:lnTo>
                  <a:pt x="1369668" y="41109"/>
                </a:lnTo>
                <a:lnTo>
                  <a:pt x="1405257" y="70486"/>
                </a:lnTo>
                <a:lnTo>
                  <a:pt x="1434632" y="106078"/>
                </a:lnTo>
                <a:lnTo>
                  <a:pt x="1456821" y="146910"/>
                </a:lnTo>
                <a:lnTo>
                  <a:pt x="1470848" y="192008"/>
                </a:lnTo>
                <a:lnTo>
                  <a:pt x="1471077" y="194268"/>
                </a:lnTo>
                <a:lnTo>
                  <a:pt x="545235" y="194268"/>
                </a:lnTo>
                <a:lnTo>
                  <a:pt x="527117" y="197838"/>
                </a:lnTo>
                <a:lnTo>
                  <a:pt x="512475" y="207632"/>
                </a:lnTo>
                <a:lnTo>
                  <a:pt x="502681" y="222278"/>
                </a:lnTo>
                <a:lnTo>
                  <a:pt x="499112" y="240400"/>
                </a:lnTo>
                <a:lnTo>
                  <a:pt x="499112" y="2180756"/>
                </a:lnTo>
                <a:lnTo>
                  <a:pt x="491478" y="2218564"/>
                </a:lnTo>
                <a:lnTo>
                  <a:pt x="470663" y="2249440"/>
                </a:lnTo>
                <a:lnTo>
                  <a:pt x="439789" y="2270257"/>
                </a:lnTo>
                <a:lnTo>
                  <a:pt x="401983" y="2277890"/>
                </a:lnTo>
                <a:close/>
              </a:path>
              <a:path w="3038475" h="2733675">
                <a:moveTo>
                  <a:pt x="2998053" y="2539414"/>
                </a:moveTo>
                <a:lnTo>
                  <a:pt x="2680817" y="2539414"/>
                </a:lnTo>
                <a:lnTo>
                  <a:pt x="2724191" y="2533568"/>
                </a:lnTo>
                <a:lnTo>
                  <a:pt x="2763189" y="2517082"/>
                </a:lnTo>
                <a:lnTo>
                  <a:pt x="2796250" y="2491524"/>
                </a:lnTo>
                <a:lnTo>
                  <a:pt x="2821808" y="2458460"/>
                </a:lnTo>
                <a:lnTo>
                  <a:pt x="2838292" y="2419460"/>
                </a:lnTo>
                <a:lnTo>
                  <a:pt x="2844135" y="2376093"/>
                </a:lnTo>
                <a:lnTo>
                  <a:pt x="2844135" y="618038"/>
                </a:lnTo>
                <a:lnTo>
                  <a:pt x="2838291" y="574677"/>
                </a:lnTo>
                <a:lnTo>
                  <a:pt x="2821803" y="535678"/>
                </a:lnTo>
                <a:lnTo>
                  <a:pt x="2796243" y="502616"/>
                </a:lnTo>
                <a:lnTo>
                  <a:pt x="2763178" y="477058"/>
                </a:lnTo>
                <a:lnTo>
                  <a:pt x="2724180" y="460573"/>
                </a:lnTo>
                <a:lnTo>
                  <a:pt x="2680817" y="454729"/>
                </a:lnTo>
                <a:lnTo>
                  <a:pt x="1378619" y="454729"/>
                </a:lnTo>
                <a:lnTo>
                  <a:pt x="1340815" y="447096"/>
                </a:lnTo>
                <a:lnTo>
                  <a:pt x="1309941" y="426279"/>
                </a:lnTo>
                <a:lnTo>
                  <a:pt x="1289124" y="395403"/>
                </a:lnTo>
                <a:lnTo>
                  <a:pt x="1281490" y="357595"/>
                </a:lnTo>
                <a:lnTo>
                  <a:pt x="1281490" y="240400"/>
                </a:lnTo>
                <a:lnTo>
                  <a:pt x="1277921" y="222278"/>
                </a:lnTo>
                <a:lnTo>
                  <a:pt x="1268130" y="207632"/>
                </a:lnTo>
                <a:lnTo>
                  <a:pt x="1253489" y="197838"/>
                </a:lnTo>
                <a:lnTo>
                  <a:pt x="1235373" y="194268"/>
                </a:lnTo>
                <a:lnTo>
                  <a:pt x="1471077" y="194268"/>
                </a:lnTo>
                <a:lnTo>
                  <a:pt x="1475741" y="240400"/>
                </a:lnTo>
                <a:lnTo>
                  <a:pt x="1475741" y="260461"/>
                </a:lnTo>
                <a:lnTo>
                  <a:pt x="2680810" y="260461"/>
                </a:lnTo>
                <a:lnTo>
                  <a:pt x="2729265" y="263731"/>
                </a:lnTo>
                <a:lnTo>
                  <a:pt x="2775759" y="273256"/>
                </a:lnTo>
                <a:lnTo>
                  <a:pt x="2819862" y="288606"/>
                </a:lnTo>
                <a:lnTo>
                  <a:pt x="2861146" y="309351"/>
                </a:lnTo>
                <a:lnTo>
                  <a:pt x="2899180" y="335062"/>
                </a:lnTo>
                <a:lnTo>
                  <a:pt x="2933536" y="365311"/>
                </a:lnTo>
                <a:lnTo>
                  <a:pt x="2963784" y="399667"/>
                </a:lnTo>
                <a:lnTo>
                  <a:pt x="2989496" y="437702"/>
                </a:lnTo>
                <a:lnTo>
                  <a:pt x="3010242" y="478986"/>
                </a:lnTo>
                <a:lnTo>
                  <a:pt x="3025593" y="523089"/>
                </a:lnTo>
                <a:lnTo>
                  <a:pt x="3035120" y="569583"/>
                </a:lnTo>
                <a:lnTo>
                  <a:pt x="3038393" y="618038"/>
                </a:lnTo>
                <a:lnTo>
                  <a:pt x="3038392" y="2376093"/>
                </a:lnTo>
                <a:lnTo>
                  <a:pt x="3035122" y="2424544"/>
                </a:lnTo>
                <a:lnTo>
                  <a:pt x="3025598" y="2471040"/>
                </a:lnTo>
                <a:lnTo>
                  <a:pt x="3010248" y="2515146"/>
                </a:lnTo>
                <a:lnTo>
                  <a:pt x="2998053" y="2539414"/>
                </a:lnTo>
                <a:close/>
              </a:path>
              <a:path w="3038475" h="2733675">
                <a:moveTo>
                  <a:pt x="2680817" y="2733675"/>
                </a:moveTo>
                <a:lnTo>
                  <a:pt x="357569" y="2733675"/>
                </a:lnTo>
                <a:lnTo>
                  <a:pt x="309114" y="2730405"/>
                </a:lnTo>
                <a:lnTo>
                  <a:pt x="262620" y="2720880"/>
                </a:lnTo>
                <a:lnTo>
                  <a:pt x="218517" y="2705530"/>
                </a:lnTo>
                <a:lnTo>
                  <a:pt x="177234" y="2684784"/>
                </a:lnTo>
                <a:lnTo>
                  <a:pt x="139200" y="2659071"/>
                </a:lnTo>
                <a:lnTo>
                  <a:pt x="104845" y="2628822"/>
                </a:lnTo>
                <a:lnTo>
                  <a:pt x="74597" y="2594464"/>
                </a:lnTo>
                <a:lnTo>
                  <a:pt x="48887" y="2556428"/>
                </a:lnTo>
                <a:lnTo>
                  <a:pt x="28143" y="2515143"/>
                </a:lnTo>
                <a:lnTo>
                  <a:pt x="12794" y="2471038"/>
                </a:lnTo>
                <a:lnTo>
                  <a:pt x="3270" y="2424543"/>
                </a:lnTo>
                <a:lnTo>
                  <a:pt x="0" y="2376093"/>
                </a:lnTo>
                <a:lnTo>
                  <a:pt x="0" y="520373"/>
                </a:lnTo>
                <a:lnTo>
                  <a:pt x="7634" y="482567"/>
                </a:lnTo>
                <a:lnTo>
                  <a:pt x="28451" y="451691"/>
                </a:lnTo>
                <a:lnTo>
                  <a:pt x="59325" y="430873"/>
                </a:lnTo>
                <a:lnTo>
                  <a:pt x="97128" y="423238"/>
                </a:lnTo>
                <a:lnTo>
                  <a:pt x="134934" y="430873"/>
                </a:lnTo>
                <a:lnTo>
                  <a:pt x="165808" y="451691"/>
                </a:lnTo>
                <a:lnTo>
                  <a:pt x="186624" y="482567"/>
                </a:lnTo>
                <a:lnTo>
                  <a:pt x="194257" y="520373"/>
                </a:lnTo>
                <a:lnTo>
                  <a:pt x="194257" y="2376093"/>
                </a:lnTo>
                <a:lnTo>
                  <a:pt x="200101" y="2419462"/>
                </a:lnTo>
                <a:lnTo>
                  <a:pt x="216586" y="2458462"/>
                </a:lnTo>
                <a:lnTo>
                  <a:pt x="242144" y="2491524"/>
                </a:lnTo>
                <a:lnTo>
                  <a:pt x="275210" y="2517084"/>
                </a:lnTo>
                <a:lnTo>
                  <a:pt x="314217" y="2533570"/>
                </a:lnTo>
                <a:lnTo>
                  <a:pt x="357569" y="2539414"/>
                </a:lnTo>
                <a:lnTo>
                  <a:pt x="2998053" y="2539414"/>
                </a:lnTo>
                <a:lnTo>
                  <a:pt x="2989502" y="2556431"/>
                </a:lnTo>
                <a:lnTo>
                  <a:pt x="2963790" y="2594467"/>
                </a:lnTo>
                <a:lnTo>
                  <a:pt x="2933542" y="2628824"/>
                </a:lnTo>
                <a:lnTo>
                  <a:pt x="2899185" y="2659073"/>
                </a:lnTo>
                <a:lnTo>
                  <a:pt x="2861150" y="2684785"/>
                </a:lnTo>
                <a:lnTo>
                  <a:pt x="2819867" y="2705531"/>
                </a:lnTo>
                <a:lnTo>
                  <a:pt x="2775764" y="2720881"/>
                </a:lnTo>
                <a:lnTo>
                  <a:pt x="2729271" y="2730405"/>
                </a:lnTo>
                <a:lnTo>
                  <a:pt x="2680817" y="2733675"/>
                </a:lnTo>
                <a:close/>
              </a:path>
            </a:pathLst>
          </a:custGeom>
          <a:solidFill>
            <a:srgbClr val="FFCC00"/>
          </a:solidFill>
        </p:spPr>
        <p:txBody>
          <a:bodyPr wrap="square" lIns="0" tIns="0" rIns="0" bIns="0" rtlCol="0"/>
          <a:lstStyle/>
          <a:p>
            <a:endParaRPr/>
          </a:p>
        </p:txBody>
      </p:sp>
      <p:sp>
        <p:nvSpPr>
          <p:cNvPr id="10" name="object 10"/>
          <p:cNvSpPr txBox="1"/>
          <p:nvPr/>
        </p:nvSpPr>
        <p:spPr>
          <a:xfrm>
            <a:off x="7531100" y="3618316"/>
            <a:ext cx="1687195" cy="1986914"/>
          </a:xfrm>
          <a:prstGeom prst="rect">
            <a:avLst/>
          </a:prstGeom>
        </p:spPr>
        <p:txBody>
          <a:bodyPr vert="horz" wrap="square" lIns="0" tIns="0" rIns="0" bIns="0" rtlCol="0">
            <a:spAutoFit/>
          </a:bodyPr>
          <a:lstStyle/>
          <a:p>
            <a:pPr marL="12700" marR="5080">
              <a:lnSpc>
                <a:spcPct val="119800"/>
              </a:lnSpc>
            </a:pPr>
            <a:r>
              <a:rPr sz="1200" spc="55" dirty="0">
                <a:latin typeface="Calibri"/>
                <a:cs typeface="Calibri"/>
              </a:rPr>
              <a:t>3. </a:t>
            </a:r>
            <a:r>
              <a:rPr sz="1200" spc="110" dirty="0">
                <a:latin typeface="Calibri"/>
                <a:cs typeface="Calibri"/>
              </a:rPr>
              <a:t>Conocer según </a:t>
            </a:r>
            <a:r>
              <a:rPr sz="1200" spc="50" dirty="0">
                <a:latin typeface="Calibri"/>
                <a:cs typeface="Calibri"/>
              </a:rPr>
              <a:t>el  </a:t>
            </a:r>
            <a:r>
              <a:rPr sz="1200" spc="70" dirty="0">
                <a:latin typeface="Calibri"/>
                <a:cs typeface="Calibri"/>
              </a:rPr>
              <a:t>tipo </a:t>
            </a:r>
            <a:r>
              <a:rPr sz="1200" spc="95" dirty="0">
                <a:latin typeface="Calibri"/>
                <a:cs typeface="Calibri"/>
              </a:rPr>
              <a:t>de proceso, </a:t>
            </a:r>
            <a:r>
              <a:rPr sz="1200" spc="65" dirty="0">
                <a:latin typeface="Calibri"/>
                <a:cs typeface="Calibri"/>
              </a:rPr>
              <a:t>si </a:t>
            </a:r>
            <a:r>
              <a:rPr sz="1200" spc="50" dirty="0">
                <a:latin typeface="Calibri"/>
                <a:cs typeface="Calibri"/>
              </a:rPr>
              <a:t>el  </a:t>
            </a:r>
            <a:r>
              <a:rPr sz="1200" spc="90" dirty="0">
                <a:latin typeface="Calibri"/>
                <a:cs typeface="Calibri"/>
              </a:rPr>
              <a:t>estudiante </a:t>
            </a:r>
            <a:r>
              <a:rPr sz="1200" spc="75" dirty="0">
                <a:latin typeface="Calibri"/>
                <a:cs typeface="Calibri"/>
              </a:rPr>
              <a:t>tiene  </a:t>
            </a:r>
            <a:r>
              <a:rPr sz="1200" spc="90" dirty="0">
                <a:latin typeface="Calibri"/>
                <a:cs typeface="Calibri"/>
              </a:rPr>
              <a:t>facultades </a:t>
            </a:r>
            <a:r>
              <a:rPr sz="1200" spc="100" dirty="0">
                <a:latin typeface="Calibri"/>
                <a:cs typeface="Calibri"/>
              </a:rPr>
              <a:t>para </a:t>
            </a:r>
            <a:r>
              <a:rPr sz="1200" spc="90" dirty="0">
                <a:latin typeface="Calibri"/>
                <a:cs typeface="Calibri"/>
              </a:rPr>
              <a:t>actuar  </a:t>
            </a:r>
            <a:r>
              <a:rPr sz="1200" spc="110" dirty="0">
                <a:latin typeface="Calibri"/>
                <a:cs typeface="Calibri"/>
              </a:rPr>
              <a:t>como apoderado  </a:t>
            </a:r>
            <a:r>
              <a:rPr sz="1200" spc="95" dirty="0">
                <a:latin typeface="Calibri"/>
                <a:cs typeface="Calibri"/>
              </a:rPr>
              <a:t>dentro </a:t>
            </a:r>
            <a:r>
              <a:rPr sz="1200" spc="80" dirty="0">
                <a:latin typeface="Calibri"/>
                <a:cs typeface="Calibri"/>
              </a:rPr>
              <a:t>del </a:t>
            </a:r>
            <a:r>
              <a:rPr sz="1200" spc="110" dirty="0">
                <a:latin typeface="Calibri"/>
                <a:cs typeface="Calibri"/>
              </a:rPr>
              <a:t>proceso </a:t>
            </a:r>
            <a:r>
              <a:rPr sz="1200" spc="70" dirty="0">
                <a:latin typeface="Calibri"/>
                <a:cs typeface="Calibri"/>
              </a:rPr>
              <a:t>o  </a:t>
            </a:r>
            <a:r>
              <a:rPr sz="1200" spc="100" dirty="0">
                <a:latin typeface="Calibri"/>
                <a:cs typeface="Calibri"/>
              </a:rPr>
              <a:t>es un asunto </a:t>
            </a:r>
            <a:r>
              <a:rPr sz="1200" spc="85" dirty="0">
                <a:latin typeface="Calibri"/>
                <a:cs typeface="Calibri"/>
              </a:rPr>
              <a:t>fuera </a:t>
            </a:r>
            <a:r>
              <a:rPr sz="1200" spc="95" dirty="0">
                <a:latin typeface="Calibri"/>
                <a:cs typeface="Calibri"/>
              </a:rPr>
              <a:t>de  </a:t>
            </a:r>
            <a:r>
              <a:rPr sz="1200" spc="114" dirty="0">
                <a:latin typeface="Calibri"/>
                <a:cs typeface="Calibri"/>
              </a:rPr>
              <a:t>sus </a:t>
            </a:r>
            <a:r>
              <a:rPr sz="1200" spc="90" dirty="0">
                <a:latin typeface="Calibri"/>
                <a:cs typeface="Calibri"/>
              </a:rPr>
              <a:t>facultades </a:t>
            </a:r>
            <a:r>
              <a:rPr sz="1200" spc="95" dirty="0">
                <a:latin typeface="Calibri"/>
                <a:cs typeface="Calibri"/>
              </a:rPr>
              <a:t>de  postulación</a:t>
            </a:r>
            <a:endParaRPr sz="1200">
              <a:latin typeface="Calibri"/>
              <a:cs typeface="Calibri"/>
            </a:endParaRPr>
          </a:p>
        </p:txBody>
      </p:sp>
      <p:sp>
        <p:nvSpPr>
          <p:cNvPr id="11" name="object 11"/>
          <p:cNvSpPr txBox="1"/>
          <p:nvPr/>
        </p:nvSpPr>
        <p:spPr>
          <a:xfrm>
            <a:off x="4349749" y="3723104"/>
            <a:ext cx="1724660" cy="1548765"/>
          </a:xfrm>
          <a:prstGeom prst="rect">
            <a:avLst/>
          </a:prstGeom>
        </p:spPr>
        <p:txBody>
          <a:bodyPr vert="horz" wrap="square" lIns="0" tIns="0" rIns="0" bIns="0" rtlCol="0">
            <a:spAutoFit/>
          </a:bodyPr>
          <a:lstStyle/>
          <a:p>
            <a:pPr marL="12700" marR="5080">
              <a:lnSpc>
                <a:spcPct val="119800"/>
              </a:lnSpc>
            </a:pPr>
            <a:r>
              <a:rPr sz="1200" spc="55" dirty="0">
                <a:latin typeface="Calibri"/>
                <a:cs typeface="Calibri"/>
              </a:rPr>
              <a:t>2. </a:t>
            </a:r>
            <a:r>
              <a:rPr sz="1200" spc="75" dirty="0">
                <a:latin typeface="Calibri"/>
                <a:cs typeface="Calibri"/>
              </a:rPr>
              <a:t>Identificar </a:t>
            </a:r>
            <a:r>
              <a:rPr sz="1200" spc="50" dirty="0">
                <a:latin typeface="Calibri"/>
                <a:cs typeface="Calibri"/>
              </a:rPr>
              <a:t>la </a:t>
            </a:r>
            <a:r>
              <a:rPr sz="1200" spc="90" dirty="0">
                <a:latin typeface="Calibri"/>
                <a:cs typeface="Calibri"/>
              </a:rPr>
              <a:t>clase  </a:t>
            </a:r>
            <a:r>
              <a:rPr sz="1200" spc="95" dirty="0">
                <a:latin typeface="Calibri"/>
                <a:cs typeface="Calibri"/>
              </a:rPr>
              <a:t>de </a:t>
            </a:r>
            <a:r>
              <a:rPr sz="1200" spc="100" dirty="0">
                <a:latin typeface="Calibri"/>
                <a:cs typeface="Calibri"/>
              </a:rPr>
              <a:t>procedimiento  </a:t>
            </a:r>
            <a:r>
              <a:rPr sz="1200" spc="70" dirty="0">
                <a:latin typeface="Calibri"/>
                <a:cs typeface="Calibri"/>
              </a:rPr>
              <a:t>judicial </a:t>
            </a:r>
            <a:r>
              <a:rPr sz="1200" spc="100" dirty="0">
                <a:latin typeface="Calibri"/>
                <a:cs typeface="Calibri"/>
              </a:rPr>
              <a:t>con </a:t>
            </a:r>
            <a:r>
              <a:rPr sz="1200" spc="50" dirty="0">
                <a:latin typeface="Calibri"/>
                <a:cs typeface="Calibri"/>
              </a:rPr>
              <a:t>el </a:t>
            </a:r>
            <a:r>
              <a:rPr sz="1200" spc="55" dirty="0">
                <a:latin typeface="Calibri"/>
                <a:cs typeface="Calibri"/>
              </a:rPr>
              <a:t>fin </a:t>
            </a:r>
            <a:r>
              <a:rPr sz="1200" spc="95" dirty="0">
                <a:latin typeface="Calibri"/>
                <a:cs typeface="Calibri"/>
              </a:rPr>
              <a:t>de  establecer </a:t>
            </a:r>
            <a:r>
              <a:rPr sz="1200" spc="80" dirty="0">
                <a:latin typeface="Calibri"/>
                <a:cs typeface="Calibri"/>
              </a:rPr>
              <a:t>las </a:t>
            </a:r>
            <a:r>
              <a:rPr sz="1200" spc="100" dirty="0">
                <a:latin typeface="Calibri"/>
                <a:cs typeface="Calibri"/>
              </a:rPr>
              <a:t>posibles  etapas </a:t>
            </a:r>
            <a:r>
              <a:rPr sz="1200" spc="10" dirty="0">
                <a:latin typeface="Calibri"/>
                <a:cs typeface="Calibri"/>
              </a:rPr>
              <a:t>y </a:t>
            </a:r>
            <a:r>
              <a:rPr sz="1200" spc="85" dirty="0">
                <a:latin typeface="Calibri"/>
                <a:cs typeface="Calibri"/>
              </a:rPr>
              <a:t>los </a:t>
            </a:r>
            <a:r>
              <a:rPr sz="1200" spc="100" dirty="0">
                <a:latin typeface="Calibri"/>
                <a:cs typeface="Calibri"/>
              </a:rPr>
              <a:t>elementos  </a:t>
            </a:r>
            <a:r>
              <a:rPr sz="1200" spc="105" dirty="0">
                <a:latin typeface="Calibri"/>
                <a:cs typeface="Calibri"/>
              </a:rPr>
              <a:t>necesarios </a:t>
            </a:r>
            <a:r>
              <a:rPr sz="1200" spc="100" dirty="0">
                <a:latin typeface="Calibri"/>
                <a:cs typeface="Calibri"/>
              </a:rPr>
              <a:t>para </a:t>
            </a:r>
            <a:r>
              <a:rPr sz="1200" spc="110" dirty="0">
                <a:latin typeface="Calibri"/>
                <a:cs typeface="Calibri"/>
              </a:rPr>
              <a:t>su  </a:t>
            </a:r>
            <a:r>
              <a:rPr sz="1200" spc="95" dirty="0">
                <a:latin typeface="Calibri"/>
                <a:cs typeface="Calibri"/>
              </a:rPr>
              <a:t>desarrollo</a:t>
            </a:r>
            <a:endParaRPr sz="1200">
              <a:latin typeface="Calibri"/>
              <a:cs typeface="Calibri"/>
            </a:endParaRPr>
          </a:p>
        </p:txBody>
      </p:sp>
      <p:sp>
        <p:nvSpPr>
          <p:cNvPr id="12" name="object 12"/>
          <p:cNvSpPr txBox="1">
            <a:spLocks noGrp="1"/>
          </p:cNvSpPr>
          <p:nvPr>
            <p:ph type="title"/>
          </p:nvPr>
        </p:nvSpPr>
        <p:spPr>
          <a:xfrm>
            <a:off x="1739899" y="565150"/>
            <a:ext cx="6026150" cy="534035"/>
          </a:xfrm>
          <a:prstGeom prst="rect">
            <a:avLst/>
          </a:prstGeom>
        </p:spPr>
        <p:txBody>
          <a:bodyPr vert="horz" wrap="square" lIns="0" tIns="0" rIns="0" bIns="0" rtlCol="0">
            <a:spAutoFit/>
          </a:bodyPr>
          <a:lstStyle/>
          <a:p>
            <a:pPr marL="12700">
              <a:lnSpc>
                <a:spcPct val="100000"/>
              </a:lnSpc>
              <a:tabLst>
                <a:tab pos="800735" algn="l"/>
                <a:tab pos="3569335" algn="l"/>
              </a:tabLst>
            </a:pPr>
            <a:r>
              <a:rPr sz="3200" b="1" spc="-165" dirty="0">
                <a:solidFill>
                  <a:srgbClr val="1E3B60"/>
                </a:solidFill>
                <a:latin typeface="Gill Sans MT"/>
                <a:cs typeface="Gill Sans MT"/>
              </a:rPr>
              <a:t>E</a:t>
            </a:r>
            <a:r>
              <a:rPr sz="3200" b="1" spc="-345" dirty="0">
                <a:solidFill>
                  <a:srgbClr val="1E3B60"/>
                </a:solidFill>
                <a:latin typeface="Gill Sans MT"/>
                <a:cs typeface="Gill Sans MT"/>
              </a:rPr>
              <a:t> </a:t>
            </a:r>
            <a:r>
              <a:rPr sz="3200" b="1" spc="-150" dirty="0">
                <a:solidFill>
                  <a:srgbClr val="1E3B60"/>
                </a:solidFill>
                <a:latin typeface="Gill Sans MT"/>
                <a:cs typeface="Gill Sans MT"/>
              </a:rPr>
              <a:t>L	</a:t>
            </a:r>
            <a:r>
              <a:rPr sz="3200" b="1" spc="45" dirty="0">
                <a:solidFill>
                  <a:srgbClr val="1E3B60"/>
                </a:solidFill>
                <a:latin typeface="Gill Sans MT"/>
                <a:cs typeface="Gill Sans MT"/>
              </a:rPr>
              <a:t>P</a:t>
            </a:r>
            <a:r>
              <a:rPr sz="3200" b="1" spc="-345" dirty="0">
                <a:solidFill>
                  <a:srgbClr val="1E3B60"/>
                </a:solidFill>
                <a:latin typeface="Gill Sans MT"/>
                <a:cs typeface="Gill Sans MT"/>
              </a:rPr>
              <a:t> </a:t>
            </a:r>
            <a:r>
              <a:rPr sz="3200" b="1" spc="135" dirty="0">
                <a:solidFill>
                  <a:srgbClr val="1E3B60"/>
                </a:solidFill>
                <a:latin typeface="Gill Sans MT"/>
                <a:cs typeface="Gill Sans MT"/>
              </a:rPr>
              <a:t>R</a:t>
            </a:r>
            <a:r>
              <a:rPr sz="3200" b="1" spc="-345" dirty="0">
                <a:solidFill>
                  <a:srgbClr val="1E3B60"/>
                </a:solidFill>
                <a:latin typeface="Gill Sans MT"/>
                <a:cs typeface="Gill Sans MT"/>
              </a:rPr>
              <a:t> </a:t>
            </a:r>
            <a:r>
              <a:rPr sz="3200" b="1" spc="20" dirty="0">
                <a:solidFill>
                  <a:srgbClr val="1E3B60"/>
                </a:solidFill>
                <a:latin typeface="Gill Sans MT"/>
                <a:cs typeface="Gill Sans MT"/>
              </a:rPr>
              <a:t>O</a:t>
            </a:r>
            <a:r>
              <a:rPr sz="3200" b="1" spc="-345" dirty="0">
                <a:solidFill>
                  <a:srgbClr val="1E3B60"/>
                </a:solidFill>
                <a:latin typeface="Gill Sans MT"/>
                <a:cs typeface="Gill Sans MT"/>
              </a:rPr>
              <a:t> </a:t>
            </a:r>
            <a:r>
              <a:rPr sz="3200" b="1" spc="-45" dirty="0">
                <a:solidFill>
                  <a:srgbClr val="1E3B60"/>
                </a:solidFill>
                <a:latin typeface="Gill Sans MT"/>
                <a:cs typeface="Gill Sans MT"/>
              </a:rPr>
              <a:t>C</a:t>
            </a:r>
            <a:r>
              <a:rPr sz="3200" b="1" spc="-345" dirty="0">
                <a:solidFill>
                  <a:srgbClr val="1E3B60"/>
                </a:solidFill>
                <a:latin typeface="Gill Sans MT"/>
                <a:cs typeface="Gill Sans MT"/>
              </a:rPr>
              <a:t> </a:t>
            </a:r>
            <a:r>
              <a:rPr sz="3200" b="1" spc="-165" dirty="0">
                <a:solidFill>
                  <a:srgbClr val="1E3B60"/>
                </a:solidFill>
                <a:latin typeface="Gill Sans MT"/>
                <a:cs typeface="Gill Sans MT"/>
              </a:rPr>
              <a:t>E</a:t>
            </a:r>
            <a:r>
              <a:rPr sz="3200" b="1" spc="-345" dirty="0">
                <a:solidFill>
                  <a:srgbClr val="1E3B60"/>
                </a:solidFill>
                <a:latin typeface="Gill Sans MT"/>
                <a:cs typeface="Gill Sans MT"/>
              </a:rPr>
              <a:t> </a:t>
            </a:r>
            <a:r>
              <a:rPr sz="3200" b="1" spc="229" dirty="0">
                <a:solidFill>
                  <a:srgbClr val="1E3B60"/>
                </a:solidFill>
                <a:latin typeface="Gill Sans MT"/>
                <a:cs typeface="Gill Sans MT"/>
              </a:rPr>
              <a:t>S</a:t>
            </a:r>
            <a:r>
              <a:rPr sz="3200" b="1" spc="-345" dirty="0">
                <a:solidFill>
                  <a:srgbClr val="1E3B60"/>
                </a:solidFill>
                <a:latin typeface="Gill Sans MT"/>
                <a:cs typeface="Gill Sans MT"/>
              </a:rPr>
              <a:t> </a:t>
            </a:r>
            <a:r>
              <a:rPr sz="3200" b="1" spc="20" dirty="0">
                <a:solidFill>
                  <a:srgbClr val="1E3B60"/>
                </a:solidFill>
                <a:latin typeface="Gill Sans MT"/>
                <a:cs typeface="Gill Sans MT"/>
              </a:rPr>
              <a:t>O	</a:t>
            </a:r>
            <a:r>
              <a:rPr sz="3200" b="1" spc="-150" dirty="0">
                <a:solidFill>
                  <a:srgbClr val="1E3B60"/>
                </a:solidFill>
                <a:latin typeface="Gill Sans MT"/>
                <a:cs typeface="Gill Sans MT"/>
              </a:rPr>
              <a:t>L</a:t>
            </a:r>
            <a:r>
              <a:rPr sz="3200" b="1" spc="-360" dirty="0">
                <a:solidFill>
                  <a:srgbClr val="1E3B60"/>
                </a:solidFill>
                <a:latin typeface="Gill Sans MT"/>
                <a:cs typeface="Gill Sans MT"/>
              </a:rPr>
              <a:t> </a:t>
            </a:r>
            <a:r>
              <a:rPr sz="3200" b="1" spc="25" dirty="0">
                <a:solidFill>
                  <a:srgbClr val="1E3B60"/>
                </a:solidFill>
                <a:latin typeface="Gill Sans MT"/>
                <a:cs typeface="Gill Sans MT"/>
              </a:rPr>
              <a:t>A</a:t>
            </a:r>
            <a:r>
              <a:rPr sz="3200" b="1" spc="-360" dirty="0">
                <a:solidFill>
                  <a:srgbClr val="1E3B60"/>
                </a:solidFill>
                <a:latin typeface="Gill Sans MT"/>
                <a:cs typeface="Gill Sans MT"/>
              </a:rPr>
              <a:t> </a:t>
            </a:r>
            <a:r>
              <a:rPr sz="3200" b="1" spc="-90" dirty="0">
                <a:solidFill>
                  <a:srgbClr val="1E3B60"/>
                </a:solidFill>
                <a:latin typeface="Gill Sans MT"/>
                <a:cs typeface="Gill Sans MT"/>
              </a:rPr>
              <a:t>B</a:t>
            </a:r>
            <a:r>
              <a:rPr sz="3200" b="1" spc="-360" dirty="0">
                <a:solidFill>
                  <a:srgbClr val="1E3B60"/>
                </a:solidFill>
                <a:latin typeface="Gill Sans MT"/>
                <a:cs typeface="Gill Sans MT"/>
              </a:rPr>
              <a:t> </a:t>
            </a:r>
            <a:r>
              <a:rPr sz="3200" b="1" spc="20" dirty="0">
                <a:solidFill>
                  <a:srgbClr val="1E3B60"/>
                </a:solidFill>
                <a:latin typeface="Gill Sans MT"/>
                <a:cs typeface="Gill Sans MT"/>
              </a:rPr>
              <a:t>O</a:t>
            </a:r>
            <a:r>
              <a:rPr sz="3200" b="1" spc="-360" dirty="0">
                <a:solidFill>
                  <a:srgbClr val="1E3B60"/>
                </a:solidFill>
                <a:latin typeface="Gill Sans MT"/>
                <a:cs typeface="Gill Sans MT"/>
              </a:rPr>
              <a:t> </a:t>
            </a:r>
            <a:r>
              <a:rPr sz="3200" b="1" spc="135" dirty="0">
                <a:solidFill>
                  <a:srgbClr val="1E3B60"/>
                </a:solidFill>
                <a:latin typeface="Gill Sans MT"/>
                <a:cs typeface="Gill Sans MT"/>
              </a:rPr>
              <a:t>R</a:t>
            </a:r>
            <a:r>
              <a:rPr sz="3200" b="1" spc="-360" dirty="0">
                <a:solidFill>
                  <a:srgbClr val="1E3B60"/>
                </a:solidFill>
                <a:latin typeface="Gill Sans MT"/>
                <a:cs typeface="Gill Sans MT"/>
              </a:rPr>
              <a:t> </a:t>
            </a:r>
            <a:r>
              <a:rPr sz="3200" b="1" spc="25" dirty="0">
                <a:solidFill>
                  <a:srgbClr val="1E3B60"/>
                </a:solidFill>
                <a:latin typeface="Gill Sans MT"/>
                <a:cs typeface="Gill Sans MT"/>
              </a:rPr>
              <a:t>A</a:t>
            </a:r>
            <a:r>
              <a:rPr sz="3200" b="1" spc="-360" dirty="0">
                <a:solidFill>
                  <a:srgbClr val="1E3B60"/>
                </a:solidFill>
                <a:latin typeface="Gill Sans MT"/>
                <a:cs typeface="Gill Sans MT"/>
              </a:rPr>
              <a:t> </a:t>
            </a:r>
            <a:r>
              <a:rPr sz="3200" b="1" spc="-150" dirty="0">
                <a:solidFill>
                  <a:srgbClr val="1E3B60"/>
                </a:solidFill>
                <a:latin typeface="Gill Sans MT"/>
                <a:cs typeface="Gill Sans MT"/>
              </a:rPr>
              <a:t>L</a:t>
            </a:r>
            <a:endParaRPr sz="3200">
              <a:latin typeface="Gill Sans MT"/>
              <a:cs typeface="Gill Sans MT"/>
            </a:endParaRPr>
          </a:p>
        </p:txBody>
      </p:sp>
      <p:sp>
        <p:nvSpPr>
          <p:cNvPr id="13" name="object 13"/>
          <p:cNvSpPr/>
          <p:nvPr/>
        </p:nvSpPr>
        <p:spPr>
          <a:xfrm>
            <a:off x="4123139" y="3986962"/>
            <a:ext cx="193675" cy="987425"/>
          </a:xfrm>
          <a:custGeom>
            <a:avLst/>
            <a:gdLst/>
            <a:ahLst/>
            <a:cxnLst/>
            <a:rect l="l" t="t" r="r" b="b"/>
            <a:pathLst>
              <a:path w="193675" h="987425">
                <a:moveTo>
                  <a:pt x="96822" y="987146"/>
                </a:moveTo>
                <a:lnTo>
                  <a:pt x="59135" y="979539"/>
                </a:lnTo>
                <a:lnTo>
                  <a:pt x="28359" y="958795"/>
                </a:lnTo>
                <a:lnTo>
                  <a:pt x="7608" y="928027"/>
                </a:lnTo>
                <a:lnTo>
                  <a:pt x="0" y="890351"/>
                </a:lnTo>
                <a:lnTo>
                  <a:pt x="0" y="96795"/>
                </a:lnTo>
                <a:lnTo>
                  <a:pt x="7608" y="59119"/>
                </a:lnTo>
                <a:lnTo>
                  <a:pt x="28359" y="28351"/>
                </a:lnTo>
                <a:lnTo>
                  <a:pt x="59135" y="7606"/>
                </a:lnTo>
                <a:lnTo>
                  <a:pt x="96822" y="0"/>
                </a:lnTo>
                <a:lnTo>
                  <a:pt x="134506" y="7606"/>
                </a:lnTo>
                <a:lnTo>
                  <a:pt x="165282" y="28351"/>
                </a:lnTo>
                <a:lnTo>
                  <a:pt x="186034" y="59119"/>
                </a:lnTo>
                <a:lnTo>
                  <a:pt x="193644" y="96795"/>
                </a:lnTo>
                <a:lnTo>
                  <a:pt x="193644" y="890351"/>
                </a:lnTo>
                <a:lnTo>
                  <a:pt x="186034" y="928027"/>
                </a:lnTo>
                <a:lnTo>
                  <a:pt x="165282" y="958795"/>
                </a:lnTo>
                <a:lnTo>
                  <a:pt x="134506" y="979539"/>
                </a:lnTo>
                <a:lnTo>
                  <a:pt x="96822" y="987146"/>
                </a:lnTo>
                <a:close/>
              </a:path>
            </a:pathLst>
          </a:custGeom>
          <a:solidFill>
            <a:srgbClr val="FFCC00"/>
          </a:solidFill>
        </p:spPr>
        <p:txBody>
          <a:bodyPr wrap="square" lIns="0" tIns="0" rIns="0" bIns="0" rtlCol="0"/>
          <a:lstStyle/>
          <a:p>
            <a:endParaRPr/>
          </a:p>
        </p:txBody>
      </p:sp>
      <p:sp>
        <p:nvSpPr>
          <p:cNvPr id="14" name="object 14"/>
          <p:cNvSpPr/>
          <p:nvPr/>
        </p:nvSpPr>
        <p:spPr>
          <a:xfrm>
            <a:off x="3276675" y="3076575"/>
            <a:ext cx="3028950" cy="2724150"/>
          </a:xfrm>
          <a:custGeom>
            <a:avLst/>
            <a:gdLst/>
            <a:ahLst/>
            <a:cxnLst/>
            <a:rect l="l" t="t" r="r" b="b"/>
            <a:pathLst>
              <a:path w="3028950" h="2724150">
                <a:moveTo>
                  <a:pt x="400714" y="2269952"/>
                </a:moveTo>
                <a:lnTo>
                  <a:pt x="363029" y="2262345"/>
                </a:lnTo>
                <a:lnTo>
                  <a:pt x="332253" y="2241600"/>
                </a:lnTo>
                <a:lnTo>
                  <a:pt x="311501" y="2210832"/>
                </a:lnTo>
                <a:lnTo>
                  <a:pt x="303892" y="2173156"/>
                </a:lnTo>
                <a:lnTo>
                  <a:pt x="303892" y="239562"/>
                </a:lnTo>
                <a:lnTo>
                  <a:pt x="308768" y="191339"/>
                </a:lnTo>
                <a:lnTo>
                  <a:pt x="322752" y="146398"/>
                </a:lnTo>
                <a:lnTo>
                  <a:pt x="344870" y="105708"/>
                </a:lnTo>
                <a:lnTo>
                  <a:pt x="374154" y="70241"/>
                </a:lnTo>
                <a:lnTo>
                  <a:pt x="409630" y="40966"/>
                </a:lnTo>
                <a:lnTo>
                  <a:pt x="450330" y="18854"/>
                </a:lnTo>
                <a:lnTo>
                  <a:pt x="495281" y="4875"/>
                </a:lnTo>
                <a:lnTo>
                  <a:pt x="543513" y="0"/>
                </a:lnTo>
                <a:lnTo>
                  <a:pt x="1231466" y="0"/>
                </a:lnTo>
                <a:lnTo>
                  <a:pt x="1279696" y="4875"/>
                </a:lnTo>
                <a:lnTo>
                  <a:pt x="1324645" y="18854"/>
                </a:lnTo>
                <a:lnTo>
                  <a:pt x="1365343" y="40966"/>
                </a:lnTo>
                <a:lnTo>
                  <a:pt x="1400820" y="70241"/>
                </a:lnTo>
                <a:lnTo>
                  <a:pt x="1430102" y="105708"/>
                </a:lnTo>
                <a:lnTo>
                  <a:pt x="1452221" y="146398"/>
                </a:lnTo>
                <a:lnTo>
                  <a:pt x="1466204" y="191339"/>
                </a:lnTo>
                <a:lnTo>
                  <a:pt x="1466432" y="193591"/>
                </a:lnTo>
                <a:lnTo>
                  <a:pt x="543513" y="193591"/>
                </a:lnTo>
                <a:lnTo>
                  <a:pt x="525453" y="197148"/>
                </a:lnTo>
                <a:lnTo>
                  <a:pt x="510857" y="206909"/>
                </a:lnTo>
                <a:lnTo>
                  <a:pt x="501094" y="221503"/>
                </a:lnTo>
                <a:lnTo>
                  <a:pt x="497536" y="239562"/>
                </a:lnTo>
                <a:lnTo>
                  <a:pt x="497536" y="2173156"/>
                </a:lnTo>
                <a:lnTo>
                  <a:pt x="489927" y="2210832"/>
                </a:lnTo>
                <a:lnTo>
                  <a:pt x="469176" y="2241600"/>
                </a:lnTo>
                <a:lnTo>
                  <a:pt x="438400" y="2262345"/>
                </a:lnTo>
                <a:lnTo>
                  <a:pt x="400714" y="2269952"/>
                </a:lnTo>
                <a:close/>
              </a:path>
              <a:path w="3028950" h="2724150">
                <a:moveTo>
                  <a:pt x="2988586" y="2530564"/>
                </a:moveTo>
                <a:lnTo>
                  <a:pt x="2672352" y="2530564"/>
                </a:lnTo>
                <a:lnTo>
                  <a:pt x="2715589" y="2524738"/>
                </a:lnTo>
                <a:lnTo>
                  <a:pt x="2754464" y="2508310"/>
                </a:lnTo>
                <a:lnTo>
                  <a:pt x="2787420" y="2482841"/>
                </a:lnTo>
                <a:lnTo>
                  <a:pt x="2812897" y="2449892"/>
                </a:lnTo>
                <a:lnTo>
                  <a:pt x="2829330" y="2411028"/>
                </a:lnTo>
                <a:lnTo>
                  <a:pt x="2835155" y="2367812"/>
                </a:lnTo>
                <a:lnTo>
                  <a:pt x="2835154" y="615884"/>
                </a:lnTo>
                <a:lnTo>
                  <a:pt x="2829328" y="572674"/>
                </a:lnTo>
                <a:lnTo>
                  <a:pt x="2812893" y="533811"/>
                </a:lnTo>
                <a:lnTo>
                  <a:pt x="2787413" y="500864"/>
                </a:lnTo>
                <a:lnTo>
                  <a:pt x="2754453" y="475395"/>
                </a:lnTo>
                <a:lnTo>
                  <a:pt x="2715578" y="458968"/>
                </a:lnTo>
                <a:lnTo>
                  <a:pt x="2672352" y="453145"/>
                </a:lnTo>
                <a:lnTo>
                  <a:pt x="1374265" y="453145"/>
                </a:lnTo>
                <a:lnTo>
                  <a:pt x="1336581" y="445538"/>
                </a:lnTo>
                <a:lnTo>
                  <a:pt x="1305805" y="424793"/>
                </a:lnTo>
                <a:lnTo>
                  <a:pt x="1285053" y="394025"/>
                </a:lnTo>
                <a:lnTo>
                  <a:pt x="1277443" y="356349"/>
                </a:lnTo>
                <a:lnTo>
                  <a:pt x="1277443" y="239562"/>
                </a:lnTo>
                <a:lnTo>
                  <a:pt x="1273886" y="221503"/>
                </a:lnTo>
                <a:lnTo>
                  <a:pt x="1264125" y="206909"/>
                </a:lnTo>
                <a:lnTo>
                  <a:pt x="1249531" y="197148"/>
                </a:lnTo>
                <a:lnTo>
                  <a:pt x="1231472" y="193591"/>
                </a:lnTo>
                <a:lnTo>
                  <a:pt x="1466432" y="193591"/>
                </a:lnTo>
                <a:lnTo>
                  <a:pt x="1471081" y="239562"/>
                </a:lnTo>
                <a:lnTo>
                  <a:pt x="1471081" y="259553"/>
                </a:lnTo>
                <a:lnTo>
                  <a:pt x="2672345" y="259553"/>
                </a:lnTo>
                <a:lnTo>
                  <a:pt x="2720647" y="262812"/>
                </a:lnTo>
                <a:lnTo>
                  <a:pt x="2766994" y="272304"/>
                </a:lnTo>
                <a:lnTo>
                  <a:pt x="2810958" y="287600"/>
                </a:lnTo>
                <a:lnTo>
                  <a:pt x="2852111" y="308273"/>
                </a:lnTo>
                <a:lnTo>
                  <a:pt x="2890025" y="333895"/>
                </a:lnTo>
                <a:lnTo>
                  <a:pt x="2924273" y="364038"/>
                </a:lnTo>
                <a:lnTo>
                  <a:pt x="2954426" y="398274"/>
                </a:lnTo>
                <a:lnTo>
                  <a:pt x="2980056" y="436176"/>
                </a:lnTo>
                <a:lnTo>
                  <a:pt x="3000737" y="477316"/>
                </a:lnTo>
                <a:lnTo>
                  <a:pt x="3016039" y="521266"/>
                </a:lnTo>
                <a:lnTo>
                  <a:pt x="3025536" y="567598"/>
                </a:lnTo>
                <a:lnTo>
                  <a:pt x="3028799" y="615884"/>
                </a:lnTo>
                <a:lnTo>
                  <a:pt x="3028798" y="2367812"/>
                </a:lnTo>
                <a:lnTo>
                  <a:pt x="3025539" y="2416094"/>
                </a:lnTo>
                <a:lnTo>
                  <a:pt x="3016044" y="2462429"/>
                </a:lnTo>
                <a:lnTo>
                  <a:pt x="3000742" y="2506380"/>
                </a:lnTo>
                <a:lnTo>
                  <a:pt x="2988586" y="2530564"/>
                </a:lnTo>
                <a:close/>
              </a:path>
              <a:path w="3028950" h="2724150">
                <a:moveTo>
                  <a:pt x="2672352" y="2724148"/>
                </a:moveTo>
                <a:lnTo>
                  <a:pt x="356440" y="2724148"/>
                </a:lnTo>
                <a:lnTo>
                  <a:pt x="308138" y="2720889"/>
                </a:lnTo>
                <a:lnTo>
                  <a:pt x="261791" y="2711398"/>
                </a:lnTo>
                <a:lnTo>
                  <a:pt x="217827" y="2696101"/>
                </a:lnTo>
                <a:lnTo>
                  <a:pt x="176675" y="2675427"/>
                </a:lnTo>
                <a:lnTo>
                  <a:pt x="138761" y="2649804"/>
                </a:lnTo>
                <a:lnTo>
                  <a:pt x="104514" y="2619660"/>
                </a:lnTo>
                <a:lnTo>
                  <a:pt x="74362" y="2585422"/>
                </a:lnTo>
                <a:lnTo>
                  <a:pt x="48733" y="2547519"/>
                </a:lnTo>
                <a:lnTo>
                  <a:pt x="28054" y="2506378"/>
                </a:lnTo>
                <a:lnTo>
                  <a:pt x="12753" y="2462426"/>
                </a:lnTo>
                <a:lnTo>
                  <a:pt x="3259" y="2416093"/>
                </a:lnTo>
                <a:lnTo>
                  <a:pt x="0" y="2367812"/>
                </a:lnTo>
                <a:lnTo>
                  <a:pt x="0" y="518559"/>
                </a:lnTo>
                <a:lnTo>
                  <a:pt x="7609" y="480885"/>
                </a:lnTo>
                <a:lnTo>
                  <a:pt x="28361" y="450117"/>
                </a:lnTo>
                <a:lnTo>
                  <a:pt x="59137" y="429371"/>
                </a:lnTo>
                <a:lnTo>
                  <a:pt x="96822" y="421763"/>
                </a:lnTo>
                <a:lnTo>
                  <a:pt x="134508" y="429371"/>
                </a:lnTo>
                <a:lnTo>
                  <a:pt x="165284" y="450117"/>
                </a:lnTo>
                <a:lnTo>
                  <a:pt x="186035" y="480885"/>
                </a:lnTo>
                <a:lnTo>
                  <a:pt x="193644" y="518559"/>
                </a:lnTo>
                <a:lnTo>
                  <a:pt x="193644" y="2367812"/>
                </a:lnTo>
                <a:lnTo>
                  <a:pt x="199469" y="2411030"/>
                </a:lnTo>
                <a:lnTo>
                  <a:pt x="215902" y="2449894"/>
                </a:lnTo>
                <a:lnTo>
                  <a:pt x="241379" y="2482841"/>
                </a:lnTo>
                <a:lnTo>
                  <a:pt x="274341" y="2508312"/>
                </a:lnTo>
                <a:lnTo>
                  <a:pt x="313225" y="2524740"/>
                </a:lnTo>
                <a:lnTo>
                  <a:pt x="356440" y="2530564"/>
                </a:lnTo>
                <a:lnTo>
                  <a:pt x="2988586" y="2530564"/>
                </a:lnTo>
                <a:lnTo>
                  <a:pt x="2980062" y="2547522"/>
                </a:lnTo>
                <a:lnTo>
                  <a:pt x="2954432" y="2585425"/>
                </a:lnTo>
                <a:lnTo>
                  <a:pt x="2924278" y="2619662"/>
                </a:lnTo>
                <a:lnTo>
                  <a:pt x="2890030" y="2649806"/>
                </a:lnTo>
                <a:lnTo>
                  <a:pt x="2852116" y="2675429"/>
                </a:lnTo>
                <a:lnTo>
                  <a:pt x="2810963" y="2696102"/>
                </a:lnTo>
                <a:lnTo>
                  <a:pt x="2766999" y="2711398"/>
                </a:lnTo>
                <a:lnTo>
                  <a:pt x="2720652" y="2720890"/>
                </a:lnTo>
                <a:lnTo>
                  <a:pt x="2672352" y="2724148"/>
                </a:lnTo>
                <a:close/>
              </a:path>
            </a:pathLst>
          </a:custGeom>
          <a:solidFill>
            <a:srgbClr val="FFCC00"/>
          </a:solidFill>
        </p:spPr>
        <p:txBody>
          <a:bodyPr wrap="square" lIns="0" tIns="0" rIns="0" bIns="0" rtlCol="0"/>
          <a:lstStyle/>
          <a:p>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2018</Words>
  <Application>Microsoft Office PowerPoint</Application>
  <PresentationFormat>Personalizado</PresentationFormat>
  <Paragraphs>188</Paragraphs>
  <Slides>19</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19</vt:i4>
      </vt:variant>
    </vt:vector>
  </HeadingPairs>
  <TitlesOfParts>
    <vt:vector size="27" baseType="lpstr">
      <vt:lpstr>Arial</vt:lpstr>
      <vt:lpstr>Calibri</vt:lpstr>
      <vt:lpstr>Gill Sans MT</vt:lpstr>
      <vt:lpstr>Lucida Sans</vt:lpstr>
      <vt:lpstr>Lucida Sans Unicode</vt:lpstr>
      <vt:lpstr>Times New Roman</vt:lpstr>
      <vt:lpstr>Verdana</vt:lpstr>
      <vt:lpstr>Office Theme</vt:lpstr>
      <vt:lpstr>Presentación de PowerPoint</vt:lpstr>
      <vt:lpstr>O B J E T I V O</vt:lpstr>
      <vt:lpstr>A . P R E - T U R N O</vt:lpstr>
      <vt:lpstr>L A E N T R E V I S T A</vt:lpstr>
      <vt:lpstr>MATERIA DE CONSULTA</vt:lpstr>
      <vt:lpstr>C . P R E - S I S T E M A</vt:lpstr>
      <vt:lpstr>D . S I S T E M A La consulta que previamente aprobó el estudiante coordinador desde el  punto de vista formal es subida al sistema para que sea evaluada por el  docente asesor que por reparto le correspondió la consulta o  proceso.</vt:lpstr>
      <vt:lpstr>B . E L T U R N O</vt:lpstr>
      <vt:lpstr>E L P R O C E S O L A B O R A L</vt:lpstr>
      <vt:lpstr>T É R M I N O S Y C O N C E P T O S</vt:lpstr>
      <vt:lpstr>C L A S E S D E P R O C E S O S</vt:lpstr>
      <vt:lpstr>L I M I T A C I O N E S Y O B S E R V A C I O N E S</vt:lpstr>
      <vt:lpstr>Como fruto de la consulta realizada por el estudiante se debe iniciar un  proceso para solicitar la declaración de situaciones jurídicas que  contengan un contenido económico inferior a 20 SMMLV, al igual que lo  relacionado con acreencias laborales. Para esto se deben tener en  cuenta los siguientes aspectos</vt:lpstr>
      <vt:lpstr>Presentación de PowerPoint</vt:lpstr>
      <vt:lpstr>Presentación de PowerPoint</vt:lpstr>
      <vt:lpstr>A N E X O 1</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 of Legal Unit VPRS</dc:title>
  <dc:creator>anytaas</dc:creator>
  <cp:keywords>DACQ8noFbqY</cp:keywords>
  <cp:lastModifiedBy>Maria Irma Trujillo Vargas</cp:lastModifiedBy>
  <cp:revision>1</cp:revision>
  <dcterms:created xsi:type="dcterms:W3CDTF">2017-03-27T02:18:56Z</dcterms:created>
  <dcterms:modified xsi:type="dcterms:W3CDTF">2017-03-29T21:35:40Z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2017-03-27T00:00:00Z</vt:filetime>
  </property>
  <property fmtid="{D5CDD505-2E9C-101B-9397-08002B2CF9AE}" pid="3" name="Creator">
    <vt:lpwstr>Canva</vt:lpwstr>
  </property>
  <property fmtid="{D5CDD505-2E9C-101B-9397-08002B2CF9AE}" pid="4" name="LastSaved">
    <vt:filetime>2017-03-27T00:00:00Z</vt:filetime>
  </property>
</Properties>
</file>